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4"/>
    <p:sldMasterId id="2147483892" r:id="rId5"/>
    <p:sldMasterId id="2147484019" r:id="rId6"/>
  </p:sldMasterIdLst>
  <p:notesMasterIdLst>
    <p:notesMasterId r:id="rId35"/>
  </p:notesMasterIdLst>
  <p:handoutMasterIdLst>
    <p:handoutMasterId r:id="rId36"/>
  </p:handoutMasterIdLst>
  <p:sldIdLst>
    <p:sldId id="2147472531" r:id="rId7"/>
    <p:sldId id="2147472536" r:id="rId8"/>
    <p:sldId id="2147472537" r:id="rId9"/>
    <p:sldId id="370" r:id="rId10"/>
    <p:sldId id="416" r:id="rId11"/>
    <p:sldId id="315" r:id="rId12"/>
    <p:sldId id="265" r:id="rId13"/>
    <p:sldId id="317" r:id="rId14"/>
    <p:sldId id="318" r:id="rId15"/>
    <p:sldId id="264" r:id="rId16"/>
    <p:sldId id="316" r:id="rId17"/>
    <p:sldId id="2147472534" r:id="rId18"/>
    <p:sldId id="270" r:id="rId19"/>
    <p:sldId id="2147471487" r:id="rId20"/>
    <p:sldId id="273" r:id="rId21"/>
    <p:sldId id="267" r:id="rId22"/>
    <p:sldId id="268" r:id="rId23"/>
    <p:sldId id="2147472448" r:id="rId24"/>
    <p:sldId id="340" r:id="rId25"/>
    <p:sldId id="331" r:id="rId26"/>
    <p:sldId id="2147472446" r:id="rId27"/>
    <p:sldId id="2147472538" r:id="rId28"/>
    <p:sldId id="2147472539" r:id="rId29"/>
    <p:sldId id="2147472540" r:id="rId30"/>
    <p:sldId id="332" r:id="rId31"/>
    <p:sldId id="2147472535" r:id="rId32"/>
    <p:sldId id="2147472476" r:id="rId33"/>
    <p:sldId id="2147472542" r:id="rId34"/>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Yaza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2E2E38"/>
    <a:srgbClr val="FFFFFF"/>
    <a:srgbClr val="C4C4CD"/>
    <a:srgbClr val="747480"/>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3844" autoAdjust="0"/>
  </p:normalViewPr>
  <p:slideViewPr>
    <p:cSldViewPr snapToGrid="0" snapToObjects="1" showGuides="1">
      <p:cViewPr varScale="1">
        <p:scale>
          <a:sx n="60" d="100"/>
          <a:sy n="60" d="100"/>
        </p:scale>
        <p:origin x="628" y="48"/>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64" d="100"/>
          <a:sy n="64" d="100"/>
        </p:scale>
        <p:origin x="3173" y="8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CBAM%20communication%20template%20for%20installations_20230822.xlsx"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2EB0B-BBB0-4A34-A693-6BF7DB0652E1}"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tr-TR"/>
        </a:p>
      </dgm:t>
    </dgm:pt>
    <dgm:pt modelId="{495D133D-6050-4936-AF52-624C6B6B649A}">
      <dgm:prSet phldrT="[Text]" custT="1"/>
      <dgm:spPr/>
      <dgm:t>
        <a:bodyPr/>
        <a:lstStyle/>
        <a:p>
          <a:r>
            <a:rPr lang="tr-TR" sz="2000" dirty="0">
              <a:solidFill>
                <a:schemeClr val="bg2"/>
              </a:solidFill>
            </a:rPr>
            <a:t>Emisyon İzleme Metodolojisi Dokümantasyonu </a:t>
          </a:r>
        </a:p>
      </dgm:t>
    </dgm:pt>
    <dgm:pt modelId="{E1B534BD-4E1C-4179-9396-803FD12E7088}" type="parTrans" cxnId="{B3A7860E-BC8B-4B79-A072-62889F5E35EE}">
      <dgm:prSet/>
      <dgm:spPr/>
      <dgm:t>
        <a:bodyPr/>
        <a:lstStyle/>
        <a:p>
          <a:endParaRPr lang="tr-TR"/>
        </a:p>
      </dgm:t>
    </dgm:pt>
    <dgm:pt modelId="{94EFA893-9514-492C-9A88-E176F7B34989}" type="sibTrans" cxnId="{B3A7860E-BC8B-4B79-A072-62889F5E35EE}">
      <dgm:prSet/>
      <dgm:spPr/>
      <dgm:t>
        <a:bodyPr/>
        <a:lstStyle/>
        <a:p>
          <a:endParaRPr lang="tr-TR"/>
        </a:p>
      </dgm:t>
    </dgm:pt>
    <dgm:pt modelId="{9374FE70-5955-4163-AAC2-79C635C24618}">
      <dgm:prSet phldrT="[Text]" custT="1"/>
      <dgm:spPr>
        <a:solidFill>
          <a:schemeClr val="bg2">
            <a:lumMod val="65000"/>
            <a:lumOff val="35000"/>
            <a:alpha val="90000"/>
          </a:schemeClr>
        </a:solidFill>
      </dgm:spPr>
      <dgm:t>
        <a:bodyPr/>
        <a:lstStyle/>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a:t>
          </a:r>
        </a:p>
        <a:p>
          <a:pPr marL="0" lvl="0" algn="l" defTabSz="622300">
            <a:lnSpc>
              <a:spcPct val="90000"/>
            </a:lnSpc>
            <a:spcBef>
              <a:spcPct val="0"/>
            </a:spcBef>
            <a:spcAft>
              <a:spcPct val="35000"/>
            </a:spcAft>
            <a:buFont typeface="Arial" panose="020B0604020202020204" pitchFamily="34" charset="0"/>
            <a:buChar char="•"/>
          </a:pPr>
          <a:endParaRPr lang="tr-TR" sz="1400" kern="1200" dirty="0">
            <a:solidFill>
              <a:schemeClr val="bg1"/>
            </a:solidFill>
          </a:endParaRPr>
        </a:p>
        <a:p>
          <a:pPr marL="0" lvl="0" algn="l" defTabSz="622300">
            <a:lnSpc>
              <a:spcPct val="90000"/>
            </a:lnSpc>
            <a:spcBef>
              <a:spcPct val="0"/>
            </a:spcBef>
            <a:spcAft>
              <a:spcPct val="35000"/>
            </a:spcAft>
            <a:buFont typeface="Arial" panose="020B0604020202020204" pitchFamily="34" charset="0"/>
            <a:buChar char="•"/>
          </a:pPr>
          <a:endParaRPr lang="tr-TR" sz="1400" kern="1200" dirty="0">
            <a:solidFill>
              <a:schemeClr val="bg1"/>
            </a:solidFill>
          </a:endParaRPr>
        </a:p>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Tam şeffaflık için kullanılan veri kaynağı</a:t>
          </a:r>
        </a:p>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En güvenilir ve kolay emisyon izleme metodolojisi</a:t>
          </a:r>
        </a:p>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Kullanılan varsayım ve hesaplama yaklaşımları</a:t>
          </a:r>
        </a:p>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-Hesaplama Tabanlı Yaklaşım</a:t>
          </a:r>
        </a:p>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-Ölçüm Tabanlı Yaklaşım</a:t>
          </a:r>
        </a:p>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Etkili veri kontrol prosedürleri</a:t>
          </a:r>
        </a:p>
        <a:p>
          <a:pPr marL="0" lvl="0" algn="l" defTabSz="622300">
            <a:lnSpc>
              <a:spcPct val="90000"/>
            </a:lnSpc>
            <a:spcBef>
              <a:spcPct val="0"/>
            </a:spcBef>
            <a:spcAft>
              <a:spcPct val="35000"/>
            </a:spcAft>
            <a:buFont typeface="Arial" panose="020B0604020202020204" pitchFamily="34" charset="0"/>
            <a:buChar char="•"/>
          </a:pPr>
          <a:r>
            <a:rPr lang="tr-TR" sz="1400" kern="1200" dirty="0">
              <a:solidFill>
                <a:schemeClr val="bg1"/>
              </a:solidFill>
            </a:rPr>
            <a:t>- Rol, sorumluluklar, açık talimatlar</a:t>
          </a:r>
        </a:p>
        <a:p>
          <a:pPr marL="0" lvl="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i</a:t>
          </a:r>
          <a:r>
            <a:rPr lang="tr-TR" sz="1400" kern="1200" dirty="0">
              <a:solidFill>
                <a:prstClr val="white"/>
              </a:solidFill>
              <a:latin typeface="EYInterstate Light"/>
              <a:ea typeface="+mn-ea"/>
              <a:cs typeface="+mn-cs"/>
            </a:rPr>
            <a:t>zleme metodolojisinin uygunluğunun düzenli olarak   gözden geçirilmesi</a:t>
          </a:r>
        </a:p>
        <a:p>
          <a:pPr marL="0" lvl="0" algn="l" defTabSz="622300">
            <a:lnSpc>
              <a:spcPct val="90000"/>
            </a:lnSpc>
            <a:spcBef>
              <a:spcPct val="0"/>
            </a:spcBef>
            <a:spcAft>
              <a:spcPct val="35000"/>
            </a:spcAft>
            <a:buFont typeface="Arial" panose="020B0604020202020204" pitchFamily="34" charset="0"/>
            <a:buNone/>
          </a:pPr>
          <a:endParaRPr lang="tr-TR" sz="1400" kern="1200" dirty="0">
            <a:solidFill>
              <a:prstClr val="white"/>
            </a:solidFill>
            <a:latin typeface="EYInterstate Light"/>
            <a:ea typeface="+mn-ea"/>
            <a:cs typeface="+mn-cs"/>
          </a:endParaRPr>
        </a:p>
        <a:p>
          <a:pPr marL="0" lvl="0" algn="l" defTabSz="622300">
            <a:lnSpc>
              <a:spcPct val="90000"/>
            </a:lnSpc>
            <a:spcBef>
              <a:spcPct val="0"/>
            </a:spcBef>
            <a:spcAft>
              <a:spcPct val="35000"/>
            </a:spcAft>
            <a:buFont typeface="Arial" panose="020B0604020202020204" pitchFamily="34" charset="0"/>
            <a:buChar char="•"/>
          </a:pPr>
          <a:endParaRPr lang="tr-TR" sz="1400" kern="1200" dirty="0">
            <a:solidFill>
              <a:schemeClr val="bg1"/>
            </a:solidFill>
          </a:endParaRPr>
        </a:p>
        <a:p>
          <a:pPr marL="0" lvl="0" algn="l" defTabSz="622300">
            <a:lnSpc>
              <a:spcPct val="90000"/>
            </a:lnSpc>
            <a:spcBef>
              <a:spcPct val="0"/>
            </a:spcBef>
            <a:spcAft>
              <a:spcPct val="35000"/>
            </a:spcAft>
            <a:buFont typeface="Arial" panose="020B0604020202020204" pitchFamily="34" charset="0"/>
            <a:buChar char="•"/>
          </a:pPr>
          <a:endParaRPr lang="tr-TR" sz="1400" kern="1200" dirty="0">
            <a:solidFill>
              <a:schemeClr val="bg1"/>
            </a:solidFill>
          </a:endParaRPr>
        </a:p>
      </dgm:t>
    </dgm:pt>
    <dgm:pt modelId="{3F5128E3-A541-4A6F-906A-EFF3B5D75F59}" type="parTrans" cxnId="{BEEEA36D-C132-4117-992C-1201685AB9B4}">
      <dgm:prSet/>
      <dgm:spPr/>
      <dgm:t>
        <a:bodyPr/>
        <a:lstStyle/>
        <a:p>
          <a:endParaRPr lang="tr-TR"/>
        </a:p>
      </dgm:t>
    </dgm:pt>
    <dgm:pt modelId="{9DCDBD47-D7C6-4B3B-A6E4-06559BB8FA35}" type="sibTrans" cxnId="{BEEEA36D-C132-4117-992C-1201685AB9B4}">
      <dgm:prSet/>
      <dgm:spPr/>
      <dgm:t>
        <a:bodyPr/>
        <a:lstStyle/>
        <a:p>
          <a:endParaRPr lang="tr-TR"/>
        </a:p>
      </dgm:t>
    </dgm:pt>
    <dgm:pt modelId="{94E85810-DF7F-44E6-9B6B-CFDE2BE1FD51}">
      <dgm:prSet phldrT="[Text]" custT="1"/>
      <dgm:spPr/>
      <dgm:t>
        <a:bodyPr/>
        <a:lstStyle/>
        <a:p>
          <a:r>
            <a:rPr lang="tr-TR" sz="2000" dirty="0">
              <a:solidFill>
                <a:schemeClr val="bg2"/>
              </a:solidFill>
            </a:rPr>
            <a:t>İletişim Şablonu (Excel)</a:t>
          </a:r>
        </a:p>
      </dgm:t>
    </dgm:pt>
    <dgm:pt modelId="{7E08072A-6C80-4DF5-B6AB-2AD3C0D0D00F}" type="parTrans" cxnId="{2ECE4095-2611-4393-BCF0-B85791B5F08A}">
      <dgm:prSet/>
      <dgm:spPr/>
      <dgm:t>
        <a:bodyPr/>
        <a:lstStyle/>
        <a:p>
          <a:endParaRPr lang="tr-TR"/>
        </a:p>
      </dgm:t>
    </dgm:pt>
    <dgm:pt modelId="{DCA95D60-A92C-4B41-8621-B06DBF15865C}" type="sibTrans" cxnId="{2ECE4095-2611-4393-BCF0-B85791B5F08A}">
      <dgm:prSet/>
      <dgm:spPr/>
      <dgm:t>
        <a:bodyPr/>
        <a:lstStyle/>
        <a:p>
          <a:endParaRPr lang="tr-TR"/>
        </a:p>
      </dgm:t>
    </dgm:pt>
    <dgm:pt modelId="{F0808EA5-D4EA-4659-925D-FE02795367F1}">
      <dgm:prSet phldrT="[Text]" custT="1"/>
      <dgm:spPr>
        <a:solidFill>
          <a:schemeClr val="bg2">
            <a:lumMod val="65000"/>
            <a:lumOff val="35000"/>
            <a:alpha val="90000"/>
          </a:schemeClr>
        </a:solidFill>
      </dgm:spPr>
      <dgm:t>
        <a:bodyPr/>
        <a:lstStyle/>
        <a:p>
          <a:pPr algn="l">
            <a:buSzPts val="1000"/>
            <a:buFont typeface="Arial" panose="020B0604020202020204" pitchFamily="34" charset="0"/>
            <a:buChar char="•"/>
          </a:pPr>
          <a:r>
            <a:rPr lang="tr-TR" sz="1400" dirty="0">
              <a:solidFill>
                <a:schemeClr val="bg1"/>
              </a:solidFill>
            </a:rPr>
            <a:t>- İthalat miktarı,</a:t>
          </a:r>
        </a:p>
        <a:p>
          <a:pPr algn="l">
            <a:buSzPts val="1000"/>
            <a:buFont typeface="Arial" panose="020B0604020202020204" pitchFamily="34" charset="0"/>
            <a:buChar char="•"/>
          </a:pPr>
          <a:r>
            <a:rPr lang="tr-TR" sz="1400" dirty="0">
              <a:solidFill>
                <a:schemeClr val="bg1"/>
              </a:solidFill>
            </a:rPr>
            <a:t>- Malın Kombine </a:t>
          </a:r>
          <a:r>
            <a:rPr lang="tr-TR" sz="1400" dirty="0" err="1">
              <a:solidFill>
                <a:schemeClr val="bg1"/>
              </a:solidFill>
            </a:rPr>
            <a:t>Nomenklatür</a:t>
          </a:r>
          <a:r>
            <a:rPr lang="tr-TR" sz="1400" dirty="0">
              <a:solidFill>
                <a:schemeClr val="bg1"/>
              </a:solidFill>
            </a:rPr>
            <a:t> (CN) kodu,</a:t>
          </a:r>
        </a:p>
        <a:p>
          <a:pPr algn="l">
            <a:buSzPts val="1000"/>
            <a:buFont typeface="Arial" panose="020B0604020202020204" pitchFamily="34" charset="0"/>
            <a:buChar char="•"/>
          </a:pPr>
          <a:r>
            <a:rPr lang="tr-TR" sz="1400" dirty="0">
              <a:solidFill>
                <a:schemeClr val="bg1"/>
              </a:solidFill>
            </a:rPr>
            <a:t>- Menşe ülkesi,</a:t>
          </a:r>
        </a:p>
        <a:p>
          <a:pPr algn="l">
            <a:buSzPts val="1000"/>
            <a:buFont typeface="Arial" panose="020B0604020202020204" pitchFamily="34" charset="0"/>
            <a:buChar char="•"/>
          </a:pPr>
          <a:r>
            <a:rPr lang="tr-TR" sz="1400" dirty="0">
              <a:solidFill>
                <a:schemeClr val="bg1"/>
              </a:solidFill>
            </a:rPr>
            <a:t>- Malın üretildiği tesise ilişkin firma adı ve adres bilgisi</a:t>
          </a:r>
        </a:p>
        <a:p>
          <a:pPr algn="l">
            <a:buSzPts val="1000"/>
            <a:buFont typeface="Arial" panose="020B0604020202020204" pitchFamily="34" charset="0"/>
            <a:buChar char="•"/>
          </a:pPr>
          <a:r>
            <a:rPr lang="tr-TR" sz="1400" dirty="0">
              <a:solidFill>
                <a:schemeClr val="bg1"/>
              </a:solidFill>
            </a:rPr>
            <a:t>- Üretim yöntem ve parametreleri,</a:t>
          </a:r>
        </a:p>
        <a:p>
          <a:pPr algn="l">
            <a:buSzPts val="1000"/>
            <a:buFont typeface="Arial" panose="020B0604020202020204" pitchFamily="34" charset="0"/>
            <a:buChar char="•"/>
          </a:pPr>
          <a:r>
            <a:rPr lang="tr-TR" sz="1400" dirty="0">
              <a:solidFill>
                <a:schemeClr val="bg1"/>
              </a:solidFill>
            </a:rPr>
            <a:t>- Çelik ürünleri için çelik üretim tesisi kimliği,</a:t>
          </a:r>
        </a:p>
        <a:p>
          <a:pPr algn="l">
            <a:buSzPts val="1000"/>
            <a:buFont typeface="Arial" panose="020B0604020202020204" pitchFamily="34" charset="0"/>
            <a:buChar char="•"/>
          </a:pPr>
          <a:r>
            <a:rPr lang="tr-TR" sz="1400" dirty="0">
              <a:solidFill>
                <a:schemeClr val="bg1"/>
              </a:solidFill>
            </a:rPr>
            <a:t>- İthal edilen mal ile ilgili doğrudan ve dolaylı gömülü emisyonlar </a:t>
          </a:r>
        </a:p>
        <a:p>
          <a:pPr algn="l">
            <a:buSzPts val="1000"/>
            <a:buFont typeface="Arial" panose="020B0604020202020204" pitchFamily="34" charset="0"/>
            <a:buChar char="•"/>
          </a:pPr>
          <a:r>
            <a:rPr lang="tr-TR" sz="1400" dirty="0">
              <a:solidFill>
                <a:schemeClr val="bg1"/>
              </a:solidFill>
            </a:rPr>
            <a:t>- Menşe ülkesinde ödenen karbon fiyatı </a:t>
          </a:r>
          <a:endParaRPr lang="tr-TR" sz="14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46CCE804-3249-4EC2-892B-2E3EAE13E95C}" type="parTrans" cxnId="{1BCAF4F5-956B-41B3-84F2-D9639483585A}">
      <dgm:prSet/>
      <dgm:spPr/>
      <dgm:t>
        <a:bodyPr/>
        <a:lstStyle/>
        <a:p>
          <a:endParaRPr lang="tr-TR"/>
        </a:p>
      </dgm:t>
    </dgm:pt>
    <dgm:pt modelId="{B7DAD436-CC46-4044-B0D8-DC93A7725EB4}" type="sibTrans" cxnId="{1BCAF4F5-956B-41B3-84F2-D9639483585A}">
      <dgm:prSet/>
      <dgm:spPr/>
      <dgm:t>
        <a:bodyPr/>
        <a:lstStyle/>
        <a:p>
          <a:endParaRPr lang="tr-TR"/>
        </a:p>
      </dgm:t>
    </dgm:pt>
    <dgm:pt modelId="{E6AB7FB2-2FAC-4914-8C93-0871566CEB3F}" type="pres">
      <dgm:prSet presAssocID="{BA22EB0B-BBB0-4A34-A693-6BF7DB0652E1}" presName="diagram" presStyleCnt="0">
        <dgm:presLayoutVars>
          <dgm:chPref val="1"/>
          <dgm:dir/>
          <dgm:animOne val="branch"/>
          <dgm:animLvl val="lvl"/>
          <dgm:resizeHandles/>
        </dgm:presLayoutVars>
      </dgm:prSet>
      <dgm:spPr/>
    </dgm:pt>
    <dgm:pt modelId="{A3E064DE-DF41-4CFF-82DE-3FFCB04D2BD2}" type="pres">
      <dgm:prSet presAssocID="{495D133D-6050-4936-AF52-624C6B6B649A}" presName="root" presStyleCnt="0"/>
      <dgm:spPr/>
    </dgm:pt>
    <dgm:pt modelId="{7D016365-BD1E-41B9-93A2-158BF556FA65}" type="pres">
      <dgm:prSet presAssocID="{495D133D-6050-4936-AF52-624C6B6B649A}" presName="rootComposite" presStyleCnt="0"/>
      <dgm:spPr/>
    </dgm:pt>
    <dgm:pt modelId="{BFBC12CC-4E1C-4E93-B568-8DCFFC362DF3}" type="pres">
      <dgm:prSet presAssocID="{495D133D-6050-4936-AF52-624C6B6B649A}" presName="rootText" presStyleLbl="node1" presStyleIdx="0" presStyleCnt="2" custScaleX="168433" custScaleY="47399" custLinFactNeighborX="49328" custLinFactNeighborY="23111"/>
      <dgm:spPr/>
    </dgm:pt>
    <dgm:pt modelId="{5B6E0434-7E5E-4E20-A534-16FCB36CC9CA}" type="pres">
      <dgm:prSet presAssocID="{495D133D-6050-4936-AF52-624C6B6B649A}" presName="rootConnector" presStyleLbl="node1" presStyleIdx="0" presStyleCnt="2"/>
      <dgm:spPr/>
    </dgm:pt>
    <dgm:pt modelId="{28312777-9D4D-4925-8FA1-E146E56505E9}" type="pres">
      <dgm:prSet presAssocID="{495D133D-6050-4936-AF52-624C6B6B649A}" presName="childShape" presStyleCnt="0"/>
      <dgm:spPr/>
    </dgm:pt>
    <dgm:pt modelId="{8DFB8A7B-FA0B-4311-9EDF-1B178EF247D5}" type="pres">
      <dgm:prSet presAssocID="{3F5128E3-A541-4A6F-906A-EFF3B5D75F59}" presName="Name13" presStyleLbl="parChTrans1D2" presStyleIdx="0" presStyleCnt="2"/>
      <dgm:spPr/>
    </dgm:pt>
    <dgm:pt modelId="{C7DBC753-AE5D-4454-B346-1432D3A87F16}" type="pres">
      <dgm:prSet presAssocID="{9374FE70-5955-4163-AAC2-79C635C24618}" presName="childText" presStyleLbl="bgAcc1" presStyleIdx="0" presStyleCnt="2" custScaleX="241740" custScaleY="276023">
        <dgm:presLayoutVars>
          <dgm:bulletEnabled val="1"/>
        </dgm:presLayoutVars>
      </dgm:prSet>
      <dgm:spPr/>
    </dgm:pt>
    <dgm:pt modelId="{7A694C0F-2ABB-40F1-BDDB-6D4E7A2D659E}" type="pres">
      <dgm:prSet presAssocID="{94E85810-DF7F-44E6-9B6B-CFDE2BE1FD51}" presName="root" presStyleCnt="0"/>
      <dgm:spPr/>
    </dgm:pt>
    <dgm:pt modelId="{A4FEE4F3-1123-485E-A625-12CE54F71076}" type="pres">
      <dgm:prSet presAssocID="{94E85810-DF7F-44E6-9B6B-CFDE2BE1FD51}" presName="rootComposite" presStyleCnt="0"/>
      <dgm:spPr/>
    </dgm:pt>
    <dgm:pt modelId="{2B9AF66D-3BB4-4DDB-8607-BB65BA191C59}" type="pres">
      <dgm:prSet presAssocID="{94E85810-DF7F-44E6-9B6B-CFDE2BE1FD51}" presName="rootText" presStyleLbl="node1" presStyleIdx="1" presStyleCnt="2" custScaleX="176927" custScaleY="48409" custLinFactNeighborX="41920" custLinFactNeighborY="22709"/>
      <dgm:spPr/>
    </dgm:pt>
    <dgm:pt modelId="{D2B27259-7575-4AB7-8DAD-A75B2FF04387}" type="pres">
      <dgm:prSet presAssocID="{94E85810-DF7F-44E6-9B6B-CFDE2BE1FD51}" presName="rootConnector" presStyleLbl="node1" presStyleIdx="1" presStyleCnt="2"/>
      <dgm:spPr/>
    </dgm:pt>
    <dgm:pt modelId="{C38413BB-AEFE-4E2A-B7A9-48DCF8EB71DF}" type="pres">
      <dgm:prSet presAssocID="{94E85810-DF7F-44E6-9B6B-CFDE2BE1FD51}" presName="childShape" presStyleCnt="0"/>
      <dgm:spPr/>
    </dgm:pt>
    <dgm:pt modelId="{A4196295-A0A9-41C1-8016-7676AE05B61D}" type="pres">
      <dgm:prSet presAssocID="{46CCE804-3249-4EC2-892B-2E3EAE13E95C}" presName="Name13" presStyleLbl="parChTrans1D2" presStyleIdx="1" presStyleCnt="2"/>
      <dgm:spPr/>
    </dgm:pt>
    <dgm:pt modelId="{936DE685-506F-4EEA-8579-9E6FAC9B3E34}" type="pres">
      <dgm:prSet presAssocID="{F0808EA5-D4EA-4659-925D-FE02795367F1}" presName="childText" presStyleLbl="bgAcc1" presStyleIdx="1" presStyleCnt="2" custScaleX="254178" custScaleY="276229" custLinFactNeighborX="-8736" custLinFactNeighborY="-511">
        <dgm:presLayoutVars>
          <dgm:bulletEnabled val="1"/>
        </dgm:presLayoutVars>
      </dgm:prSet>
      <dgm:spPr/>
    </dgm:pt>
  </dgm:ptLst>
  <dgm:cxnLst>
    <dgm:cxn modelId="{B3A7860E-BC8B-4B79-A072-62889F5E35EE}" srcId="{BA22EB0B-BBB0-4A34-A693-6BF7DB0652E1}" destId="{495D133D-6050-4936-AF52-624C6B6B649A}" srcOrd="0" destOrd="0" parTransId="{E1B534BD-4E1C-4179-9396-803FD12E7088}" sibTransId="{94EFA893-9514-492C-9A88-E176F7B34989}"/>
    <dgm:cxn modelId="{FE88C743-5CD4-4B99-B56C-CE8CDF6906E6}" type="presOf" srcId="{9374FE70-5955-4163-AAC2-79C635C24618}" destId="{C7DBC753-AE5D-4454-B346-1432D3A87F16}" srcOrd="0" destOrd="0" presId="urn:microsoft.com/office/officeart/2005/8/layout/hierarchy3"/>
    <dgm:cxn modelId="{BEEEA36D-C132-4117-992C-1201685AB9B4}" srcId="{495D133D-6050-4936-AF52-624C6B6B649A}" destId="{9374FE70-5955-4163-AAC2-79C635C24618}" srcOrd="0" destOrd="0" parTransId="{3F5128E3-A541-4A6F-906A-EFF3B5D75F59}" sibTransId="{9DCDBD47-D7C6-4B3B-A6E4-06559BB8FA35}"/>
    <dgm:cxn modelId="{2ECE4095-2611-4393-BCF0-B85791B5F08A}" srcId="{BA22EB0B-BBB0-4A34-A693-6BF7DB0652E1}" destId="{94E85810-DF7F-44E6-9B6B-CFDE2BE1FD51}" srcOrd="1" destOrd="0" parTransId="{7E08072A-6C80-4DF5-B6AB-2AD3C0D0D00F}" sibTransId="{DCA95D60-A92C-4B41-8621-B06DBF15865C}"/>
    <dgm:cxn modelId="{185173A9-15D4-4278-A3A6-B5FF0D615F0A}" type="presOf" srcId="{495D133D-6050-4936-AF52-624C6B6B649A}" destId="{BFBC12CC-4E1C-4E93-B568-8DCFFC362DF3}" srcOrd="0" destOrd="0" presId="urn:microsoft.com/office/officeart/2005/8/layout/hierarchy3"/>
    <dgm:cxn modelId="{049249AE-0E9E-4B91-88EF-68D325BBF097}" type="presOf" srcId="{94E85810-DF7F-44E6-9B6B-CFDE2BE1FD51}" destId="{2B9AF66D-3BB4-4DDB-8607-BB65BA191C59}" srcOrd="0" destOrd="0" presId="urn:microsoft.com/office/officeart/2005/8/layout/hierarchy3"/>
    <dgm:cxn modelId="{1DF376B6-4A0C-4C17-B54B-4290F221FA7C}" type="presOf" srcId="{BA22EB0B-BBB0-4A34-A693-6BF7DB0652E1}" destId="{E6AB7FB2-2FAC-4914-8C93-0871566CEB3F}" srcOrd="0" destOrd="0" presId="urn:microsoft.com/office/officeart/2005/8/layout/hierarchy3"/>
    <dgm:cxn modelId="{A6073AC7-5EF2-4582-ADC9-019482900466}" type="presOf" srcId="{3F5128E3-A541-4A6F-906A-EFF3B5D75F59}" destId="{8DFB8A7B-FA0B-4311-9EDF-1B178EF247D5}" srcOrd="0" destOrd="0" presId="urn:microsoft.com/office/officeart/2005/8/layout/hierarchy3"/>
    <dgm:cxn modelId="{B5885CDF-EC33-4545-9C7E-00529DB1B5A4}" type="presOf" srcId="{46CCE804-3249-4EC2-892B-2E3EAE13E95C}" destId="{A4196295-A0A9-41C1-8016-7676AE05B61D}" srcOrd="0" destOrd="0" presId="urn:microsoft.com/office/officeart/2005/8/layout/hierarchy3"/>
    <dgm:cxn modelId="{1BCAF4F5-956B-41B3-84F2-D9639483585A}" srcId="{94E85810-DF7F-44E6-9B6B-CFDE2BE1FD51}" destId="{F0808EA5-D4EA-4659-925D-FE02795367F1}" srcOrd="0" destOrd="0" parTransId="{46CCE804-3249-4EC2-892B-2E3EAE13E95C}" sibTransId="{B7DAD436-CC46-4044-B0D8-DC93A7725EB4}"/>
    <dgm:cxn modelId="{1764D2F7-0009-4D8A-982A-ACE364863777}" type="presOf" srcId="{495D133D-6050-4936-AF52-624C6B6B649A}" destId="{5B6E0434-7E5E-4E20-A534-16FCB36CC9CA}" srcOrd="1" destOrd="0" presId="urn:microsoft.com/office/officeart/2005/8/layout/hierarchy3"/>
    <dgm:cxn modelId="{8F26E7FC-4AE0-4E95-9781-CC8BE9124B04}" type="presOf" srcId="{94E85810-DF7F-44E6-9B6B-CFDE2BE1FD51}" destId="{D2B27259-7575-4AB7-8DAD-A75B2FF04387}" srcOrd="1" destOrd="0" presId="urn:microsoft.com/office/officeart/2005/8/layout/hierarchy3"/>
    <dgm:cxn modelId="{3B7016FD-33A5-4C17-A5F6-E821549391C5}" type="presOf" srcId="{F0808EA5-D4EA-4659-925D-FE02795367F1}" destId="{936DE685-506F-4EEA-8579-9E6FAC9B3E34}" srcOrd="0" destOrd="0" presId="urn:microsoft.com/office/officeart/2005/8/layout/hierarchy3"/>
    <dgm:cxn modelId="{53AB5F50-33BB-4ED1-ACEE-D197818D7FF9}" type="presParOf" srcId="{E6AB7FB2-2FAC-4914-8C93-0871566CEB3F}" destId="{A3E064DE-DF41-4CFF-82DE-3FFCB04D2BD2}" srcOrd="0" destOrd="0" presId="urn:microsoft.com/office/officeart/2005/8/layout/hierarchy3"/>
    <dgm:cxn modelId="{71389AB8-C992-4907-B039-A46B5138C816}" type="presParOf" srcId="{A3E064DE-DF41-4CFF-82DE-3FFCB04D2BD2}" destId="{7D016365-BD1E-41B9-93A2-158BF556FA65}" srcOrd="0" destOrd="0" presId="urn:microsoft.com/office/officeart/2005/8/layout/hierarchy3"/>
    <dgm:cxn modelId="{13782DFD-F90D-4837-A909-BAEE25431BE4}" type="presParOf" srcId="{7D016365-BD1E-41B9-93A2-158BF556FA65}" destId="{BFBC12CC-4E1C-4E93-B568-8DCFFC362DF3}" srcOrd="0" destOrd="0" presId="urn:microsoft.com/office/officeart/2005/8/layout/hierarchy3"/>
    <dgm:cxn modelId="{780108E8-DD9C-4EE2-935A-D692C220ABC1}" type="presParOf" srcId="{7D016365-BD1E-41B9-93A2-158BF556FA65}" destId="{5B6E0434-7E5E-4E20-A534-16FCB36CC9CA}" srcOrd="1" destOrd="0" presId="urn:microsoft.com/office/officeart/2005/8/layout/hierarchy3"/>
    <dgm:cxn modelId="{D9A7B798-10EE-4FDB-8A23-E122A53F54E9}" type="presParOf" srcId="{A3E064DE-DF41-4CFF-82DE-3FFCB04D2BD2}" destId="{28312777-9D4D-4925-8FA1-E146E56505E9}" srcOrd="1" destOrd="0" presId="urn:microsoft.com/office/officeart/2005/8/layout/hierarchy3"/>
    <dgm:cxn modelId="{A804D209-A0D5-4769-A9A7-30A112703D6A}" type="presParOf" srcId="{28312777-9D4D-4925-8FA1-E146E56505E9}" destId="{8DFB8A7B-FA0B-4311-9EDF-1B178EF247D5}" srcOrd="0" destOrd="0" presId="urn:microsoft.com/office/officeart/2005/8/layout/hierarchy3"/>
    <dgm:cxn modelId="{50F296BA-EA69-42EC-B927-98DCC6D03202}" type="presParOf" srcId="{28312777-9D4D-4925-8FA1-E146E56505E9}" destId="{C7DBC753-AE5D-4454-B346-1432D3A87F16}" srcOrd="1" destOrd="0" presId="urn:microsoft.com/office/officeart/2005/8/layout/hierarchy3"/>
    <dgm:cxn modelId="{3C619CAD-2C5F-4399-B25E-053B5D0EFE0D}" type="presParOf" srcId="{E6AB7FB2-2FAC-4914-8C93-0871566CEB3F}" destId="{7A694C0F-2ABB-40F1-BDDB-6D4E7A2D659E}" srcOrd="1" destOrd="0" presId="urn:microsoft.com/office/officeart/2005/8/layout/hierarchy3"/>
    <dgm:cxn modelId="{24D8573F-E2EB-4FC3-8D9A-8137E1296B3E}" type="presParOf" srcId="{7A694C0F-2ABB-40F1-BDDB-6D4E7A2D659E}" destId="{A4FEE4F3-1123-485E-A625-12CE54F71076}" srcOrd="0" destOrd="0" presId="urn:microsoft.com/office/officeart/2005/8/layout/hierarchy3"/>
    <dgm:cxn modelId="{A79FE7C0-69E8-426C-AF72-EB8533FC4FE5}" type="presParOf" srcId="{A4FEE4F3-1123-485E-A625-12CE54F71076}" destId="{2B9AF66D-3BB4-4DDB-8607-BB65BA191C59}" srcOrd="0" destOrd="0" presId="urn:microsoft.com/office/officeart/2005/8/layout/hierarchy3"/>
    <dgm:cxn modelId="{214F25FE-1096-4AE8-B5B2-8DEFC8B0519F}" type="presParOf" srcId="{A4FEE4F3-1123-485E-A625-12CE54F71076}" destId="{D2B27259-7575-4AB7-8DAD-A75B2FF04387}" srcOrd="1" destOrd="0" presId="urn:microsoft.com/office/officeart/2005/8/layout/hierarchy3"/>
    <dgm:cxn modelId="{97EDD2C7-AE3C-451F-89B7-C4A5468215C2}" type="presParOf" srcId="{7A694C0F-2ABB-40F1-BDDB-6D4E7A2D659E}" destId="{C38413BB-AEFE-4E2A-B7A9-48DCF8EB71DF}" srcOrd="1" destOrd="0" presId="urn:microsoft.com/office/officeart/2005/8/layout/hierarchy3"/>
    <dgm:cxn modelId="{9383A37B-D723-4652-B6DC-98970252688E}" type="presParOf" srcId="{C38413BB-AEFE-4E2A-B7A9-48DCF8EB71DF}" destId="{A4196295-A0A9-41C1-8016-7676AE05B61D}" srcOrd="0" destOrd="0" presId="urn:microsoft.com/office/officeart/2005/8/layout/hierarchy3"/>
    <dgm:cxn modelId="{08BA8910-F3C5-4DD3-A60F-B9AFFF76DA52}" type="presParOf" srcId="{C38413BB-AEFE-4E2A-B7A9-48DCF8EB71DF}" destId="{936DE685-506F-4EEA-8579-9E6FAC9B3E3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C12CC-4E1C-4E93-B568-8DCFFC362DF3}">
      <dsp:nvSpPr>
        <dsp:cNvPr id="0" name=""/>
        <dsp:cNvSpPr/>
      </dsp:nvSpPr>
      <dsp:spPr>
        <a:xfrm>
          <a:off x="1165171" y="614942"/>
          <a:ext cx="3970633" cy="55869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bg2"/>
              </a:solidFill>
            </a:rPr>
            <a:t>Emisyon İzleme Metodolojisi Dokümantasyonu </a:t>
          </a:r>
        </a:p>
      </dsp:txBody>
      <dsp:txXfrm>
        <a:off x="1181535" y="631306"/>
        <a:ext cx="3937905" cy="525963"/>
      </dsp:txXfrm>
    </dsp:sp>
    <dsp:sp modelId="{8DFB8A7B-FA0B-4311-9EDF-1B178EF247D5}">
      <dsp:nvSpPr>
        <dsp:cNvPr id="0" name=""/>
        <dsp:cNvSpPr/>
      </dsp:nvSpPr>
      <dsp:spPr>
        <a:xfrm>
          <a:off x="796441" y="1173633"/>
          <a:ext cx="765793" cy="1649004"/>
        </a:xfrm>
        <a:custGeom>
          <a:avLst/>
          <a:gdLst/>
          <a:ahLst/>
          <a:cxnLst/>
          <a:rect l="0" t="0" r="0" b="0"/>
          <a:pathLst>
            <a:path>
              <a:moveTo>
                <a:pt x="765793" y="0"/>
              </a:moveTo>
              <a:lnTo>
                <a:pt x="0" y="164900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BC753-AE5D-4454-B346-1432D3A87F16}">
      <dsp:nvSpPr>
        <dsp:cNvPr id="0" name=""/>
        <dsp:cNvSpPr/>
      </dsp:nvSpPr>
      <dsp:spPr>
        <a:xfrm>
          <a:off x="796441" y="1195899"/>
          <a:ext cx="4559016" cy="3253478"/>
        </a:xfrm>
        <a:prstGeom prst="roundRect">
          <a:avLst>
            <a:gd name="adj" fmla="val 10000"/>
          </a:avLst>
        </a:prstGeom>
        <a:solidFill>
          <a:schemeClr val="bg2">
            <a:lumMod val="65000"/>
            <a:lumOff val="3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a:t>
          </a:r>
        </a:p>
        <a:p>
          <a:pPr marL="0" lvl="0" indent="0" algn="l" defTabSz="622300">
            <a:lnSpc>
              <a:spcPct val="90000"/>
            </a:lnSpc>
            <a:spcBef>
              <a:spcPct val="0"/>
            </a:spcBef>
            <a:spcAft>
              <a:spcPct val="35000"/>
            </a:spcAft>
            <a:buFont typeface="Arial" panose="020B0604020202020204" pitchFamily="34" charset="0"/>
            <a:buNone/>
          </a:pPr>
          <a:endParaRPr lang="tr-TR" sz="1400" kern="1200" dirty="0">
            <a:solidFill>
              <a:schemeClr val="bg1"/>
            </a:solidFill>
          </a:endParaRPr>
        </a:p>
        <a:p>
          <a:pPr marL="0" lvl="0" indent="0" algn="l" defTabSz="622300">
            <a:lnSpc>
              <a:spcPct val="90000"/>
            </a:lnSpc>
            <a:spcBef>
              <a:spcPct val="0"/>
            </a:spcBef>
            <a:spcAft>
              <a:spcPct val="35000"/>
            </a:spcAft>
            <a:buFont typeface="Arial" panose="020B0604020202020204" pitchFamily="34" charset="0"/>
            <a:buNone/>
          </a:pPr>
          <a:endParaRPr lang="tr-TR" sz="1400" kern="1200" dirty="0">
            <a:solidFill>
              <a:schemeClr val="bg1"/>
            </a:solidFill>
          </a:endParaRP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Tam şeffaflık için kullanılan veri kaynağı</a:t>
          </a: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En güvenilir ve kolay emisyon izleme metodolojisi</a:t>
          </a: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Kullanılan varsayım ve hesaplama yaklaşımları</a:t>
          </a: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-Hesaplama Tabanlı Yaklaşım</a:t>
          </a: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-Ölçüm Tabanlı Yaklaşım</a:t>
          </a: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Etkili veri kontrol prosedürleri</a:t>
          </a: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Rol, sorumluluklar, açık talimatlar</a:t>
          </a:r>
        </a:p>
        <a:p>
          <a:pPr marL="0" lvl="0" indent="0" algn="l" defTabSz="622300">
            <a:lnSpc>
              <a:spcPct val="90000"/>
            </a:lnSpc>
            <a:spcBef>
              <a:spcPct val="0"/>
            </a:spcBef>
            <a:spcAft>
              <a:spcPct val="35000"/>
            </a:spcAft>
            <a:buFont typeface="Arial" panose="020B0604020202020204" pitchFamily="34" charset="0"/>
            <a:buNone/>
          </a:pPr>
          <a:r>
            <a:rPr lang="tr-TR" sz="1400" kern="1200" dirty="0">
              <a:solidFill>
                <a:schemeClr val="bg1"/>
              </a:solidFill>
            </a:rPr>
            <a:t>- i</a:t>
          </a:r>
          <a:r>
            <a:rPr lang="tr-TR" sz="1400" kern="1200" dirty="0">
              <a:solidFill>
                <a:prstClr val="white"/>
              </a:solidFill>
              <a:latin typeface="EYInterstate Light"/>
              <a:ea typeface="+mn-ea"/>
              <a:cs typeface="+mn-cs"/>
            </a:rPr>
            <a:t>zleme metodolojisinin uygunluğunun düzenli olarak   gözden geçirilmesi</a:t>
          </a:r>
        </a:p>
        <a:p>
          <a:pPr marL="0" lvl="0" indent="0" algn="l" defTabSz="622300">
            <a:lnSpc>
              <a:spcPct val="90000"/>
            </a:lnSpc>
            <a:spcBef>
              <a:spcPct val="0"/>
            </a:spcBef>
            <a:spcAft>
              <a:spcPct val="35000"/>
            </a:spcAft>
            <a:buFont typeface="Arial" panose="020B0604020202020204" pitchFamily="34" charset="0"/>
            <a:buNone/>
          </a:pPr>
          <a:endParaRPr lang="tr-TR" sz="1400" kern="1200" dirty="0">
            <a:solidFill>
              <a:prstClr val="white"/>
            </a:solidFill>
            <a:latin typeface="EYInterstate Light"/>
            <a:ea typeface="+mn-ea"/>
            <a:cs typeface="+mn-cs"/>
          </a:endParaRPr>
        </a:p>
        <a:p>
          <a:pPr marL="0" lvl="0" indent="0" algn="l" defTabSz="622300">
            <a:lnSpc>
              <a:spcPct val="90000"/>
            </a:lnSpc>
            <a:spcBef>
              <a:spcPct val="0"/>
            </a:spcBef>
            <a:spcAft>
              <a:spcPct val="35000"/>
            </a:spcAft>
            <a:buFont typeface="Arial" panose="020B0604020202020204" pitchFamily="34" charset="0"/>
            <a:buNone/>
          </a:pPr>
          <a:endParaRPr lang="tr-TR" sz="1400" kern="1200" dirty="0">
            <a:solidFill>
              <a:schemeClr val="bg1"/>
            </a:solidFill>
          </a:endParaRPr>
        </a:p>
        <a:p>
          <a:pPr marL="0" lvl="0" indent="0" algn="l" defTabSz="622300">
            <a:lnSpc>
              <a:spcPct val="90000"/>
            </a:lnSpc>
            <a:spcBef>
              <a:spcPct val="0"/>
            </a:spcBef>
            <a:spcAft>
              <a:spcPct val="35000"/>
            </a:spcAft>
            <a:buFont typeface="Arial" panose="020B0604020202020204" pitchFamily="34" charset="0"/>
            <a:buNone/>
          </a:pPr>
          <a:endParaRPr lang="tr-TR" sz="1400" kern="1200" dirty="0">
            <a:solidFill>
              <a:schemeClr val="bg1"/>
            </a:solidFill>
          </a:endParaRPr>
        </a:p>
      </dsp:txBody>
      <dsp:txXfrm>
        <a:off x="891732" y="1291190"/>
        <a:ext cx="4368434" cy="3062896"/>
      </dsp:txXfrm>
    </dsp:sp>
    <dsp:sp modelId="{2B9AF66D-3BB4-4DDB-8607-BB65BA191C59}">
      <dsp:nvSpPr>
        <dsp:cNvPr id="0" name=""/>
        <dsp:cNvSpPr/>
      </dsp:nvSpPr>
      <dsp:spPr>
        <a:xfrm>
          <a:off x="6098853" y="610204"/>
          <a:ext cx="4170871" cy="57059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bg2"/>
              </a:solidFill>
            </a:rPr>
            <a:t>İletişim Şablonu (Excel)</a:t>
          </a:r>
        </a:p>
      </dsp:txBody>
      <dsp:txXfrm>
        <a:off x="6115565" y="626916"/>
        <a:ext cx="4137447" cy="537172"/>
      </dsp:txXfrm>
    </dsp:sp>
    <dsp:sp modelId="{A4196295-A0A9-41C1-8016-7676AE05B61D}">
      <dsp:nvSpPr>
        <dsp:cNvPr id="0" name=""/>
        <dsp:cNvSpPr/>
      </dsp:nvSpPr>
      <dsp:spPr>
        <a:xfrm>
          <a:off x="5780053" y="1180800"/>
          <a:ext cx="735887" cy="1648934"/>
        </a:xfrm>
        <a:custGeom>
          <a:avLst/>
          <a:gdLst/>
          <a:ahLst/>
          <a:cxnLst/>
          <a:rect l="0" t="0" r="0" b="0"/>
          <a:pathLst>
            <a:path>
              <a:moveTo>
                <a:pt x="735887" y="0"/>
              </a:moveTo>
              <a:lnTo>
                <a:pt x="0" y="164893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DE685-506F-4EEA-8579-9E6FAC9B3E34}">
      <dsp:nvSpPr>
        <dsp:cNvPr id="0" name=""/>
        <dsp:cNvSpPr/>
      </dsp:nvSpPr>
      <dsp:spPr>
        <a:xfrm>
          <a:off x="5780053" y="1201780"/>
          <a:ext cx="4793586" cy="3255906"/>
        </a:xfrm>
        <a:prstGeom prst="roundRect">
          <a:avLst>
            <a:gd name="adj" fmla="val 10000"/>
          </a:avLst>
        </a:prstGeom>
        <a:solidFill>
          <a:schemeClr val="bg2">
            <a:lumMod val="65000"/>
            <a:lumOff val="35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İthalat miktarı,</a:t>
          </a:r>
        </a:p>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Malın Kombine </a:t>
          </a:r>
          <a:r>
            <a:rPr lang="tr-TR" sz="1400" kern="1200" dirty="0" err="1">
              <a:solidFill>
                <a:schemeClr val="bg1"/>
              </a:solidFill>
            </a:rPr>
            <a:t>Nomenklatür</a:t>
          </a:r>
          <a:r>
            <a:rPr lang="tr-TR" sz="1400" kern="1200" dirty="0">
              <a:solidFill>
                <a:schemeClr val="bg1"/>
              </a:solidFill>
            </a:rPr>
            <a:t> (CN) kodu,</a:t>
          </a:r>
        </a:p>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Menşe ülkesi,</a:t>
          </a:r>
        </a:p>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Malın üretildiği tesise ilişkin firma adı ve adres bilgisi</a:t>
          </a:r>
        </a:p>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Üretim yöntem ve parametreleri,</a:t>
          </a:r>
        </a:p>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Çelik ürünleri için çelik üretim tesisi kimliği,</a:t>
          </a:r>
        </a:p>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İthal edilen mal ile ilgili doğrudan ve dolaylı gömülü emisyonlar </a:t>
          </a:r>
        </a:p>
        <a:p>
          <a:pPr marL="0" lvl="0" indent="0" algn="l" defTabSz="622300">
            <a:lnSpc>
              <a:spcPct val="90000"/>
            </a:lnSpc>
            <a:spcBef>
              <a:spcPct val="0"/>
            </a:spcBef>
            <a:spcAft>
              <a:spcPct val="35000"/>
            </a:spcAft>
            <a:buSzPts val="1000"/>
            <a:buFont typeface="Arial" panose="020B0604020202020204" pitchFamily="34" charset="0"/>
            <a:buNone/>
          </a:pPr>
          <a:r>
            <a:rPr lang="tr-TR" sz="1400" kern="1200" dirty="0">
              <a:solidFill>
                <a:schemeClr val="bg1"/>
              </a:solidFill>
            </a:rPr>
            <a:t>- Menşe ülkesinde ödenen karbon fiyatı </a:t>
          </a:r>
          <a:endParaRPr lang="tr-TR" sz="1400" kern="1200" dirty="0"/>
        </a:p>
      </dsp:txBody>
      <dsp:txXfrm>
        <a:off x="5875415" y="1297142"/>
        <a:ext cx="4602862" cy="30651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11/12/2024</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11/12/2024</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1149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A transitional period for CBAM will begin 1 October 2023 and extend through 2025, during which time quarterly emissions reporting will be required. Affected businesses will need to get ready to comply with new compliance and reporting requirements starting later this year and begin to assess the medium- to long-term process and cost implications.</a:t>
            </a:r>
            <a:endParaRPr lang="tr-TR" b="0" i="0" dirty="0">
              <a:solidFill>
                <a:srgbClr val="000000"/>
              </a:solidFill>
              <a:effectLst/>
              <a:latin typeface="Arial" panose="020B0604020202020204" pitchFamily="34" charset="0"/>
            </a:endParaRPr>
          </a:p>
          <a:p>
            <a:endParaRPr lang="tr-TR" b="0" i="0" dirty="0">
              <a:solidFill>
                <a:srgbClr val="000000"/>
              </a:solidFill>
              <a:effectLst/>
              <a:latin typeface="Arial" panose="020B0604020202020204" pitchFamily="34" charset="0"/>
            </a:endParaRPr>
          </a:p>
          <a:p>
            <a:endParaRPr lang="tr-T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91013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a:t>There</a:t>
            </a:r>
            <a:r>
              <a:rPr lang="tr-TR" dirty="0"/>
              <a:t> </a:t>
            </a:r>
            <a:r>
              <a:rPr lang="tr-TR" dirty="0" err="1"/>
              <a:t>are</a:t>
            </a:r>
            <a:r>
              <a:rPr lang="tr-TR" dirty="0"/>
              <a:t> </a:t>
            </a:r>
            <a:r>
              <a:rPr lang="tr-TR" dirty="0" err="1"/>
              <a:t>some</a:t>
            </a:r>
            <a:r>
              <a:rPr lang="tr-TR" dirty="0"/>
              <a:t> </a:t>
            </a:r>
            <a:r>
              <a:rPr lang="tr-TR" dirty="0" err="1"/>
              <a:t>important</a:t>
            </a:r>
            <a:r>
              <a:rPr lang="tr-TR" dirty="0"/>
              <a:t> </a:t>
            </a:r>
            <a:r>
              <a:rPr lang="tr-TR" dirty="0" err="1"/>
              <a:t>questions</a:t>
            </a:r>
            <a:r>
              <a:rPr lang="tr-TR" dirty="0"/>
              <a:t>. </a:t>
            </a:r>
            <a:r>
              <a:rPr lang="tr-TR" dirty="0" err="1"/>
              <a:t>Such</a:t>
            </a:r>
            <a:r>
              <a:rPr lang="tr-TR" dirty="0"/>
              <a:t> as, </a:t>
            </a:r>
            <a:r>
              <a:rPr lang="tr-TR" dirty="0" err="1"/>
              <a:t>What</a:t>
            </a:r>
            <a:r>
              <a:rPr lang="tr-TR" dirty="0"/>
              <a:t> </a:t>
            </a:r>
            <a:r>
              <a:rPr lang="tr-TR" dirty="0" err="1"/>
              <a:t>kind</a:t>
            </a:r>
            <a:r>
              <a:rPr lang="tr-TR" dirty="0"/>
              <a:t> of </a:t>
            </a:r>
            <a:r>
              <a:rPr lang="tr-TR" dirty="0" err="1"/>
              <a:t>products</a:t>
            </a:r>
            <a:r>
              <a:rPr lang="tr-TR" dirty="0"/>
              <a:t> </a:t>
            </a:r>
            <a:r>
              <a:rPr lang="tr-TR" dirty="0" err="1"/>
              <a:t>are</a:t>
            </a:r>
            <a:r>
              <a:rPr lang="tr-TR" dirty="0"/>
              <a:t> </a:t>
            </a:r>
            <a:r>
              <a:rPr lang="tr-TR" dirty="0" err="1"/>
              <a:t>covered</a:t>
            </a:r>
            <a:r>
              <a:rPr lang="tr-TR" dirty="0"/>
              <a:t>? </a:t>
            </a:r>
            <a:r>
              <a:rPr lang="tr-TR" dirty="0" err="1"/>
              <a:t>What</a:t>
            </a:r>
            <a:r>
              <a:rPr lang="tr-TR" dirty="0"/>
              <a:t> is </a:t>
            </a:r>
            <a:r>
              <a:rPr lang="tr-TR" dirty="0" err="1"/>
              <a:t>the</a:t>
            </a:r>
            <a:r>
              <a:rPr lang="tr-TR" dirty="0"/>
              <a:t> </a:t>
            </a:r>
            <a:r>
              <a:rPr lang="tr-TR" dirty="0" err="1"/>
              <a:t>timelime</a:t>
            </a:r>
            <a:r>
              <a:rPr lang="tr-TR" dirty="0"/>
              <a:t>? </a:t>
            </a:r>
            <a:r>
              <a:rPr lang="tr-TR" dirty="0" err="1"/>
              <a:t>And</a:t>
            </a:r>
            <a:r>
              <a:rPr lang="tr-TR" dirty="0"/>
              <a:t> </a:t>
            </a:r>
            <a:r>
              <a:rPr lang="tr-TR" dirty="0" err="1"/>
              <a:t>who</a:t>
            </a:r>
            <a:r>
              <a:rPr lang="tr-TR" dirty="0"/>
              <a:t> </a:t>
            </a:r>
            <a:r>
              <a:rPr lang="tr-TR" dirty="0" err="1"/>
              <a:t>are</a:t>
            </a:r>
            <a:r>
              <a:rPr lang="tr-TR" dirty="0"/>
              <a:t> </a:t>
            </a:r>
            <a:r>
              <a:rPr lang="tr-TR" dirty="0" err="1"/>
              <a:t>the</a:t>
            </a:r>
            <a:r>
              <a:rPr lang="tr-TR" dirty="0"/>
              <a:t> </a:t>
            </a:r>
            <a:r>
              <a:rPr lang="tr-TR" dirty="0" err="1"/>
              <a:t>key</a:t>
            </a:r>
            <a:r>
              <a:rPr lang="tr-TR" dirty="0"/>
              <a:t> </a:t>
            </a:r>
            <a:r>
              <a:rPr lang="tr-TR" dirty="0" err="1"/>
              <a:t>actors</a:t>
            </a:r>
            <a:r>
              <a:rPr lang="tr-TR" dirty="0"/>
              <a:t>?</a:t>
            </a:r>
          </a:p>
          <a:p>
            <a:r>
              <a:rPr lang="tr-TR" dirty="0" err="1"/>
              <a:t>When</a:t>
            </a:r>
            <a:r>
              <a:rPr lang="tr-TR" dirty="0"/>
              <a:t> </a:t>
            </a:r>
            <a:r>
              <a:rPr lang="tr-TR" dirty="0" err="1"/>
              <a:t>we</a:t>
            </a:r>
            <a:r>
              <a:rPr lang="tr-TR" dirty="0"/>
              <a:t> </a:t>
            </a:r>
            <a:r>
              <a:rPr lang="tr-TR" dirty="0" err="1"/>
              <a:t>examine</a:t>
            </a:r>
            <a:r>
              <a:rPr lang="tr-TR" dirty="0"/>
              <a:t> </a:t>
            </a:r>
            <a:r>
              <a:rPr lang="tr-TR" dirty="0" err="1"/>
              <a:t>the</a:t>
            </a:r>
            <a:r>
              <a:rPr lang="tr-TR" dirty="0"/>
              <a:t> CBAM </a:t>
            </a:r>
            <a:r>
              <a:rPr lang="tr-TR" dirty="0" err="1"/>
              <a:t>regulation</a:t>
            </a:r>
            <a:r>
              <a:rPr lang="tr-TR" dirty="0"/>
              <a:t>, </a:t>
            </a:r>
            <a:r>
              <a:rPr lang="tr-TR" dirty="0" err="1"/>
              <a:t>we</a:t>
            </a:r>
            <a:r>
              <a:rPr lang="tr-TR" dirty="0"/>
              <a:t> </a:t>
            </a:r>
            <a:r>
              <a:rPr lang="tr-TR" dirty="0" err="1"/>
              <a:t>see</a:t>
            </a:r>
            <a:r>
              <a:rPr lang="tr-TR" dirty="0"/>
              <a:t> </a:t>
            </a:r>
            <a:r>
              <a:rPr lang="tr-TR" dirty="0" err="1"/>
              <a:t>that</a:t>
            </a:r>
            <a:r>
              <a:rPr lang="tr-TR" dirty="0"/>
              <a:t> </a:t>
            </a:r>
            <a:r>
              <a:rPr lang="tr-TR" dirty="0" err="1"/>
              <a:t>there</a:t>
            </a:r>
            <a:r>
              <a:rPr lang="tr-TR" dirty="0"/>
              <a:t> </a:t>
            </a:r>
            <a:r>
              <a:rPr lang="tr-TR" dirty="0" err="1"/>
              <a:t>are</a:t>
            </a:r>
            <a:r>
              <a:rPr lang="tr-TR" dirty="0"/>
              <a:t> 5 </a:t>
            </a:r>
            <a:r>
              <a:rPr lang="tr-TR" dirty="0" err="1"/>
              <a:t>product</a:t>
            </a:r>
            <a:r>
              <a:rPr lang="tr-TR" dirty="0"/>
              <a:t> </a:t>
            </a:r>
            <a:r>
              <a:rPr lang="tr-TR" dirty="0" err="1"/>
              <a:t>categories</a:t>
            </a:r>
            <a:r>
              <a:rPr lang="tr-TR" dirty="0"/>
              <a:t>.</a:t>
            </a:r>
          </a:p>
          <a:p>
            <a:endParaRPr lang="tr-TR" dirty="0"/>
          </a:p>
          <a:p>
            <a:r>
              <a:rPr lang="tr-TR" dirty="0"/>
              <a:t>T</a:t>
            </a:r>
            <a:r>
              <a:rPr lang="en-US" dirty="0"/>
              <a:t>here will be a transitional period from January 2023 to January 2026. During this time, importers will only need to report imported goods and related emissions on a quarterly basis (with some costs). </a:t>
            </a:r>
            <a:endParaRPr lang="tr-TR" dirty="0">
              <a:solidFill>
                <a:srgbClr val="FF0000"/>
              </a:solidFill>
              <a:highlight>
                <a:srgbClr val="FFFF00"/>
              </a:highlight>
            </a:endParaRPr>
          </a:p>
          <a:p>
            <a:endParaRPr lang="tr-TR" dirty="0"/>
          </a:p>
          <a:p>
            <a:r>
              <a:rPr lang="tr-TR" dirty="0" err="1"/>
              <a:t>There</a:t>
            </a:r>
            <a:r>
              <a:rPr lang="tr-TR" dirty="0"/>
              <a:t> </a:t>
            </a:r>
            <a:r>
              <a:rPr lang="tr-TR" dirty="0" err="1"/>
              <a:t>are</a:t>
            </a:r>
            <a:r>
              <a:rPr lang="tr-TR" dirty="0"/>
              <a:t> 2 </a:t>
            </a:r>
            <a:r>
              <a:rPr lang="tr-TR" dirty="0" err="1"/>
              <a:t>definition</a:t>
            </a:r>
            <a:r>
              <a:rPr lang="tr-TR" dirty="0"/>
              <a:t>: </a:t>
            </a:r>
            <a:r>
              <a:rPr lang="tr-TR" dirty="0" err="1"/>
              <a:t>embedded</a:t>
            </a:r>
            <a:r>
              <a:rPr lang="tr-TR" dirty="0"/>
              <a:t> </a:t>
            </a:r>
            <a:r>
              <a:rPr lang="tr-TR" dirty="0" err="1"/>
              <a:t>emissions</a:t>
            </a:r>
            <a:r>
              <a:rPr lang="tr-TR" dirty="0"/>
              <a:t> </a:t>
            </a:r>
            <a:r>
              <a:rPr lang="tr-TR" dirty="0" err="1"/>
              <a:t>and</a:t>
            </a:r>
            <a:r>
              <a:rPr lang="tr-TR" dirty="0"/>
              <a:t> </a:t>
            </a:r>
            <a:r>
              <a:rPr lang="tr-TR" dirty="0" err="1"/>
              <a:t>direct</a:t>
            </a:r>
            <a:r>
              <a:rPr lang="tr-TR" dirty="0"/>
              <a:t> </a:t>
            </a:r>
            <a:r>
              <a:rPr lang="tr-TR" dirty="0" err="1"/>
              <a:t>emissions</a:t>
            </a:r>
            <a:r>
              <a:rPr lang="tr-TR" dirty="0"/>
              <a:t>: </a:t>
            </a:r>
          </a:p>
          <a:p>
            <a:endParaRPr lang="tr-T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249923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carbon tax will be applied to </a:t>
            </a:r>
            <a:r>
              <a:rPr lang="tr-TR" dirty="0" err="1"/>
              <a:t>the</a:t>
            </a:r>
            <a:r>
              <a:rPr lang="tr-TR" dirty="0"/>
              <a:t> </a:t>
            </a:r>
            <a:r>
              <a:rPr lang="en-US" dirty="0"/>
              <a:t>goods originating from the </a:t>
            </a:r>
            <a:r>
              <a:rPr lang="en-US" dirty="0">
                <a:solidFill>
                  <a:prstClr val="white"/>
                </a:solidFill>
                <a:latin typeface="EYInterstate Light"/>
              </a:rPr>
              <a:t>Switzerland</a:t>
            </a:r>
            <a:r>
              <a:rPr lang="tr-TR" dirty="0">
                <a:solidFill>
                  <a:prstClr val="white"/>
                </a:solidFill>
                <a:latin typeface="EYInterstate Light"/>
              </a:rPr>
              <a:t>, </a:t>
            </a:r>
            <a:r>
              <a:rPr lang="en-US" dirty="0">
                <a:solidFill>
                  <a:prstClr val="white"/>
                </a:solidFill>
                <a:latin typeface="EYInterstate Light"/>
              </a:rPr>
              <a:t>Norway</a:t>
            </a:r>
            <a:r>
              <a:rPr lang="tr-TR" dirty="0">
                <a:solidFill>
                  <a:prstClr val="white"/>
                </a:solidFill>
                <a:latin typeface="EYInterstate Light"/>
              </a:rPr>
              <a:t>, </a:t>
            </a:r>
            <a:r>
              <a:rPr lang="en-US" dirty="0">
                <a:solidFill>
                  <a:prstClr val="white"/>
                </a:solidFill>
                <a:latin typeface="EYInterstate Light"/>
              </a:rPr>
              <a:t>Iceland</a:t>
            </a:r>
            <a:r>
              <a:rPr lang="tr-TR" dirty="0">
                <a:solidFill>
                  <a:prstClr val="white"/>
                </a:solidFill>
                <a:latin typeface="EYInterstate Light"/>
              </a:rPr>
              <a:t> </a:t>
            </a:r>
            <a:r>
              <a:rPr lang="tr-TR" dirty="0" err="1">
                <a:solidFill>
                  <a:prstClr val="white"/>
                </a:solidFill>
                <a:latin typeface="EYInterstate Light"/>
              </a:rPr>
              <a:t>and</a:t>
            </a:r>
            <a:r>
              <a:rPr lang="tr-TR" dirty="0">
                <a:solidFill>
                  <a:prstClr val="white"/>
                </a:solidFill>
                <a:latin typeface="EYInterstate Light"/>
              </a:rPr>
              <a:t> </a:t>
            </a:r>
            <a:r>
              <a:rPr lang="en-US" dirty="0">
                <a:solidFill>
                  <a:prstClr val="white"/>
                </a:solidFill>
                <a:latin typeface="EYInterstate Light"/>
              </a:rPr>
              <a:t>Lichtenstein</a:t>
            </a:r>
            <a:r>
              <a:rPr lang="tr-TR" dirty="0">
                <a:solidFill>
                  <a:prstClr val="white"/>
                </a:solidFill>
                <a:latin typeface="EYInterstate Light"/>
              </a:rPr>
              <a:t>. </a:t>
            </a:r>
            <a:r>
              <a:rPr lang="en-US" dirty="0"/>
              <a:t>Therefore determining the country of origin in accordance with the customs rules remains very important.</a:t>
            </a:r>
            <a:endParaRPr lang="tr-TR" dirty="0"/>
          </a:p>
          <a:p>
            <a:endParaRPr lang="tr-TR" dirty="0"/>
          </a:p>
          <a:p>
            <a:r>
              <a:rPr lang="tr-TR" dirty="0" err="1">
                <a:solidFill>
                  <a:prstClr val="white"/>
                </a:solidFill>
                <a:latin typeface="EYInterstate Light"/>
              </a:rPr>
              <a:t>Overall</a:t>
            </a:r>
            <a:r>
              <a:rPr lang="tr-TR" dirty="0">
                <a:solidFill>
                  <a:prstClr val="white"/>
                </a:solidFill>
                <a:latin typeface="EYInterstate Light"/>
              </a:rPr>
              <a:t> </a:t>
            </a:r>
            <a:r>
              <a:rPr lang="tr-TR" dirty="0" err="1">
                <a:solidFill>
                  <a:prstClr val="white"/>
                </a:solidFill>
                <a:latin typeface="EYInterstate Light"/>
              </a:rPr>
              <a:t>we</a:t>
            </a:r>
            <a:r>
              <a:rPr lang="tr-TR" dirty="0">
                <a:solidFill>
                  <a:prstClr val="white"/>
                </a:solidFill>
                <a:latin typeface="EYInterstate Light"/>
              </a:rPr>
              <a:t> can say </a:t>
            </a:r>
            <a:r>
              <a:rPr lang="tr-TR" dirty="0" err="1">
                <a:solidFill>
                  <a:prstClr val="white"/>
                </a:solidFill>
                <a:latin typeface="EYInterstate Light"/>
              </a:rPr>
              <a:t>that</a:t>
            </a:r>
            <a:r>
              <a:rPr lang="tr-TR" dirty="0">
                <a:solidFill>
                  <a:prstClr val="white"/>
                </a:solidFill>
                <a:latin typeface="EYInterstate Light"/>
              </a:rPr>
              <a:t> </a:t>
            </a:r>
            <a:r>
              <a:rPr lang="tr-TR" dirty="0" err="1">
                <a:solidFill>
                  <a:prstClr val="white"/>
                </a:solidFill>
                <a:latin typeface="EYInterstate Light"/>
              </a:rPr>
              <a:t>the</a:t>
            </a:r>
            <a:r>
              <a:rPr lang="tr-TR" dirty="0">
                <a:solidFill>
                  <a:prstClr val="white"/>
                </a:solidFill>
                <a:latin typeface="EYInterstate Light"/>
              </a:rPr>
              <a:t> </a:t>
            </a:r>
            <a:r>
              <a:rPr lang="tr-TR" dirty="0" err="1">
                <a:solidFill>
                  <a:prstClr val="white"/>
                </a:solidFill>
                <a:latin typeface="EYInterstate Light"/>
              </a:rPr>
              <a:t>importer</a:t>
            </a:r>
            <a:r>
              <a:rPr lang="tr-TR" dirty="0">
                <a:solidFill>
                  <a:prstClr val="white"/>
                </a:solidFill>
                <a:latin typeface="EYInterstate Light"/>
              </a:rPr>
              <a:t>, </a:t>
            </a:r>
            <a:r>
              <a:rPr lang="tr-TR" dirty="0" err="1">
                <a:solidFill>
                  <a:prstClr val="white"/>
                </a:solidFill>
                <a:latin typeface="EYInterstate Light"/>
              </a:rPr>
              <a:t>the</a:t>
            </a:r>
            <a:r>
              <a:rPr lang="tr-TR" dirty="0">
                <a:solidFill>
                  <a:prstClr val="white"/>
                </a:solidFill>
                <a:latin typeface="EYInterstate Light"/>
              </a:rPr>
              <a:t> </a:t>
            </a:r>
            <a:r>
              <a:rPr lang="tr-TR" dirty="0" err="1">
                <a:solidFill>
                  <a:prstClr val="white"/>
                </a:solidFill>
                <a:latin typeface="EYInterstate Light"/>
              </a:rPr>
              <a:t>origin</a:t>
            </a:r>
            <a:r>
              <a:rPr lang="tr-TR" dirty="0">
                <a:solidFill>
                  <a:prstClr val="white"/>
                </a:solidFill>
                <a:latin typeface="EYInterstate Light"/>
              </a:rPr>
              <a:t> of </a:t>
            </a:r>
            <a:r>
              <a:rPr lang="tr-TR" dirty="0" err="1">
                <a:solidFill>
                  <a:prstClr val="white"/>
                </a:solidFill>
                <a:latin typeface="EYInterstate Light"/>
              </a:rPr>
              <a:t>the</a:t>
            </a:r>
            <a:r>
              <a:rPr lang="tr-TR" dirty="0">
                <a:solidFill>
                  <a:prstClr val="white"/>
                </a:solidFill>
                <a:latin typeface="EYInterstate Light"/>
              </a:rPr>
              <a:t> </a:t>
            </a:r>
            <a:r>
              <a:rPr lang="tr-TR" dirty="0" err="1">
                <a:solidFill>
                  <a:prstClr val="white"/>
                </a:solidFill>
                <a:latin typeface="EYInterstate Light"/>
              </a:rPr>
              <a:t>goods</a:t>
            </a:r>
            <a:r>
              <a:rPr lang="tr-TR" dirty="0">
                <a:solidFill>
                  <a:prstClr val="white"/>
                </a:solidFill>
                <a:latin typeface="EYInterstate Light"/>
              </a:rPr>
              <a:t> </a:t>
            </a:r>
            <a:r>
              <a:rPr lang="tr-TR" dirty="0" err="1">
                <a:solidFill>
                  <a:prstClr val="white"/>
                </a:solidFill>
                <a:latin typeface="EYInterstate Light"/>
              </a:rPr>
              <a:t>and</a:t>
            </a:r>
            <a:r>
              <a:rPr lang="tr-TR" dirty="0">
                <a:solidFill>
                  <a:prstClr val="white"/>
                </a:solidFill>
                <a:latin typeface="EYInterstate Light"/>
              </a:rPr>
              <a:t> </a:t>
            </a:r>
            <a:r>
              <a:rPr lang="tr-TR" dirty="0" err="1">
                <a:solidFill>
                  <a:prstClr val="white"/>
                </a:solidFill>
                <a:latin typeface="EYInterstate Light"/>
              </a:rPr>
              <a:t>the</a:t>
            </a:r>
            <a:r>
              <a:rPr lang="tr-TR" dirty="0">
                <a:solidFill>
                  <a:prstClr val="white"/>
                </a:solidFill>
                <a:latin typeface="EYInterstate Light"/>
              </a:rPr>
              <a:t> CN </a:t>
            </a:r>
            <a:r>
              <a:rPr lang="tr-TR" dirty="0" err="1">
                <a:solidFill>
                  <a:prstClr val="white"/>
                </a:solidFill>
                <a:latin typeface="EYInterstate Light"/>
              </a:rPr>
              <a:t>codes</a:t>
            </a:r>
            <a:r>
              <a:rPr lang="tr-TR" dirty="0">
                <a:solidFill>
                  <a:prstClr val="white"/>
                </a:solidFill>
                <a:latin typeface="EYInterstate Light"/>
              </a:rPr>
              <a:t> </a:t>
            </a:r>
            <a:r>
              <a:rPr lang="tr-TR" dirty="0" err="1">
                <a:solidFill>
                  <a:prstClr val="white"/>
                </a:solidFill>
                <a:latin typeface="EYInterstate Light"/>
              </a:rPr>
              <a:t>are</a:t>
            </a:r>
            <a:r>
              <a:rPr lang="tr-TR" dirty="0">
                <a:solidFill>
                  <a:prstClr val="white"/>
                </a:solidFill>
                <a:latin typeface="EYInterstate Light"/>
              </a:rPr>
              <a:t> </a:t>
            </a:r>
            <a:r>
              <a:rPr lang="tr-TR" dirty="0" err="1">
                <a:solidFill>
                  <a:prstClr val="white"/>
                </a:solidFill>
                <a:latin typeface="EYInterstate Light"/>
              </a:rPr>
              <a:t>very</a:t>
            </a:r>
            <a:r>
              <a:rPr lang="tr-TR" dirty="0">
                <a:solidFill>
                  <a:prstClr val="white"/>
                </a:solidFill>
                <a:latin typeface="EYInterstate Light"/>
              </a:rPr>
              <a:t> </a:t>
            </a:r>
            <a:r>
              <a:rPr lang="tr-TR" dirty="0" err="1">
                <a:solidFill>
                  <a:prstClr val="white"/>
                </a:solidFill>
                <a:latin typeface="EYInterstate Light"/>
              </a:rPr>
              <a:t>important</a:t>
            </a:r>
            <a:r>
              <a:rPr lang="tr-TR" dirty="0">
                <a:solidFill>
                  <a:prstClr val="white"/>
                </a:solidFill>
                <a:latin typeface="EYInterstate Light"/>
              </a:rPr>
              <a:t>. </a:t>
            </a:r>
          </a:p>
          <a:p>
            <a:endParaRPr lang="tr-TR" dirty="0">
              <a:solidFill>
                <a:prstClr val="white"/>
              </a:solidFill>
              <a:latin typeface="EYInterstate Light"/>
            </a:endParaRPr>
          </a:p>
          <a:p>
            <a:r>
              <a:rPr lang="tr-TR" dirty="0" err="1"/>
              <a:t>Combined</a:t>
            </a:r>
            <a:r>
              <a:rPr lang="tr-TR" dirty="0"/>
              <a:t> </a:t>
            </a:r>
            <a:r>
              <a:rPr lang="tr-TR" dirty="0" err="1"/>
              <a:t>Nomenclature</a:t>
            </a:r>
            <a:endParaRPr lang="en-US" dirty="0"/>
          </a:p>
          <a:p>
            <a:endParaRPr lang="tr-T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177766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60372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95811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a:t>There</a:t>
            </a:r>
            <a:r>
              <a:rPr lang="tr-TR" dirty="0"/>
              <a:t> </a:t>
            </a:r>
            <a:r>
              <a:rPr lang="tr-TR" dirty="0" err="1"/>
              <a:t>are</a:t>
            </a:r>
            <a:r>
              <a:rPr lang="tr-TR" dirty="0"/>
              <a:t> </a:t>
            </a:r>
            <a:r>
              <a:rPr lang="tr-TR" dirty="0" err="1"/>
              <a:t>some</a:t>
            </a:r>
            <a:r>
              <a:rPr lang="tr-TR" dirty="0"/>
              <a:t> </a:t>
            </a:r>
            <a:r>
              <a:rPr lang="tr-TR" dirty="0" err="1"/>
              <a:t>important</a:t>
            </a:r>
            <a:r>
              <a:rPr lang="tr-TR" dirty="0"/>
              <a:t> </a:t>
            </a:r>
            <a:r>
              <a:rPr lang="tr-TR" dirty="0" err="1"/>
              <a:t>questions</a:t>
            </a:r>
            <a:r>
              <a:rPr lang="tr-TR" dirty="0"/>
              <a:t>. </a:t>
            </a:r>
            <a:r>
              <a:rPr lang="tr-TR" dirty="0" err="1"/>
              <a:t>Such</a:t>
            </a:r>
            <a:r>
              <a:rPr lang="tr-TR" dirty="0"/>
              <a:t> as, </a:t>
            </a:r>
            <a:r>
              <a:rPr lang="tr-TR" dirty="0" err="1"/>
              <a:t>What</a:t>
            </a:r>
            <a:r>
              <a:rPr lang="tr-TR" dirty="0"/>
              <a:t> </a:t>
            </a:r>
            <a:r>
              <a:rPr lang="tr-TR" dirty="0" err="1"/>
              <a:t>kind</a:t>
            </a:r>
            <a:r>
              <a:rPr lang="tr-TR" dirty="0"/>
              <a:t> of </a:t>
            </a:r>
            <a:r>
              <a:rPr lang="tr-TR" dirty="0" err="1"/>
              <a:t>products</a:t>
            </a:r>
            <a:r>
              <a:rPr lang="tr-TR" dirty="0"/>
              <a:t> </a:t>
            </a:r>
            <a:r>
              <a:rPr lang="tr-TR" dirty="0" err="1"/>
              <a:t>are</a:t>
            </a:r>
            <a:r>
              <a:rPr lang="tr-TR" dirty="0"/>
              <a:t> </a:t>
            </a:r>
            <a:r>
              <a:rPr lang="tr-TR" dirty="0" err="1"/>
              <a:t>covered</a:t>
            </a:r>
            <a:r>
              <a:rPr lang="tr-TR" dirty="0"/>
              <a:t>? </a:t>
            </a:r>
            <a:r>
              <a:rPr lang="tr-TR" dirty="0" err="1"/>
              <a:t>What</a:t>
            </a:r>
            <a:r>
              <a:rPr lang="tr-TR" dirty="0"/>
              <a:t> is </a:t>
            </a:r>
            <a:r>
              <a:rPr lang="tr-TR" dirty="0" err="1"/>
              <a:t>the</a:t>
            </a:r>
            <a:r>
              <a:rPr lang="tr-TR" dirty="0"/>
              <a:t> </a:t>
            </a:r>
            <a:r>
              <a:rPr lang="tr-TR" dirty="0" err="1"/>
              <a:t>timelime</a:t>
            </a:r>
            <a:r>
              <a:rPr lang="tr-TR" dirty="0"/>
              <a:t>? </a:t>
            </a:r>
            <a:r>
              <a:rPr lang="tr-TR" dirty="0" err="1"/>
              <a:t>And</a:t>
            </a:r>
            <a:r>
              <a:rPr lang="tr-TR" dirty="0"/>
              <a:t> </a:t>
            </a:r>
            <a:r>
              <a:rPr lang="tr-TR" dirty="0" err="1"/>
              <a:t>who</a:t>
            </a:r>
            <a:r>
              <a:rPr lang="tr-TR" dirty="0"/>
              <a:t> </a:t>
            </a:r>
            <a:r>
              <a:rPr lang="tr-TR" dirty="0" err="1"/>
              <a:t>are</a:t>
            </a:r>
            <a:r>
              <a:rPr lang="tr-TR" dirty="0"/>
              <a:t> </a:t>
            </a:r>
            <a:r>
              <a:rPr lang="tr-TR" dirty="0" err="1"/>
              <a:t>the</a:t>
            </a:r>
            <a:r>
              <a:rPr lang="tr-TR" dirty="0"/>
              <a:t> </a:t>
            </a:r>
            <a:r>
              <a:rPr lang="tr-TR" dirty="0" err="1"/>
              <a:t>key</a:t>
            </a:r>
            <a:r>
              <a:rPr lang="tr-TR" dirty="0"/>
              <a:t> </a:t>
            </a:r>
            <a:r>
              <a:rPr lang="tr-TR" dirty="0" err="1"/>
              <a:t>actors</a:t>
            </a:r>
            <a:r>
              <a:rPr lang="tr-TR" dirty="0"/>
              <a:t>?</a:t>
            </a:r>
          </a:p>
          <a:p>
            <a:r>
              <a:rPr lang="tr-TR" dirty="0" err="1"/>
              <a:t>When</a:t>
            </a:r>
            <a:r>
              <a:rPr lang="tr-TR" dirty="0"/>
              <a:t> </a:t>
            </a:r>
            <a:r>
              <a:rPr lang="tr-TR" dirty="0" err="1"/>
              <a:t>we</a:t>
            </a:r>
            <a:r>
              <a:rPr lang="tr-TR" dirty="0"/>
              <a:t> </a:t>
            </a:r>
            <a:r>
              <a:rPr lang="tr-TR" dirty="0" err="1"/>
              <a:t>examine</a:t>
            </a:r>
            <a:r>
              <a:rPr lang="tr-TR" dirty="0"/>
              <a:t> </a:t>
            </a:r>
            <a:r>
              <a:rPr lang="tr-TR" dirty="0" err="1"/>
              <a:t>the</a:t>
            </a:r>
            <a:r>
              <a:rPr lang="tr-TR" dirty="0"/>
              <a:t> CBAM </a:t>
            </a:r>
            <a:r>
              <a:rPr lang="tr-TR" dirty="0" err="1"/>
              <a:t>regulation</a:t>
            </a:r>
            <a:r>
              <a:rPr lang="tr-TR" dirty="0"/>
              <a:t>, </a:t>
            </a:r>
            <a:r>
              <a:rPr lang="tr-TR" dirty="0" err="1"/>
              <a:t>we</a:t>
            </a:r>
            <a:r>
              <a:rPr lang="tr-TR" dirty="0"/>
              <a:t> </a:t>
            </a:r>
            <a:r>
              <a:rPr lang="tr-TR" dirty="0" err="1"/>
              <a:t>see</a:t>
            </a:r>
            <a:r>
              <a:rPr lang="tr-TR" dirty="0"/>
              <a:t> </a:t>
            </a:r>
            <a:r>
              <a:rPr lang="tr-TR" dirty="0" err="1"/>
              <a:t>that</a:t>
            </a:r>
            <a:r>
              <a:rPr lang="tr-TR" dirty="0"/>
              <a:t> </a:t>
            </a:r>
            <a:r>
              <a:rPr lang="tr-TR" dirty="0" err="1"/>
              <a:t>there</a:t>
            </a:r>
            <a:r>
              <a:rPr lang="tr-TR" dirty="0"/>
              <a:t> </a:t>
            </a:r>
            <a:r>
              <a:rPr lang="tr-TR" dirty="0" err="1"/>
              <a:t>are</a:t>
            </a:r>
            <a:r>
              <a:rPr lang="tr-TR" dirty="0"/>
              <a:t> 5 </a:t>
            </a:r>
            <a:r>
              <a:rPr lang="tr-TR" dirty="0" err="1"/>
              <a:t>product</a:t>
            </a:r>
            <a:r>
              <a:rPr lang="tr-TR" dirty="0"/>
              <a:t> </a:t>
            </a:r>
            <a:r>
              <a:rPr lang="tr-TR" dirty="0" err="1"/>
              <a:t>categories</a:t>
            </a:r>
            <a:r>
              <a:rPr lang="tr-TR" dirty="0"/>
              <a:t>.</a:t>
            </a:r>
          </a:p>
          <a:p>
            <a:endParaRPr lang="tr-TR" dirty="0"/>
          </a:p>
          <a:p>
            <a:r>
              <a:rPr lang="tr-TR" dirty="0"/>
              <a:t>T</a:t>
            </a:r>
            <a:r>
              <a:rPr lang="en-US" dirty="0"/>
              <a:t>here will be a transitional period from January 2023 to January 2026. During this time, importers will only need to report imported goods and related emissions on a quarterly basis (with some costs). </a:t>
            </a:r>
            <a:endParaRPr lang="tr-TR" dirty="0">
              <a:solidFill>
                <a:srgbClr val="FF0000"/>
              </a:solidFill>
              <a:highlight>
                <a:srgbClr val="FFFF00"/>
              </a:highlight>
            </a:endParaRPr>
          </a:p>
          <a:p>
            <a:endParaRPr lang="tr-TR" dirty="0"/>
          </a:p>
          <a:p>
            <a:r>
              <a:rPr lang="tr-TR" dirty="0" err="1"/>
              <a:t>There</a:t>
            </a:r>
            <a:r>
              <a:rPr lang="tr-TR" dirty="0"/>
              <a:t> </a:t>
            </a:r>
            <a:r>
              <a:rPr lang="tr-TR" dirty="0" err="1"/>
              <a:t>are</a:t>
            </a:r>
            <a:r>
              <a:rPr lang="tr-TR" dirty="0"/>
              <a:t> 2 </a:t>
            </a:r>
            <a:r>
              <a:rPr lang="tr-TR" dirty="0" err="1"/>
              <a:t>definition</a:t>
            </a:r>
            <a:r>
              <a:rPr lang="tr-TR" dirty="0"/>
              <a:t>: </a:t>
            </a:r>
            <a:r>
              <a:rPr lang="tr-TR" dirty="0" err="1"/>
              <a:t>embedded</a:t>
            </a:r>
            <a:r>
              <a:rPr lang="tr-TR" dirty="0"/>
              <a:t> </a:t>
            </a:r>
            <a:r>
              <a:rPr lang="tr-TR" dirty="0" err="1"/>
              <a:t>emissions</a:t>
            </a:r>
            <a:r>
              <a:rPr lang="tr-TR" dirty="0"/>
              <a:t> </a:t>
            </a:r>
            <a:r>
              <a:rPr lang="tr-TR" dirty="0" err="1"/>
              <a:t>and</a:t>
            </a:r>
            <a:r>
              <a:rPr lang="tr-TR" dirty="0"/>
              <a:t> </a:t>
            </a:r>
            <a:r>
              <a:rPr lang="tr-TR" dirty="0" err="1"/>
              <a:t>direct</a:t>
            </a:r>
            <a:r>
              <a:rPr lang="tr-TR" dirty="0"/>
              <a:t> </a:t>
            </a:r>
            <a:r>
              <a:rPr lang="tr-TR" dirty="0" err="1"/>
              <a:t>emissions</a:t>
            </a:r>
            <a:r>
              <a:rPr lang="tr-TR" dirty="0"/>
              <a:t>: </a:t>
            </a:r>
          </a:p>
          <a:p>
            <a:endParaRPr lang="tr-TR"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8339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2211417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48823392"/>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1964715"/>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6379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8905174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0E275A-8BBC-4B07-A4FB-AFED23FC4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 y="0"/>
            <a:ext cx="12178468"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62480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771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392241040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42541577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2824952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798828892"/>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299261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7425708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902496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376791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5481355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5202020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164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9497281"/>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480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307647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894855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968294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058811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704479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8275139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82913938"/>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676332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200">
                <a:solidFill>
                  <a:schemeClr val="tx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tx1"/>
              </a:solidFill>
            </a:endParaRPr>
          </a:p>
        </p:txBody>
      </p:sp>
      <p:cxnSp>
        <p:nvCxnSpPr>
          <p:cNvPr id="5" name="Straight Connector 4">
            <a:extLst>
              <a:ext uri="{FF2B5EF4-FFF2-40B4-BE49-F238E27FC236}">
                <a16:creationId xmlns:a16="http://schemas.microsoft.com/office/drawing/2014/main" id="{D48FDBFB-12ED-4812-8F3A-8BC48EA1B42C}"/>
              </a:ext>
            </a:extLst>
          </p:cNvPr>
          <p:cNvCxnSpPr>
            <a:cxnSpLocks/>
          </p:cNvCxnSpPr>
          <p:nvPr userDrawn="1"/>
        </p:nvCxnSpPr>
        <p:spPr>
          <a:xfrm>
            <a:off x="2413000" y="6578936"/>
            <a:ext cx="2570881" cy="0"/>
          </a:xfrm>
          <a:prstGeom prst="line">
            <a:avLst/>
          </a:prstGeom>
          <a:ln w="6350">
            <a:solidFill>
              <a:srgbClr val="2E2E38"/>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B3ADD93-67DD-4B74-8ACB-49DCAEF10E1C}"/>
              </a:ext>
            </a:extLst>
          </p:cNvPr>
          <p:cNvCxnSpPr>
            <a:cxnSpLocks/>
          </p:cNvCxnSpPr>
          <p:nvPr userDrawn="1"/>
        </p:nvCxnSpPr>
        <p:spPr>
          <a:xfrm>
            <a:off x="7211767" y="6578936"/>
            <a:ext cx="2570881" cy="0"/>
          </a:xfrm>
          <a:prstGeom prst="line">
            <a:avLst/>
          </a:prstGeom>
          <a:ln w="6350">
            <a:solidFill>
              <a:srgbClr val="2E2E38"/>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4000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3143-ECCC-26BF-FC43-75C6DF748AC5}"/>
              </a:ext>
            </a:extLst>
          </p:cNvPr>
          <p:cNvSpPr>
            <a:spLocks noGrp="1"/>
          </p:cNvSpPr>
          <p:nvPr>
            <p:ph type="ctrTitle"/>
          </p:nvPr>
        </p:nvSpPr>
        <p:spPr>
          <a:xfrm>
            <a:off x="1524794" y="1122363"/>
            <a:ext cx="9148763" cy="2387600"/>
          </a:xfrm>
        </p:spPr>
        <p:txBody>
          <a:bodyPr anchor="b"/>
          <a:lstStyle>
            <a:lvl1pPr algn="ctr">
              <a:defRPr sz="6000"/>
            </a:lvl1pPr>
          </a:lstStyle>
          <a:p>
            <a:r>
              <a:rPr lang="en-GB"/>
              <a:t>Click to edit Master title style</a:t>
            </a:r>
            <a:endParaRPr lang="en-RO"/>
          </a:p>
        </p:txBody>
      </p:sp>
      <p:sp>
        <p:nvSpPr>
          <p:cNvPr id="3" name="Subtitle 2">
            <a:extLst>
              <a:ext uri="{FF2B5EF4-FFF2-40B4-BE49-F238E27FC236}">
                <a16:creationId xmlns:a16="http://schemas.microsoft.com/office/drawing/2014/main" id="{22B06CB9-E2AC-9B57-56D8-066CCFEF97F7}"/>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a:p>
        </p:txBody>
      </p:sp>
      <p:sp>
        <p:nvSpPr>
          <p:cNvPr id="4" name="Date Placeholder 3">
            <a:extLst>
              <a:ext uri="{FF2B5EF4-FFF2-40B4-BE49-F238E27FC236}">
                <a16:creationId xmlns:a16="http://schemas.microsoft.com/office/drawing/2014/main" id="{C6027A07-6A2C-DAEC-5BF6-FECE8F2479F7}"/>
              </a:ext>
            </a:extLst>
          </p:cNvPr>
          <p:cNvSpPr>
            <a:spLocks noGrp="1"/>
          </p:cNvSpPr>
          <p:nvPr>
            <p:ph type="dt" sz="half" idx="10"/>
          </p:nvPr>
        </p:nvSpPr>
        <p:spPr/>
        <p:txBody>
          <a:bodyPr/>
          <a:lstStyle/>
          <a:p>
            <a:endParaRPr lang="en-RO"/>
          </a:p>
        </p:txBody>
      </p:sp>
      <p:sp>
        <p:nvSpPr>
          <p:cNvPr id="5" name="Footer Placeholder 4">
            <a:extLst>
              <a:ext uri="{FF2B5EF4-FFF2-40B4-BE49-F238E27FC236}">
                <a16:creationId xmlns:a16="http://schemas.microsoft.com/office/drawing/2014/main" id="{14A874C2-9F59-A77E-D7EC-B75D366BB2E7}"/>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58AD49E0-0160-597C-7B33-0BB0308021C6}"/>
              </a:ext>
            </a:extLst>
          </p:cNvPr>
          <p:cNvSpPr>
            <a:spLocks noGrp="1"/>
          </p:cNvSpPr>
          <p:nvPr>
            <p:ph type="sldNum" sz="quarter" idx="12"/>
          </p:nvPr>
        </p:nvSpPr>
        <p:spPr/>
        <p:txBody>
          <a:bodyPr/>
          <a:lstStyle/>
          <a:p>
            <a:fld id="{862C5C63-858F-744B-8028-A1109DC79564}" type="slidenum">
              <a:rPr lang="en-RO" smtClean="0"/>
              <a:t>‹#›</a:t>
            </a:fld>
            <a:endParaRPr lang="en-RO"/>
          </a:p>
        </p:txBody>
      </p:sp>
    </p:spTree>
    <p:extLst>
      <p:ext uri="{BB962C8B-B14F-4D97-AF65-F5344CB8AC3E}">
        <p14:creationId xmlns:p14="http://schemas.microsoft.com/office/powerpoint/2010/main" val="53795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a:t>
            </a:fld>
            <a:endParaRPr lang="en-US" noProof="0" dirty="0"/>
          </a:p>
        </p:txBody>
      </p:sp>
      <p:sp>
        <p:nvSpPr>
          <p:cNvPr id="10" name="Textplatzhalter 9"/>
          <p:cNvSpPr>
            <a:spLocks noGrp="1"/>
          </p:cNvSpPr>
          <p:nvPr>
            <p:ph type="body" sz="quarter" idx="14" hasCustomPrompt="1"/>
          </p:nvPr>
        </p:nvSpPr>
        <p:spPr>
          <a:xfrm>
            <a:off x="609917" y="1137920"/>
            <a:ext cx="8254800" cy="494640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dirty="0" smtClean="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Tree>
    <p:extLst>
      <p:ext uri="{BB962C8B-B14F-4D97-AF65-F5344CB8AC3E}">
        <p14:creationId xmlns:p14="http://schemas.microsoft.com/office/powerpoint/2010/main" val="1807191866"/>
      </p:ext>
    </p:extLst>
  </p:cSld>
  <p:clrMapOvr>
    <a:masterClrMapping/>
  </p:clrMapOvr>
  <p:extLst>
    <p:ext uri="{DCECCB84-F9BA-43D5-87BE-67443E8EF086}">
      <p15:sldGuideLst xmlns:p15="http://schemas.microsoft.com/office/powerpoint/2012/main">
        <p15:guide id="1" orient="horz" pos="5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7" y="1137920"/>
            <a:ext cx="10978515" cy="4834617"/>
          </a:xfrm>
        </p:spPr>
        <p:txBody>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2000">
                <a:solidFill>
                  <a:schemeClr val="bg1"/>
                </a:solidFill>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800">
                <a:solidFill>
                  <a:schemeClr val="bg1"/>
                </a:solidFill>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600">
                <a:solidFill>
                  <a:schemeClr val="bg1"/>
                </a:solidFill>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400">
                <a:solidFill>
                  <a:schemeClr val="bg1"/>
                </a:solidFill>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200">
                <a:solidFill>
                  <a:schemeClr val="bg1"/>
                </a:solidFill>
              </a:defRPr>
            </a:lvl5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Click to edit Master text styles</a:t>
            </a:r>
          </a:p>
          <a:p>
            <a:pPr marL="713232" marR="0" lvl="1"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Second level</a:t>
            </a:r>
          </a:p>
          <a:p>
            <a:pPr marL="1069848" marR="0" lvl="2"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Third level</a:t>
            </a:r>
          </a:p>
          <a:p>
            <a:pPr marL="1426464" marR="0" lvl="3"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Fourth level</a:t>
            </a:r>
          </a:p>
          <a:p>
            <a:pPr marL="1783080" marR="0" lvl="4"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Fifth level</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99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Text Placeholder 4">
            <a:extLst>
              <a:ext uri="{FF2B5EF4-FFF2-40B4-BE49-F238E27FC236}">
                <a16:creationId xmlns:a16="http://schemas.microsoft.com/office/drawing/2014/main" id="{F079E910-7CFE-41D0-BD32-A43268A79099}"/>
              </a:ext>
            </a:extLst>
          </p:cNvPr>
          <p:cNvSpPr>
            <a:spLocks noGrp="1"/>
          </p:cNvSpPr>
          <p:nvPr>
            <p:ph type="body" sz="quarter" idx="10" hasCustomPrompt="1"/>
          </p:nvPr>
        </p:nvSpPr>
        <p:spPr>
          <a:xfrm>
            <a:off x="609600" y="1137920"/>
            <a:ext cx="10980738" cy="4756150"/>
          </a:xfrm>
        </p:spPr>
        <p:txBody>
          <a:bodyPr/>
          <a:lstStyle>
            <a:lvl1pPr>
              <a:defRPr/>
            </a:lvl1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6348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EYInterstate Light"/>
              <a:ea typeface="+mn-ea"/>
              <a:cs typeface="+mn-cs"/>
            </a:endParaRPr>
          </a:p>
        </p:txBody>
      </p:sp>
    </p:spTree>
    <p:extLst>
      <p:ext uri="{BB962C8B-B14F-4D97-AF65-F5344CB8AC3E}">
        <p14:creationId xmlns:p14="http://schemas.microsoft.com/office/powerpoint/2010/main" val="1798431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endParaRPr lang="en-IN" dirty="0"/>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8796205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5548863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230875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50403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6028610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164094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675306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1414718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44311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352165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0524210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6" name="Content Placeholder 5">
            <a:extLst>
              <a:ext uri="{FF2B5EF4-FFF2-40B4-BE49-F238E27FC236}">
                <a16:creationId xmlns:a16="http://schemas.microsoft.com/office/drawing/2014/main" id="{3836BECE-C8FF-4E3E-AF1C-B526D65A4AF3}"/>
              </a:ext>
            </a:extLst>
          </p:cNvPr>
          <p:cNvSpPr>
            <a:spLocks noGrp="1"/>
          </p:cNvSpPr>
          <p:nvPr>
            <p:ph sz="quarter" idx="13"/>
          </p:nvPr>
        </p:nvSpPr>
        <p:spPr>
          <a:xfrm>
            <a:off x="498475" y="549275"/>
            <a:ext cx="11155363" cy="944563"/>
          </a:xfrm>
        </p:spPr>
        <p:txBody>
          <a:bodyPr/>
          <a:lstStyle>
            <a:lvl1pPr marL="0" indent="0">
              <a:buNone/>
              <a:defRPr sz="2800"/>
            </a:lvl1pPr>
            <a:lvl2pPr marL="356616" indent="0">
              <a:buNone/>
              <a:defRPr/>
            </a:lvl2pPr>
            <a:lvl3pPr marL="713232" indent="0">
              <a:buNone/>
              <a:defRPr/>
            </a:lvl3pPr>
            <a:lvl4pPr marL="1069848" indent="0">
              <a:buNone/>
              <a:defRPr/>
            </a:lvl4pPr>
            <a:lvl5pPr marL="1426464" indent="0">
              <a:buNone/>
              <a:defRPr/>
            </a:lvl5pPr>
          </a:lstStyle>
          <a:p>
            <a:pPr lvl="0"/>
            <a:r>
              <a:rPr lang="en-US" dirty="0"/>
              <a:t>Click to edit Master text styles</a:t>
            </a:r>
          </a:p>
        </p:txBody>
      </p:sp>
      <p:sp>
        <p:nvSpPr>
          <p:cNvPr id="8" name="Picture Placeholder 7">
            <a:extLst>
              <a:ext uri="{FF2B5EF4-FFF2-40B4-BE49-F238E27FC236}">
                <a16:creationId xmlns:a16="http://schemas.microsoft.com/office/drawing/2014/main" id="{8FC33230-A520-430A-9CB4-9CAB9E00277D}"/>
              </a:ext>
            </a:extLst>
          </p:cNvPr>
          <p:cNvSpPr>
            <a:spLocks noGrp="1"/>
          </p:cNvSpPr>
          <p:nvPr>
            <p:ph type="pic" sz="quarter" idx="14"/>
          </p:nvPr>
        </p:nvSpPr>
        <p:spPr>
          <a:xfrm>
            <a:off x="498475" y="1872000"/>
            <a:ext cx="1440000" cy="1440000"/>
          </a:xfrm>
        </p:spPr>
        <p:txBody>
          <a:bodyPr/>
          <a:lstStyle>
            <a:lvl1pPr marL="0" indent="0">
              <a:buNone/>
              <a:defRPr/>
            </a:lvl1pPr>
          </a:lstStyle>
          <a:p>
            <a:endParaRPr lang="en-US" dirty="0"/>
          </a:p>
        </p:txBody>
      </p:sp>
      <p:sp>
        <p:nvSpPr>
          <p:cNvPr id="11" name="Content Placeholder 5">
            <a:extLst>
              <a:ext uri="{FF2B5EF4-FFF2-40B4-BE49-F238E27FC236}">
                <a16:creationId xmlns:a16="http://schemas.microsoft.com/office/drawing/2014/main" id="{BAFBFCAA-076A-47CE-A7A7-30A3D7B4885B}"/>
              </a:ext>
            </a:extLst>
          </p:cNvPr>
          <p:cNvSpPr>
            <a:spLocks noGrp="1"/>
          </p:cNvSpPr>
          <p:nvPr>
            <p:ph sz="quarter" idx="16" hasCustomPrompt="1"/>
          </p:nvPr>
        </p:nvSpPr>
        <p:spPr>
          <a:xfrm>
            <a:off x="498474" y="3492000"/>
            <a:ext cx="1440001" cy="334692"/>
          </a:xfrm>
        </p:spPr>
        <p:txBody>
          <a:bodyPr anchor="ctr"/>
          <a:lstStyle>
            <a:lvl1pPr marL="0" indent="0">
              <a:buNone/>
              <a:defRPr sz="1600">
                <a:solidFill>
                  <a:srgbClr val="FFE600"/>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Name</a:t>
            </a:r>
          </a:p>
        </p:txBody>
      </p:sp>
      <p:sp>
        <p:nvSpPr>
          <p:cNvPr id="13" name="Content Placeholder 5">
            <a:extLst>
              <a:ext uri="{FF2B5EF4-FFF2-40B4-BE49-F238E27FC236}">
                <a16:creationId xmlns:a16="http://schemas.microsoft.com/office/drawing/2014/main" id="{67E9CC40-42A1-4FDB-A22E-1F4F4C651188}"/>
              </a:ext>
            </a:extLst>
          </p:cNvPr>
          <p:cNvSpPr>
            <a:spLocks noGrp="1"/>
          </p:cNvSpPr>
          <p:nvPr>
            <p:ph sz="quarter" idx="18" hasCustomPrompt="1"/>
          </p:nvPr>
        </p:nvSpPr>
        <p:spPr>
          <a:xfrm>
            <a:off x="498473" y="3888000"/>
            <a:ext cx="1440001" cy="334692"/>
          </a:xfrm>
        </p:spPr>
        <p:txBody>
          <a:bodyPr anchor="ctr"/>
          <a:lstStyle>
            <a:lvl1pPr marL="0" indent="0">
              <a:buNone/>
              <a:defRPr sz="1600">
                <a:solidFill>
                  <a:schemeClr val="bg1"/>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Role</a:t>
            </a:r>
          </a:p>
        </p:txBody>
      </p:sp>
      <p:sp>
        <p:nvSpPr>
          <p:cNvPr id="14" name="Picture Placeholder 7">
            <a:extLst>
              <a:ext uri="{FF2B5EF4-FFF2-40B4-BE49-F238E27FC236}">
                <a16:creationId xmlns:a16="http://schemas.microsoft.com/office/drawing/2014/main" id="{A811727C-82C7-4F87-A394-311AD978A044}"/>
              </a:ext>
            </a:extLst>
          </p:cNvPr>
          <p:cNvSpPr>
            <a:spLocks noGrp="1"/>
          </p:cNvSpPr>
          <p:nvPr>
            <p:ph type="pic" sz="quarter" idx="19"/>
          </p:nvPr>
        </p:nvSpPr>
        <p:spPr>
          <a:xfrm>
            <a:off x="2118240" y="1872000"/>
            <a:ext cx="1440000" cy="1440000"/>
          </a:xfrm>
        </p:spPr>
        <p:txBody>
          <a:bodyPr/>
          <a:lstStyle>
            <a:lvl1pPr marL="0" indent="0">
              <a:buNone/>
              <a:defRPr/>
            </a:lvl1pPr>
          </a:lstStyle>
          <a:p>
            <a:endParaRPr lang="en-US" dirty="0"/>
          </a:p>
        </p:txBody>
      </p:sp>
      <p:sp>
        <p:nvSpPr>
          <p:cNvPr id="15" name="Content Placeholder 5">
            <a:extLst>
              <a:ext uri="{FF2B5EF4-FFF2-40B4-BE49-F238E27FC236}">
                <a16:creationId xmlns:a16="http://schemas.microsoft.com/office/drawing/2014/main" id="{801EFC2D-634A-46EF-9E88-D3BB69B99914}"/>
              </a:ext>
            </a:extLst>
          </p:cNvPr>
          <p:cNvSpPr>
            <a:spLocks noGrp="1"/>
          </p:cNvSpPr>
          <p:nvPr>
            <p:ph sz="quarter" idx="20" hasCustomPrompt="1"/>
          </p:nvPr>
        </p:nvSpPr>
        <p:spPr>
          <a:xfrm>
            <a:off x="2118239" y="3492000"/>
            <a:ext cx="1440001" cy="334692"/>
          </a:xfrm>
        </p:spPr>
        <p:txBody>
          <a:bodyPr anchor="ctr"/>
          <a:lstStyle>
            <a:lvl1pPr marL="0" indent="0">
              <a:buNone/>
              <a:defRPr sz="1600">
                <a:solidFill>
                  <a:srgbClr val="FFE600"/>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Name</a:t>
            </a:r>
          </a:p>
        </p:txBody>
      </p:sp>
      <p:sp>
        <p:nvSpPr>
          <p:cNvPr id="16" name="Content Placeholder 5">
            <a:extLst>
              <a:ext uri="{FF2B5EF4-FFF2-40B4-BE49-F238E27FC236}">
                <a16:creationId xmlns:a16="http://schemas.microsoft.com/office/drawing/2014/main" id="{37959057-5587-4ECC-ADC4-870A24B4C83C}"/>
              </a:ext>
            </a:extLst>
          </p:cNvPr>
          <p:cNvSpPr>
            <a:spLocks noGrp="1"/>
          </p:cNvSpPr>
          <p:nvPr>
            <p:ph sz="quarter" idx="21" hasCustomPrompt="1"/>
          </p:nvPr>
        </p:nvSpPr>
        <p:spPr>
          <a:xfrm>
            <a:off x="2118238" y="3888000"/>
            <a:ext cx="1440001" cy="334692"/>
          </a:xfrm>
        </p:spPr>
        <p:txBody>
          <a:bodyPr anchor="ctr"/>
          <a:lstStyle>
            <a:lvl1pPr marL="0" indent="0">
              <a:buNone/>
              <a:defRPr sz="1600">
                <a:solidFill>
                  <a:schemeClr val="bg1"/>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Role</a:t>
            </a:r>
          </a:p>
        </p:txBody>
      </p:sp>
      <p:sp>
        <p:nvSpPr>
          <p:cNvPr id="17" name="Picture Placeholder 7">
            <a:extLst>
              <a:ext uri="{FF2B5EF4-FFF2-40B4-BE49-F238E27FC236}">
                <a16:creationId xmlns:a16="http://schemas.microsoft.com/office/drawing/2014/main" id="{83CEE1CA-A85F-4710-A740-66159462AED4}"/>
              </a:ext>
            </a:extLst>
          </p:cNvPr>
          <p:cNvSpPr>
            <a:spLocks noGrp="1"/>
          </p:cNvSpPr>
          <p:nvPr>
            <p:ph type="pic" sz="quarter" idx="22"/>
          </p:nvPr>
        </p:nvSpPr>
        <p:spPr>
          <a:xfrm>
            <a:off x="3738005" y="1872000"/>
            <a:ext cx="1440000" cy="1440000"/>
          </a:xfrm>
        </p:spPr>
        <p:txBody>
          <a:bodyPr/>
          <a:lstStyle>
            <a:lvl1pPr marL="0" indent="0">
              <a:buNone/>
              <a:defRPr/>
            </a:lvl1pPr>
          </a:lstStyle>
          <a:p>
            <a:endParaRPr lang="en-US" dirty="0"/>
          </a:p>
        </p:txBody>
      </p:sp>
      <p:sp>
        <p:nvSpPr>
          <p:cNvPr id="18" name="Content Placeholder 5">
            <a:extLst>
              <a:ext uri="{FF2B5EF4-FFF2-40B4-BE49-F238E27FC236}">
                <a16:creationId xmlns:a16="http://schemas.microsoft.com/office/drawing/2014/main" id="{C53FEF8A-D82A-4E94-A7DA-760463D5ADFD}"/>
              </a:ext>
            </a:extLst>
          </p:cNvPr>
          <p:cNvSpPr>
            <a:spLocks noGrp="1"/>
          </p:cNvSpPr>
          <p:nvPr>
            <p:ph sz="quarter" idx="23" hasCustomPrompt="1"/>
          </p:nvPr>
        </p:nvSpPr>
        <p:spPr>
          <a:xfrm>
            <a:off x="3738004" y="3492000"/>
            <a:ext cx="1440001" cy="334692"/>
          </a:xfrm>
        </p:spPr>
        <p:txBody>
          <a:bodyPr anchor="ctr"/>
          <a:lstStyle>
            <a:lvl1pPr marL="0" indent="0">
              <a:buNone/>
              <a:defRPr sz="1600">
                <a:solidFill>
                  <a:srgbClr val="FFE600"/>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Name</a:t>
            </a:r>
          </a:p>
        </p:txBody>
      </p:sp>
      <p:sp>
        <p:nvSpPr>
          <p:cNvPr id="19" name="Content Placeholder 5">
            <a:extLst>
              <a:ext uri="{FF2B5EF4-FFF2-40B4-BE49-F238E27FC236}">
                <a16:creationId xmlns:a16="http://schemas.microsoft.com/office/drawing/2014/main" id="{D48FA05F-5AAF-47E9-8807-FB1A380217EF}"/>
              </a:ext>
            </a:extLst>
          </p:cNvPr>
          <p:cNvSpPr>
            <a:spLocks noGrp="1"/>
          </p:cNvSpPr>
          <p:nvPr>
            <p:ph sz="quarter" idx="24" hasCustomPrompt="1"/>
          </p:nvPr>
        </p:nvSpPr>
        <p:spPr>
          <a:xfrm>
            <a:off x="3738003" y="3888000"/>
            <a:ext cx="1440001" cy="334692"/>
          </a:xfrm>
        </p:spPr>
        <p:txBody>
          <a:bodyPr anchor="ctr"/>
          <a:lstStyle>
            <a:lvl1pPr marL="0" indent="0">
              <a:buNone/>
              <a:defRPr sz="1600">
                <a:solidFill>
                  <a:schemeClr val="bg1"/>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Role</a:t>
            </a:r>
          </a:p>
        </p:txBody>
      </p:sp>
      <p:sp>
        <p:nvSpPr>
          <p:cNvPr id="20" name="Picture Placeholder 7">
            <a:extLst>
              <a:ext uri="{FF2B5EF4-FFF2-40B4-BE49-F238E27FC236}">
                <a16:creationId xmlns:a16="http://schemas.microsoft.com/office/drawing/2014/main" id="{610A96F7-5DE6-48F5-9248-D6083085DBE6}"/>
              </a:ext>
            </a:extLst>
          </p:cNvPr>
          <p:cNvSpPr>
            <a:spLocks noGrp="1"/>
          </p:cNvSpPr>
          <p:nvPr>
            <p:ph type="pic" sz="quarter" idx="25"/>
          </p:nvPr>
        </p:nvSpPr>
        <p:spPr>
          <a:xfrm>
            <a:off x="5357770" y="1872000"/>
            <a:ext cx="1440000" cy="1440000"/>
          </a:xfrm>
        </p:spPr>
        <p:txBody>
          <a:bodyPr/>
          <a:lstStyle>
            <a:lvl1pPr marL="0" indent="0">
              <a:buNone/>
              <a:defRPr/>
            </a:lvl1pPr>
          </a:lstStyle>
          <a:p>
            <a:endParaRPr lang="en-US" dirty="0"/>
          </a:p>
        </p:txBody>
      </p:sp>
      <p:sp>
        <p:nvSpPr>
          <p:cNvPr id="21" name="Content Placeholder 5">
            <a:extLst>
              <a:ext uri="{FF2B5EF4-FFF2-40B4-BE49-F238E27FC236}">
                <a16:creationId xmlns:a16="http://schemas.microsoft.com/office/drawing/2014/main" id="{E52A7BF1-F119-479C-A327-3D19F5B51A1A}"/>
              </a:ext>
            </a:extLst>
          </p:cNvPr>
          <p:cNvSpPr>
            <a:spLocks noGrp="1"/>
          </p:cNvSpPr>
          <p:nvPr>
            <p:ph sz="quarter" idx="26" hasCustomPrompt="1"/>
          </p:nvPr>
        </p:nvSpPr>
        <p:spPr>
          <a:xfrm>
            <a:off x="5357769" y="3492000"/>
            <a:ext cx="1440001" cy="334692"/>
          </a:xfrm>
        </p:spPr>
        <p:txBody>
          <a:bodyPr anchor="ctr"/>
          <a:lstStyle>
            <a:lvl1pPr marL="0" indent="0">
              <a:buNone/>
              <a:defRPr sz="1600">
                <a:solidFill>
                  <a:srgbClr val="FFE600"/>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Name</a:t>
            </a:r>
          </a:p>
        </p:txBody>
      </p:sp>
      <p:sp>
        <p:nvSpPr>
          <p:cNvPr id="22" name="Content Placeholder 5">
            <a:extLst>
              <a:ext uri="{FF2B5EF4-FFF2-40B4-BE49-F238E27FC236}">
                <a16:creationId xmlns:a16="http://schemas.microsoft.com/office/drawing/2014/main" id="{BB3A5C80-10A9-48D9-AC66-18B4AAC8F7DC}"/>
              </a:ext>
            </a:extLst>
          </p:cNvPr>
          <p:cNvSpPr>
            <a:spLocks noGrp="1"/>
          </p:cNvSpPr>
          <p:nvPr>
            <p:ph sz="quarter" idx="27" hasCustomPrompt="1"/>
          </p:nvPr>
        </p:nvSpPr>
        <p:spPr>
          <a:xfrm>
            <a:off x="5357768" y="3888000"/>
            <a:ext cx="1440001" cy="334692"/>
          </a:xfrm>
        </p:spPr>
        <p:txBody>
          <a:bodyPr anchor="ctr"/>
          <a:lstStyle>
            <a:lvl1pPr marL="0" indent="0">
              <a:buNone/>
              <a:defRPr sz="1600">
                <a:solidFill>
                  <a:schemeClr val="bg1"/>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Role</a:t>
            </a:r>
          </a:p>
        </p:txBody>
      </p:sp>
      <p:sp>
        <p:nvSpPr>
          <p:cNvPr id="23" name="Picture Placeholder 7">
            <a:extLst>
              <a:ext uri="{FF2B5EF4-FFF2-40B4-BE49-F238E27FC236}">
                <a16:creationId xmlns:a16="http://schemas.microsoft.com/office/drawing/2014/main" id="{E08D85D7-7B17-4CBE-9E1B-CC779F33A694}"/>
              </a:ext>
            </a:extLst>
          </p:cNvPr>
          <p:cNvSpPr>
            <a:spLocks noGrp="1"/>
          </p:cNvSpPr>
          <p:nvPr>
            <p:ph type="pic" sz="quarter" idx="28"/>
          </p:nvPr>
        </p:nvSpPr>
        <p:spPr>
          <a:xfrm>
            <a:off x="6977533" y="1872000"/>
            <a:ext cx="1440000" cy="1440000"/>
          </a:xfrm>
        </p:spPr>
        <p:txBody>
          <a:bodyPr/>
          <a:lstStyle>
            <a:lvl1pPr marL="0" indent="0">
              <a:buNone/>
              <a:defRPr/>
            </a:lvl1pPr>
          </a:lstStyle>
          <a:p>
            <a:endParaRPr lang="en-US" dirty="0"/>
          </a:p>
        </p:txBody>
      </p:sp>
      <p:sp>
        <p:nvSpPr>
          <p:cNvPr id="24" name="Content Placeholder 5">
            <a:extLst>
              <a:ext uri="{FF2B5EF4-FFF2-40B4-BE49-F238E27FC236}">
                <a16:creationId xmlns:a16="http://schemas.microsoft.com/office/drawing/2014/main" id="{75D2CB18-DECD-4622-A64F-87B70B8C2632}"/>
              </a:ext>
            </a:extLst>
          </p:cNvPr>
          <p:cNvSpPr>
            <a:spLocks noGrp="1"/>
          </p:cNvSpPr>
          <p:nvPr>
            <p:ph sz="quarter" idx="29" hasCustomPrompt="1"/>
          </p:nvPr>
        </p:nvSpPr>
        <p:spPr>
          <a:xfrm>
            <a:off x="6977532" y="3492000"/>
            <a:ext cx="1440001" cy="334692"/>
          </a:xfrm>
        </p:spPr>
        <p:txBody>
          <a:bodyPr anchor="ctr"/>
          <a:lstStyle>
            <a:lvl1pPr marL="0" indent="0">
              <a:buNone/>
              <a:defRPr sz="1600">
                <a:solidFill>
                  <a:srgbClr val="FFE600"/>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Name</a:t>
            </a:r>
          </a:p>
        </p:txBody>
      </p:sp>
      <p:sp>
        <p:nvSpPr>
          <p:cNvPr id="25" name="Content Placeholder 5">
            <a:extLst>
              <a:ext uri="{FF2B5EF4-FFF2-40B4-BE49-F238E27FC236}">
                <a16:creationId xmlns:a16="http://schemas.microsoft.com/office/drawing/2014/main" id="{0C6370FE-D2A6-43CA-95D4-CB3F4B26DCA8}"/>
              </a:ext>
            </a:extLst>
          </p:cNvPr>
          <p:cNvSpPr>
            <a:spLocks noGrp="1"/>
          </p:cNvSpPr>
          <p:nvPr>
            <p:ph sz="quarter" idx="30" hasCustomPrompt="1"/>
          </p:nvPr>
        </p:nvSpPr>
        <p:spPr>
          <a:xfrm>
            <a:off x="6977531" y="3888000"/>
            <a:ext cx="1440001" cy="334692"/>
          </a:xfrm>
        </p:spPr>
        <p:txBody>
          <a:bodyPr anchor="ctr"/>
          <a:lstStyle>
            <a:lvl1pPr marL="0" indent="0">
              <a:buNone/>
              <a:defRPr sz="1600">
                <a:solidFill>
                  <a:schemeClr val="bg1"/>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Role</a:t>
            </a:r>
          </a:p>
        </p:txBody>
      </p:sp>
      <p:sp>
        <p:nvSpPr>
          <p:cNvPr id="26" name="Picture Placeholder 7">
            <a:extLst>
              <a:ext uri="{FF2B5EF4-FFF2-40B4-BE49-F238E27FC236}">
                <a16:creationId xmlns:a16="http://schemas.microsoft.com/office/drawing/2014/main" id="{E882CAE0-405C-4A5C-A660-D90799957820}"/>
              </a:ext>
            </a:extLst>
          </p:cNvPr>
          <p:cNvSpPr>
            <a:spLocks noGrp="1"/>
          </p:cNvSpPr>
          <p:nvPr>
            <p:ph type="pic" sz="quarter" idx="31"/>
          </p:nvPr>
        </p:nvSpPr>
        <p:spPr>
          <a:xfrm>
            <a:off x="8597298" y="1872000"/>
            <a:ext cx="1440000" cy="1440000"/>
          </a:xfrm>
        </p:spPr>
        <p:txBody>
          <a:bodyPr/>
          <a:lstStyle>
            <a:lvl1pPr marL="0" indent="0">
              <a:buNone/>
              <a:defRPr/>
            </a:lvl1pPr>
          </a:lstStyle>
          <a:p>
            <a:endParaRPr lang="en-US" dirty="0"/>
          </a:p>
        </p:txBody>
      </p:sp>
      <p:sp>
        <p:nvSpPr>
          <p:cNvPr id="27" name="Content Placeholder 5">
            <a:extLst>
              <a:ext uri="{FF2B5EF4-FFF2-40B4-BE49-F238E27FC236}">
                <a16:creationId xmlns:a16="http://schemas.microsoft.com/office/drawing/2014/main" id="{208AA5A1-12B1-4F11-AAA8-998F700B2A0C}"/>
              </a:ext>
            </a:extLst>
          </p:cNvPr>
          <p:cNvSpPr>
            <a:spLocks noGrp="1"/>
          </p:cNvSpPr>
          <p:nvPr>
            <p:ph sz="quarter" idx="32" hasCustomPrompt="1"/>
          </p:nvPr>
        </p:nvSpPr>
        <p:spPr>
          <a:xfrm>
            <a:off x="8597297" y="3492000"/>
            <a:ext cx="1440001" cy="334692"/>
          </a:xfrm>
        </p:spPr>
        <p:txBody>
          <a:bodyPr anchor="ctr"/>
          <a:lstStyle>
            <a:lvl1pPr marL="0" indent="0">
              <a:buNone/>
              <a:defRPr sz="1600">
                <a:solidFill>
                  <a:srgbClr val="FFE600"/>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Name</a:t>
            </a:r>
          </a:p>
        </p:txBody>
      </p:sp>
      <p:sp>
        <p:nvSpPr>
          <p:cNvPr id="28" name="Content Placeholder 5">
            <a:extLst>
              <a:ext uri="{FF2B5EF4-FFF2-40B4-BE49-F238E27FC236}">
                <a16:creationId xmlns:a16="http://schemas.microsoft.com/office/drawing/2014/main" id="{86120682-6F4D-48EB-96D0-2C7F70E0E43A}"/>
              </a:ext>
            </a:extLst>
          </p:cNvPr>
          <p:cNvSpPr>
            <a:spLocks noGrp="1"/>
          </p:cNvSpPr>
          <p:nvPr>
            <p:ph sz="quarter" idx="33" hasCustomPrompt="1"/>
          </p:nvPr>
        </p:nvSpPr>
        <p:spPr>
          <a:xfrm>
            <a:off x="8597296" y="3888000"/>
            <a:ext cx="1440001" cy="334692"/>
          </a:xfrm>
        </p:spPr>
        <p:txBody>
          <a:bodyPr anchor="ctr"/>
          <a:lstStyle>
            <a:lvl1pPr marL="0" indent="0">
              <a:buNone/>
              <a:defRPr sz="1600">
                <a:solidFill>
                  <a:schemeClr val="bg1"/>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Role</a:t>
            </a:r>
          </a:p>
        </p:txBody>
      </p:sp>
      <p:sp>
        <p:nvSpPr>
          <p:cNvPr id="29" name="Picture Placeholder 7">
            <a:extLst>
              <a:ext uri="{FF2B5EF4-FFF2-40B4-BE49-F238E27FC236}">
                <a16:creationId xmlns:a16="http://schemas.microsoft.com/office/drawing/2014/main" id="{7FED43F3-2A7C-4575-945E-5E6E1BA0888D}"/>
              </a:ext>
            </a:extLst>
          </p:cNvPr>
          <p:cNvSpPr>
            <a:spLocks noGrp="1"/>
          </p:cNvSpPr>
          <p:nvPr>
            <p:ph type="pic" sz="quarter" idx="34"/>
          </p:nvPr>
        </p:nvSpPr>
        <p:spPr>
          <a:xfrm>
            <a:off x="10217063" y="1872000"/>
            <a:ext cx="1440000" cy="1440000"/>
          </a:xfrm>
        </p:spPr>
        <p:txBody>
          <a:bodyPr/>
          <a:lstStyle>
            <a:lvl1pPr marL="0" indent="0">
              <a:buNone/>
              <a:defRPr/>
            </a:lvl1pPr>
          </a:lstStyle>
          <a:p>
            <a:endParaRPr lang="en-US" dirty="0"/>
          </a:p>
        </p:txBody>
      </p:sp>
      <p:sp>
        <p:nvSpPr>
          <p:cNvPr id="30" name="Content Placeholder 5">
            <a:extLst>
              <a:ext uri="{FF2B5EF4-FFF2-40B4-BE49-F238E27FC236}">
                <a16:creationId xmlns:a16="http://schemas.microsoft.com/office/drawing/2014/main" id="{AE9BC4AC-ED2D-432B-B08C-BE9DDF6F7965}"/>
              </a:ext>
            </a:extLst>
          </p:cNvPr>
          <p:cNvSpPr>
            <a:spLocks noGrp="1"/>
          </p:cNvSpPr>
          <p:nvPr>
            <p:ph sz="quarter" idx="35" hasCustomPrompt="1"/>
          </p:nvPr>
        </p:nvSpPr>
        <p:spPr>
          <a:xfrm>
            <a:off x="10217062" y="3492000"/>
            <a:ext cx="1440001" cy="334692"/>
          </a:xfrm>
        </p:spPr>
        <p:txBody>
          <a:bodyPr anchor="ctr"/>
          <a:lstStyle>
            <a:lvl1pPr marL="0" indent="0">
              <a:buNone/>
              <a:defRPr sz="1600">
                <a:solidFill>
                  <a:srgbClr val="FFE600"/>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Name</a:t>
            </a:r>
          </a:p>
        </p:txBody>
      </p:sp>
      <p:sp>
        <p:nvSpPr>
          <p:cNvPr id="31" name="Content Placeholder 5">
            <a:extLst>
              <a:ext uri="{FF2B5EF4-FFF2-40B4-BE49-F238E27FC236}">
                <a16:creationId xmlns:a16="http://schemas.microsoft.com/office/drawing/2014/main" id="{618F5918-42D5-4BC5-8E46-94A41BD0F851}"/>
              </a:ext>
            </a:extLst>
          </p:cNvPr>
          <p:cNvSpPr>
            <a:spLocks noGrp="1"/>
          </p:cNvSpPr>
          <p:nvPr>
            <p:ph sz="quarter" idx="36" hasCustomPrompt="1"/>
          </p:nvPr>
        </p:nvSpPr>
        <p:spPr>
          <a:xfrm>
            <a:off x="10217061" y="3888000"/>
            <a:ext cx="1440001" cy="334692"/>
          </a:xfrm>
        </p:spPr>
        <p:txBody>
          <a:bodyPr anchor="ctr"/>
          <a:lstStyle>
            <a:lvl1pPr marL="0" indent="0">
              <a:buNone/>
              <a:defRPr sz="1600">
                <a:solidFill>
                  <a:schemeClr val="bg1"/>
                </a:solidFill>
              </a:defRPr>
            </a:lvl1pPr>
            <a:lvl2pPr marL="356616" indent="0">
              <a:buNone/>
              <a:defRPr/>
            </a:lvl2pPr>
            <a:lvl3pPr marL="713232" indent="0">
              <a:buNone/>
              <a:defRPr/>
            </a:lvl3pPr>
            <a:lvl4pPr marL="1069848" indent="0">
              <a:buNone/>
              <a:defRPr/>
            </a:lvl4pPr>
            <a:lvl5pPr marL="1426464" indent="0">
              <a:buNone/>
              <a:defRPr/>
            </a:lvl5pPr>
          </a:lstStyle>
          <a:p>
            <a:pPr lvl="0"/>
            <a:r>
              <a:rPr lang="en-US" dirty="0"/>
              <a:t>Role</a:t>
            </a:r>
          </a:p>
        </p:txBody>
      </p:sp>
    </p:spTree>
    <p:extLst>
      <p:ext uri="{BB962C8B-B14F-4D97-AF65-F5344CB8AC3E}">
        <p14:creationId xmlns:p14="http://schemas.microsoft.com/office/powerpoint/2010/main" val="881678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529045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7457544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8467431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656381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3295000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4402861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0603684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slideLayout" Target="../slideLayouts/slideLayout127.xml"/><Relationship Id="rId50" Type="http://schemas.openxmlformats.org/officeDocument/2006/relationships/slideLayout" Target="../slideLayouts/slideLayout130.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slideLayout" Target="../slideLayouts/slideLayout121.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49" Type="http://schemas.openxmlformats.org/officeDocument/2006/relationships/slideLayout" Target="../slideLayouts/slideLayout129.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slideLayout" Target="../slideLayouts/slideLayout128.xml"/><Relationship Id="rId8" Type="http://schemas.openxmlformats.org/officeDocument/2006/relationships/slideLayout" Target="../slideLayouts/slideLayout88.xml"/><Relationship Id="rId5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 id="2147483959" r:id="rId41"/>
    <p:sldLayoutId id="2147483960" r:id="rId42"/>
    <p:sldLayoutId id="2147483961" r:id="rId43"/>
    <p:sldLayoutId id="2147483962" r:id="rId44"/>
    <p:sldLayoutId id="2147483963" r:id="rId45"/>
    <p:sldLayoutId id="2147483964" r:id="rId46"/>
    <p:sldLayoutId id="2147483965" r:id="rId47"/>
    <p:sldLayoutId id="2147483966" r:id="rId48"/>
    <p:sldLayoutId id="2147484074" r:id="rId49"/>
    <p:sldLayoutId id="2147484075" r:id="rId50"/>
    <p:sldLayoutId id="2147484076" r:id="rId51"/>
  </p:sldLayoutIdLst>
  <p:hf hdr="0" ft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18" r:id="rId28"/>
    <p:sldLayoutId id="2147483920" r:id="rId29"/>
  </p:sldLayoutIdLst>
  <p:hf hdr="0" ft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60448505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 id="2147484049" r:id="rId30"/>
    <p:sldLayoutId id="2147484050" r:id="rId31"/>
    <p:sldLayoutId id="2147484051" r:id="rId32"/>
    <p:sldLayoutId id="2147484052" r:id="rId33"/>
    <p:sldLayoutId id="2147484053" r:id="rId34"/>
    <p:sldLayoutId id="2147484054" r:id="rId35"/>
    <p:sldLayoutId id="2147484055" r:id="rId36"/>
    <p:sldLayoutId id="2147484056" r:id="rId37"/>
    <p:sldLayoutId id="2147484057" r:id="rId38"/>
    <p:sldLayoutId id="2147484058" r:id="rId39"/>
    <p:sldLayoutId id="2147484059" r:id="rId40"/>
    <p:sldLayoutId id="2147484060" r:id="rId41"/>
    <p:sldLayoutId id="2147484061" r:id="rId42"/>
    <p:sldLayoutId id="2147484062" r:id="rId43"/>
    <p:sldLayoutId id="2147484063" r:id="rId44"/>
    <p:sldLayoutId id="2147484064" r:id="rId45"/>
    <p:sldLayoutId id="2147484065" r:id="rId46"/>
    <p:sldLayoutId id="2147484066" r:id="rId47"/>
    <p:sldLayoutId id="2147484068" r:id="rId48"/>
    <p:sldLayoutId id="2147484070" r:id="rId49"/>
    <p:sldLayoutId id="2147484071" r:id="rId50"/>
  </p:sldLayoutIdLst>
  <p:hf hdr="0" ftr="0" dt="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5.xml"/><Relationship Id="rId1" Type="http://schemas.openxmlformats.org/officeDocument/2006/relationships/slideLayout" Target="../slideLayouts/slideLayout5.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9.xml"/><Relationship Id="rId1" Type="http://schemas.openxmlformats.org/officeDocument/2006/relationships/slideLayout" Target="../slideLayouts/slideLayout5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51.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0.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938F103-3B56-E4F3-2D47-E8731DAA18DA}"/>
              </a:ext>
            </a:extLst>
          </p:cNvPr>
          <p:cNvSpPr txBox="1"/>
          <p:nvPr/>
        </p:nvSpPr>
        <p:spPr>
          <a:xfrm>
            <a:off x="459171" y="638973"/>
            <a:ext cx="10656504" cy="583345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tr-TR" sz="3600" dirty="0">
                <a:solidFill>
                  <a:schemeClr val="bg1"/>
                </a:solidFill>
                <a:latin typeface="EYInterstate Light" panose="02000506000000020004" pitchFamily="2" charset="0"/>
              </a:rPr>
              <a:t>Sınırda Karbon Düzenleme Mekanizması (CBAM) </a:t>
            </a:r>
          </a:p>
          <a:p>
            <a:pPr>
              <a:lnSpc>
                <a:spcPct val="85000"/>
              </a:lnSpc>
              <a:spcAft>
                <a:spcPts val="600"/>
              </a:spcAft>
              <a:buClr>
                <a:schemeClr val="accent2"/>
              </a:buClr>
              <a:buSzPct val="70000"/>
            </a:pPr>
            <a:r>
              <a:rPr lang="tr-TR" sz="3600" dirty="0">
                <a:solidFill>
                  <a:schemeClr val="bg1"/>
                </a:solidFill>
                <a:latin typeface="EYInterstate Light" panose="02000506000000020004" pitchFamily="2" charset="0"/>
              </a:rPr>
              <a:t>Geçiş Süreci</a:t>
            </a:r>
          </a:p>
          <a:p>
            <a:pPr>
              <a:lnSpc>
                <a:spcPct val="85000"/>
              </a:lnSpc>
              <a:spcAft>
                <a:spcPts val="600"/>
              </a:spcAft>
              <a:buClr>
                <a:schemeClr val="accent2"/>
              </a:buClr>
              <a:buSzPct val="70000"/>
            </a:pPr>
            <a:endParaRPr lang="tr-TR" sz="3600" dirty="0">
              <a:solidFill>
                <a:schemeClr val="bg1"/>
              </a:solidFill>
              <a:latin typeface="EYInterstate Light" panose="02000506000000020004" pitchFamily="2" charset="0"/>
            </a:endParaRPr>
          </a:p>
          <a:p>
            <a:pPr>
              <a:lnSpc>
                <a:spcPct val="85000"/>
              </a:lnSpc>
              <a:spcAft>
                <a:spcPts val="600"/>
              </a:spcAft>
              <a:buClr>
                <a:schemeClr val="accent2"/>
              </a:buClr>
              <a:buSzPct val="70000"/>
            </a:pPr>
            <a:endParaRPr lang="tr-TR" sz="3200" dirty="0">
              <a:solidFill>
                <a:schemeClr val="bg1"/>
              </a:solidFill>
              <a:latin typeface="EYInterstate Light" panose="02000506000000020004" pitchFamily="2" charset="0"/>
            </a:endParaRPr>
          </a:p>
          <a:p>
            <a:pPr>
              <a:lnSpc>
                <a:spcPct val="85000"/>
              </a:lnSpc>
              <a:spcAft>
                <a:spcPts val="600"/>
              </a:spcAft>
              <a:buClr>
                <a:schemeClr val="accent2"/>
              </a:buClr>
              <a:buSzPct val="70000"/>
            </a:pPr>
            <a:r>
              <a:rPr lang="tr-TR" sz="3200" dirty="0">
                <a:solidFill>
                  <a:schemeClr val="bg1"/>
                </a:solidFill>
                <a:latin typeface="EYInterstate Light" panose="02000506000000020004" pitchFamily="2" charset="0"/>
              </a:rPr>
              <a:t>Doç. Dr. Hakan </a:t>
            </a:r>
            <a:r>
              <a:rPr lang="tr-TR" sz="3200" dirty="0" err="1">
                <a:solidFill>
                  <a:schemeClr val="bg1"/>
                </a:solidFill>
                <a:latin typeface="EYInterstate Light" panose="02000506000000020004" pitchFamily="2" charset="0"/>
              </a:rPr>
              <a:t>Vargün</a:t>
            </a:r>
            <a:endParaRPr lang="tr-TR" sz="3200" dirty="0">
              <a:solidFill>
                <a:schemeClr val="bg1"/>
              </a:solidFill>
              <a:latin typeface="EYInterstate Light" panose="02000506000000020004" pitchFamily="2" charset="0"/>
            </a:endParaRPr>
          </a:p>
          <a:p>
            <a:pPr>
              <a:lnSpc>
                <a:spcPct val="85000"/>
              </a:lnSpc>
              <a:spcAft>
                <a:spcPts val="600"/>
              </a:spcAft>
              <a:buClr>
                <a:schemeClr val="accent2"/>
              </a:buClr>
              <a:buSzPct val="70000"/>
            </a:pPr>
            <a:endParaRPr lang="tr-TR" sz="3200" dirty="0">
              <a:solidFill>
                <a:schemeClr val="bg1"/>
              </a:solidFill>
              <a:latin typeface="EYInterstate Light" panose="02000506000000020004" pitchFamily="2" charset="0"/>
            </a:endParaRPr>
          </a:p>
          <a:p>
            <a:pPr>
              <a:lnSpc>
                <a:spcPct val="85000"/>
              </a:lnSpc>
              <a:spcAft>
                <a:spcPts val="600"/>
              </a:spcAft>
              <a:buClr>
                <a:schemeClr val="accent2"/>
              </a:buClr>
              <a:buSzPct val="70000"/>
            </a:pPr>
            <a:endParaRPr lang="tr-TR" sz="3600" dirty="0">
              <a:solidFill>
                <a:schemeClr val="bg1"/>
              </a:solidFill>
              <a:latin typeface="EYInterstate Light" panose="02000506000000020004" pitchFamily="2" charset="0"/>
            </a:endParaRPr>
          </a:p>
          <a:p>
            <a:pPr>
              <a:lnSpc>
                <a:spcPct val="85000"/>
              </a:lnSpc>
              <a:spcAft>
                <a:spcPts val="600"/>
              </a:spcAft>
              <a:buClr>
                <a:schemeClr val="accent2"/>
              </a:buClr>
              <a:buSzPct val="70000"/>
            </a:pPr>
            <a:endParaRPr lang="tr-TR" sz="3600" dirty="0">
              <a:solidFill>
                <a:schemeClr val="bg1"/>
              </a:solidFill>
              <a:latin typeface="EYInterstate Light" panose="02000506000000020004" pitchFamily="2" charset="0"/>
            </a:endParaRPr>
          </a:p>
          <a:p>
            <a:pPr>
              <a:lnSpc>
                <a:spcPct val="85000"/>
              </a:lnSpc>
              <a:spcAft>
                <a:spcPts val="600"/>
              </a:spcAft>
              <a:buClr>
                <a:schemeClr val="accent2"/>
              </a:buClr>
              <a:buSzPct val="70000"/>
            </a:pPr>
            <a:endParaRPr lang="tr-TR" sz="3600" dirty="0">
              <a:solidFill>
                <a:schemeClr val="bg1"/>
              </a:solidFill>
              <a:latin typeface="EYInterstate Light" panose="02000506000000020004" pitchFamily="2" charset="0"/>
            </a:endParaRPr>
          </a:p>
          <a:p>
            <a:pPr>
              <a:lnSpc>
                <a:spcPct val="85000"/>
              </a:lnSpc>
              <a:spcAft>
                <a:spcPts val="600"/>
              </a:spcAft>
              <a:buClr>
                <a:schemeClr val="accent2"/>
              </a:buClr>
              <a:buSzPct val="70000"/>
            </a:pPr>
            <a:endParaRPr lang="tr-TR" sz="3600" dirty="0">
              <a:solidFill>
                <a:schemeClr val="bg1"/>
              </a:solidFill>
              <a:latin typeface="EYInterstate Light" panose="02000506000000020004" pitchFamily="2" charset="0"/>
            </a:endParaRPr>
          </a:p>
          <a:p>
            <a:pPr>
              <a:lnSpc>
                <a:spcPct val="85000"/>
              </a:lnSpc>
              <a:spcAft>
                <a:spcPts val="600"/>
              </a:spcAft>
              <a:buClr>
                <a:schemeClr val="accent2"/>
              </a:buClr>
              <a:buSzPct val="70000"/>
            </a:pPr>
            <a:endParaRPr lang="tr-TR" sz="3600" dirty="0">
              <a:solidFill>
                <a:schemeClr val="bg1"/>
              </a:solidFill>
              <a:latin typeface="EYInterstate Light" panose="02000506000000020004" pitchFamily="2" charset="0"/>
            </a:endParaRPr>
          </a:p>
        </p:txBody>
      </p:sp>
    </p:spTree>
    <p:extLst>
      <p:ext uri="{BB962C8B-B14F-4D97-AF65-F5344CB8AC3E}">
        <p14:creationId xmlns:p14="http://schemas.microsoft.com/office/powerpoint/2010/main" val="297451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reeform 297"/>
          <p:cNvSpPr/>
          <p:nvPr/>
        </p:nvSpPr>
        <p:spPr>
          <a:xfrm>
            <a:off x="610362" y="909066"/>
            <a:ext cx="10980419" cy="0"/>
          </a:xfrm>
          <a:custGeom>
            <a:avLst/>
            <a:gdLst/>
            <a:ahLst/>
            <a:cxnLst/>
            <a:rect l="0" t="0" r="0" b="0"/>
            <a:pathLst>
              <a:path w="10980419">
                <a:moveTo>
                  <a:pt x="0" y="0"/>
                </a:moveTo>
                <a:lnTo>
                  <a:pt x="10980419"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99" name="Rectangle 299"/>
          <p:cNvSpPr/>
          <p:nvPr/>
        </p:nvSpPr>
        <p:spPr>
          <a:xfrm>
            <a:off x="780897" y="1246302"/>
            <a:ext cx="7765267" cy="276999"/>
          </a:xfrm>
          <a:prstGeom prst="rect">
            <a:avLst/>
          </a:prstGeom>
        </p:spPr>
        <p:txBody>
          <a:bodyPr wrap="none" lIns="0" tIns="0" rIns="0" bIns="0">
            <a:spAutoFit/>
          </a:bodyPr>
          <a:lstStyle/>
          <a:p>
            <a:pPr marL="0"/>
            <a:r>
              <a:rPr lang="tr-TR" dirty="0">
                <a:solidFill>
                  <a:srgbClr val="FFFFFF"/>
                </a:solidFill>
                <a:latin typeface="+mj-lt"/>
              </a:rPr>
              <a:t>CBAM</a:t>
            </a:r>
            <a:r>
              <a:rPr lang="en-US" sz="1800" b="0" i="0" spc="0" baseline="0" dirty="0">
                <a:solidFill>
                  <a:srgbClr val="FFFFFF"/>
                </a:solidFill>
                <a:latin typeface="+mj-lt"/>
              </a:rPr>
              <a:t> </a:t>
            </a:r>
            <a:r>
              <a:rPr lang="tr-TR" sz="1800" b="0" i="0" spc="0" baseline="0" dirty="0">
                <a:solidFill>
                  <a:srgbClr val="FFFFFF"/>
                </a:solidFill>
                <a:latin typeface="+mj-lt"/>
              </a:rPr>
              <a:t>Tüzüğü</a:t>
            </a:r>
            <a:r>
              <a:rPr lang="en-US" sz="1800" b="0" i="0" spc="0" baseline="0" dirty="0">
                <a:solidFill>
                  <a:srgbClr val="FFFFFF"/>
                </a:solidFill>
                <a:latin typeface="+mj-lt"/>
              </a:rPr>
              <a:t>, Ek </a:t>
            </a:r>
            <a:r>
              <a:rPr lang="tr-TR" sz="1800" b="0" i="0" spc="0" baseline="0" dirty="0" err="1">
                <a:solidFill>
                  <a:srgbClr val="FFFFFF"/>
                </a:solidFill>
                <a:latin typeface="+mj-lt"/>
              </a:rPr>
              <a:t>I’de</a:t>
            </a:r>
            <a:r>
              <a:rPr lang="en-US" sz="1800" b="0" i="0" spc="0" baseline="0" dirty="0">
                <a:solidFill>
                  <a:srgbClr val="FFFFFF"/>
                </a:solidFill>
                <a:latin typeface="+mj-lt"/>
              </a:rPr>
              <a:t> </a:t>
            </a:r>
            <a:r>
              <a:rPr lang="tr-TR" sz="1800" b="0" i="0" spc="0" baseline="0" dirty="0">
                <a:solidFill>
                  <a:srgbClr val="FFFFFF"/>
                </a:solidFill>
                <a:latin typeface="+mj-lt"/>
              </a:rPr>
              <a:t>listelenen </a:t>
            </a:r>
            <a:r>
              <a:rPr lang="tr-TR" sz="1800" b="0" i="0" spc="0" baseline="0" dirty="0">
                <a:solidFill>
                  <a:srgbClr val="FFE600"/>
                </a:solidFill>
                <a:latin typeface="+mj-lt"/>
              </a:rPr>
              <a:t>üçüncü ülke menşeli</a:t>
            </a:r>
            <a:r>
              <a:rPr lang="en-US" sz="1800" b="0" i="0" spc="0" baseline="0" dirty="0">
                <a:solidFill>
                  <a:srgbClr val="FFE600"/>
                </a:solidFill>
                <a:latin typeface="+mj-lt"/>
              </a:rPr>
              <a:t> </a:t>
            </a:r>
            <a:r>
              <a:rPr lang="tr-TR" sz="1800" b="0" i="0" spc="0" baseline="0" dirty="0">
                <a:solidFill>
                  <a:srgbClr val="FFE600"/>
                </a:solidFill>
                <a:latin typeface="+mj-lt"/>
              </a:rPr>
              <a:t>eşyalar</a:t>
            </a:r>
            <a:r>
              <a:rPr lang="en-US" sz="1800" b="0" i="0" spc="0" baseline="0" dirty="0">
                <a:solidFill>
                  <a:srgbClr val="FFFFFF"/>
                </a:solidFill>
                <a:latin typeface="+mj-lt"/>
              </a:rPr>
              <a:t> </a:t>
            </a:r>
            <a:r>
              <a:rPr lang="tr-TR" sz="1800" b="0" i="0" spc="0" baseline="0" dirty="0">
                <a:solidFill>
                  <a:srgbClr val="FFFFFF"/>
                </a:solidFill>
                <a:latin typeface="+mj-lt"/>
              </a:rPr>
              <a:t>için geçerlidir</a:t>
            </a:r>
            <a:r>
              <a:rPr lang="en-US" sz="1800" b="0" i="0" spc="0" baseline="0" dirty="0">
                <a:solidFill>
                  <a:srgbClr val="FFFFFF"/>
                </a:solidFill>
                <a:latin typeface="+mj-lt"/>
              </a:rPr>
              <a:t>.</a:t>
            </a:r>
            <a:endParaRPr lang="en-US" sz="1800" b="1" i="0" spc="0" baseline="0" dirty="0">
              <a:solidFill>
                <a:srgbClr val="FFE600"/>
              </a:solidFill>
              <a:latin typeface="+mj-lt"/>
            </a:endParaRPr>
          </a:p>
        </p:txBody>
      </p:sp>
      <p:sp>
        <p:nvSpPr>
          <p:cNvPr id="300" name="Rectangle 300"/>
          <p:cNvSpPr/>
          <p:nvPr/>
        </p:nvSpPr>
        <p:spPr>
          <a:xfrm>
            <a:off x="1238097" y="1931248"/>
            <a:ext cx="3282950" cy="276999"/>
          </a:xfrm>
          <a:prstGeom prst="rect">
            <a:avLst/>
          </a:prstGeom>
        </p:spPr>
        <p:txBody>
          <a:bodyPr wrap="none" lIns="0" tIns="0" rIns="0" bIns="0">
            <a:spAutoFit/>
          </a:bodyPr>
          <a:lstStyle/>
          <a:p>
            <a:pPr marL="0"/>
            <a:r>
              <a:rPr lang="tr-TR" sz="1800" b="1" i="0" spc="0" baseline="0" dirty="0">
                <a:solidFill>
                  <a:srgbClr val="FFE600"/>
                </a:solidFill>
                <a:latin typeface="+mj-lt"/>
              </a:rPr>
              <a:t>Serbest dolaşıma giren mallar</a:t>
            </a:r>
            <a:endParaRPr lang="en-US" sz="1800" b="1" i="0" spc="0" baseline="0" dirty="0">
              <a:solidFill>
                <a:srgbClr val="FFE600"/>
              </a:solidFill>
              <a:latin typeface="+mj-lt"/>
            </a:endParaRPr>
          </a:p>
        </p:txBody>
      </p:sp>
      <p:sp>
        <p:nvSpPr>
          <p:cNvPr id="301" name="Rectangle 301"/>
          <p:cNvSpPr/>
          <p:nvPr/>
        </p:nvSpPr>
        <p:spPr>
          <a:xfrm>
            <a:off x="1238097" y="2263180"/>
            <a:ext cx="8134022" cy="553998"/>
          </a:xfrm>
          <a:prstGeom prst="rect">
            <a:avLst/>
          </a:prstGeom>
        </p:spPr>
        <p:txBody>
          <a:bodyPr wrap="none" lIns="0" tIns="0" rIns="0" bIns="0">
            <a:spAutoFit/>
          </a:bodyPr>
          <a:lstStyle/>
          <a:p>
            <a:pPr marL="285750" indent="-285750">
              <a:buClr>
                <a:srgbClr val="FFE600"/>
              </a:buClr>
              <a:buSzPct val="70000"/>
              <a:buFont typeface="EYInterstate-LightBold" panose="020B0604020202020204" charset="0"/>
              <a:buChar char="►"/>
            </a:pPr>
            <a:r>
              <a:rPr lang="tr-TR" sz="1800" b="0" i="0" spc="0" baseline="0" dirty="0">
                <a:solidFill>
                  <a:srgbClr val="FFFFFF"/>
                </a:solidFill>
                <a:latin typeface="+mj-lt"/>
              </a:rPr>
              <a:t>Dahilde işleme rejimi kapsamındaki eşyalar</a:t>
            </a:r>
          </a:p>
          <a:p>
            <a:pPr marL="285750" indent="-285750">
              <a:buClr>
                <a:srgbClr val="FFE600"/>
              </a:buClr>
              <a:buSzPct val="70000"/>
              <a:buFont typeface="EYInterstate-LightBold" panose="020B0604020202020204" charset="0"/>
              <a:buChar char="►"/>
            </a:pPr>
            <a:r>
              <a:rPr lang="tr-TR" sz="1800" b="0" i="0" spc="0" baseline="0" dirty="0">
                <a:solidFill>
                  <a:srgbClr val="FFFFFF"/>
                </a:solidFill>
                <a:latin typeface="+mj-lt"/>
              </a:rPr>
              <a:t>Dahilde işleme rejimine tabi tutulan eşyadan kaynaklanan geri gelen eşyalar</a:t>
            </a:r>
            <a:endParaRPr lang="en-US" sz="1800" b="0" i="0" spc="0" baseline="0" dirty="0">
              <a:solidFill>
                <a:srgbClr val="FFFFFF"/>
              </a:solidFill>
              <a:latin typeface="+mj-lt"/>
            </a:endParaRPr>
          </a:p>
        </p:txBody>
      </p:sp>
      <p:sp>
        <p:nvSpPr>
          <p:cNvPr id="304" name="Rectangle 304"/>
          <p:cNvSpPr/>
          <p:nvPr/>
        </p:nvSpPr>
        <p:spPr>
          <a:xfrm>
            <a:off x="778654" y="3475847"/>
            <a:ext cx="1850828" cy="276999"/>
          </a:xfrm>
          <a:prstGeom prst="rect">
            <a:avLst/>
          </a:prstGeom>
        </p:spPr>
        <p:txBody>
          <a:bodyPr wrap="none" lIns="0" tIns="0" rIns="0" bIns="0">
            <a:spAutoFit/>
          </a:bodyPr>
          <a:lstStyle/>
          <a:p>
            <a:pPr marL="0"/>
            <a:r>
              <a:rPr lang="tr-TR" b="1" dirty="0">
                <a:solidFill>
                  <a:srgbClr val="FFFFFF"/>
                </a:solidFill>
                <a:latin typeface="+mj-lt"/>
              </a:rPr>
              <a:t>Dahil </a:t>
            </a:r>
            <a:r>
              <a:rPr lang="tr-TR" sz="1800" b="1" i="0" spc="0" baseline="0" dirty="0">
                <a:solidFill>
                  <a:srgbClr val="FFFFFF"/>
                </a:solidFill>
                <a:latin typeface="+mj-lt"/>
              </a:rPr>
              <a:t>olmayanlar:</a:t>
            </a:r>
            <a:endParaRPr lang="en-US" sz="1800" b="1" i="0" spc="0" baseline="0" dirty="0">
              <a:solidFill>
                <a:srgbClr val="FFFFFF"/>
              </a:solidFill>
              <a:latin typeface="+mj-lt"/>
            </a:endParaRPr>
          </a:p>
        </p:txBody>
      </p:sp>
      <p:sp>
        <p:nvSpPr>
          <p:cNvPr id="305" name="Rectangle 305"/>
          <p:cNvSpPr/>
          <p:nvPr/>
        </p:nvSpPr>
        <p:spPr>
          <a:xfrm>
            <a:off x="1238097" y="3796589"/>
            <a:ext cx="7169463" cy="831318"/>
          </a:xfrm>
          <a:prstGeom prst="rect">
            <a:avLst/>
          </a:prstGeom>
        </p:spPr>
        <p:txBody>
          <a:bodyPr wrap="none" lIns="0" tIns="0" rIns="0" bIns="0">
            <a:spAutoFit/>
          </a:bodyPr>
          <a:lstStyle/>
          <a:p>
            <a:pPr marL="285750" indent="-285750">
              <a:buClr>
                <a:srgbClr val="FFE600"/>
              </a:buClr>
              <a:buSzPct val="70000"/>
              <a:buFont typeface="EYInterstate-LightBold" panose="020B0604020202020204" charset="0"/>
              <a:buChar char="►"/>
            </a:pPr>
            <a:r>
              <a:rPr lang="tr-TR" sz="1800" b="0" i="0" spc="0" baseline="0" dirty="0">
                <a:solidFill>
                  <a:srgbClr val="FFFFFF"/>
                </a:solidFill>
                <a:latin typeface="+mj-lt"/>
              </a:rPr>
              <a:t>Yolcunun kişisel</a:t>
            </a:r>
            <a:r>
              <a:rPr lang="en-US" sz="1800" b="0" i="0" spc="0" baseline="0" dirty="0">
                <a:solidFill>
                  <a:srgbClr val="FFFFFF"/>
                </a:solidFill>
                <a:latin typeface="+mj-lt"/>
              </a:rPr>
              <a:t> </a:t>
            </a:r>
            <a:r>
              <a:rPr lang="tr-TR" sz="1800" b="0" i="0" spc="0" baseline="0" dirty="0">
                <a:solidFill>
                  <a:srgbClr val="FFFFFF"/>
                </a:solidFill>
                <a:latin typeface="+mj-lt"/>
              </a:rPr>
              <a:t>bagajında</a:t>
            </a:r>
            <a:r>
              <a:rPr lang="en-US" sz="1800" b="0" i="0" spc="0" baseline="0" dirty="0">
                <a:solidFill>
                  <a:srgbClr val="FFFFFF"/>
                </a:solidFill>
                <a:latin typeface="+mj-lt"/>
              </a:rPr>
              <a:t> </a:t>
            </a:r>
            <a:r>
              <a:rPr lang="tr-TR" sz="1800" b="0" i="0" spc="0" baseline="0" dirty="0">
                <a:solidFill>
                  <a:srgbClr val="FFFFFF"/>
                </a:solidFill>
                <a:latin typeface="+mj-lt"/>
              </a:rPr>
              <a:t>bulunan eşyalar</a:t>
            </a:r>
            <a:endParaRPr lang="tr-TR" dirty="0">
              <a:solidFill>
                <a:srgbClr val="FFFFFF"/>
              </a:solidFill>
              <a:latin typeface="+mj-lt"/>
            </a:endParaRPr>
          </a:p>
          <a:p>
            <a:pPr marL="285750" indent="-285750">
              <a:buClr>
                <a:srgbClr val="FFE600"/>
              </a:buClr>
              <a:buSzPct val="70000"/>
              <a:buFont typeface="EYInterstate-LightBold" panose="020B0604020202020204" charset="0"/>
              <a:buChar char="►"/>
            </a:pPr>
            <a:r>
              <a:rPr lang="tr-TR" sz="1802" b="0" i="0" spc="0" baseline="0" dirty="0">
                <a:solidFill>
                  <a:srgbClr val="FFFFFF"/>
                </a:solidFill>
                <a:latin typeface="+mj-lt"/>
              </a:rPr>
              <a:t>Sevkiyat başına değeri</a:t>
            </a:r>
            <a:r>
              <a:rPr lang="en-US" sz="1802" b="0" i="0" spc="0" baseline="0" dirty="0">
                <a:solidFill>
                  <a:srgbClr val="FFFFFF"/>
                </a:solidFill>
                <a:latin typeface="+mj-lt"/>
              </a:rPr>
              <a:t> 150 </a:t>
            </a:r>
            <a:r>
              <a:rPr lang="tr-TR" sz="1802" b="0" i="0" spc="0" baseline="0" dirty="0">
                <a:solidFill>
                  <a:srgbClr val="FFFFFF"/>
                </a:solidFill>
                <a:latin typeface="+mj-lt"/>
              </a:rPr>
              <a:t>Euro'yu aşmayan eşyalar</a:t>
            </a:r>
          </a:p>
          <a:p>
            <a:pPr marL="285750" indent="-285750">
              <a:buClr>
                <a:srgbClr val="FFE600"/>
              </a:buClr>
              <a:buSzPct val="70000"/>
              <a:buFont typeface="EYInterstate-LightBold" panose="020B0604020202020204" charset="0"/>
              <a:buChar char="►"/>
            </a:pPr>
            <a:r>
              <a:rPr lang="tr-TR" sz="1800" b="0" i="0" spc="0" baseline="0" dirty="0">
                <a:solidFill>
                  <a:srgbClr val="FFFFFF"/>
                </a:solidFill>
                <a:latin typeface="+mj-lt"/>
              </a:rPr>
              <a:t>Belirli askeri faaliyetler kapsamında taşınan veya kullanılan eşyalar</a:t>
            </a:r>
          </a:p>
        </p:txBody>
      </p:sp>
      <p:sp>
        <p:nvSpPr>
          <p:cNvPr id="307" name="Rectangle 307"/>
          <p:cNvSpPr/>
          <p:nvPr/>
        </p:nvSpPr>
        <p:spPr>
          <a:xfrm>
            <a:off x="780897" y="5098339"/>
            <a:ext cx="1628651" cy="276999"/>
          </a:xfrm>
          <a:prstGeom prst="rect">
            <a:avLst/>
          </a:prstGeom>
        </p:spPr>
        <p:txBody>
          <a:bodyPr wrap="none" lIns="0" tIns="0" rIns="0" bIns="0">
            <a:spAutoFit/>
          </a:bodyPr>
          <a:lstStyle/>
          <a:p>
            <a:pPr marL="0"/>
            <a:r>
              <a:rPr lang="tr-TR" sz="1800" b="1" i="0" spc="0" baseline="0" dirty="0">
                <a:solidFill>
                  <a:srgbClr val="FFFFFF"/>
                </a:solidFill>
                <a:latin typeface="+mj-lt"/>
              </a:rPr>
              <a:t>Özel durumlar:</a:t>
            </a:r>
            <a:endParaRPr lang="en-US" sz="1800" b="1" i="0" spc="0" baseline="0" dirty="0">
              <a:solidFill>
                <a:srgbClr val="FFFFFF"/>
              </a:solidFill>
              <a:latin typeface="+mj-lt"/>
            </a:endParaRPr>
          </a:p>
        </p:txBody>
      </p:sp>
      <p:sp>
        <p:nvSpPr>
          <p:cNvPr id="308" name="Rectangle 308"/>
          <p:cNvSpPr/>
          <p:nvPr/>
        </p:nvSpPr>
        <p:spPr>
          <a:xfrm>
            <a:off x="1238097" y="5422639"/>
            <a:ext cx="6019853" cy="554639"/>
          </a:xfrm>
          <a:prstGeom prst="rect">
            <a:avLst/>
          </a:prstGeom>
        </p:spPr>
        <p:txBody>
          <a:bodyPr wrap="none" lIns="0" tIns="0" rIns="0" bIns="0">
            <a:spAutoFit/>
          </a:bodyPr>
          <a:lstStyle/>
          <a:p>
            <a:pPr marL="342900" indent="-342900">
              <a:buClr>
                <a:srgbClr val="FFE600"/>
              </a:buClr>
              <a:buSzPct val="70000"/>
              <a:buFont typeface="EYInterstate-LightBold" panose="020B0604020202020204" charset="0"/>
              <a:buChar char="►"/>
            </a:pPr>
            <a:r>
              <a:rPr lang="tr-TR" sz="1802" b="0" i="0" spc="0" baseline="0" dirty="0">
                <a:solidFill>
                  <a:srgbClr val="FFFFFF"/>
                </a:solidFill>
                <a:latin typeface="+mj-lt"/>
              </a:rPr>
              <a:t>Hariçte işleme gümrük rej</a:t>
            </a:r>
            <a:r>
              <a:rPr lang="tr-TR" sz="1802" dirty="0">
                <a:solidFill>
                  <a:srgbClr val="FFFFFF"/>
                </a:solidFill>
                <a:latin typeface="+mj-lt"/>
              </a:rPr>
              <a:t>iminden kaynaklanan eşyalar</a:t>
            </a:r>
            <a:endParaRPr lang="en-US" sz="1802" b="0" i="0" spc="0" baseline="0" dirty="0">
              <a:solidFill>
                <a:srgbClr val="FFFFFF"/>
              </a:solidFill>
              <a:latin typeface="+mj-lt"/>
            </a:endParaRPr>
          </a:p>
          <a:p>
            <a:pPr marL="342900" indent="-342900">
              <a:buClr>
                <a:srgbClr val="FFE600"/>
              </a:buClr>
              <a:buSzPct val="70000"/>
              <a:buFont typeface="EYInterstate-LightBold" panose="020B0604020202020204" charset="0"/>
              <a:buChar char="►"/>
            </a:pPr>
            <a:r>
              <a:rPr lang="en-US" sz="1802" b="0" i="0" spc="0" baseline="0" dirty="0">
                <a:solidFill>
                  <a:srgbClr val="FFFFFF"/>
                </a:solidFill>
                <a:latin typeface="+mj-lt"/>
              </a:rPr>
              <a:t>Geri </a:t>
            </a:r>
            <a:r>
              <a:rPr lang="tr-TR" sz="1802" b="0" i="0" spc="0" baseline="0" dirty="0">
                <a:solidFill>
                  <a:srgbClr val="FFFFFF"/>
                </a:solidFill>
                <a:latin typeface="+mj-lt"/>
              </a:rPr>
              <a:t>getirilen eşyalar</a:t>
            </a:r>
          </a:p>
        </p:txBody>
      </p:sp>
      <p:sp>
        <p:nvSpPr>
          <p:cNvPr id="310" name="Rectangle 310"/>
          <p:cNvSpPr/>
          <p:nvPr/>
        </p:nvSpPr>
        <p:spPr>
          <a:xfrm>
            <a:off x="609904" y="212264"/>
            <a:ext cx="6303072" cy="337785"/>
          </a:xfrm>
          <a:prstGeom prst="rect">
            <a:avLst/>
          </a:prstGeom>
        </p:spPr>
        <p:txBody>
          <a:bodyPr wrap="none" lIns="0" tIns="0" rIns="0" bIns="0">
            <a:spAutoFit/>
          </a:bodyPr>
          <a:lstStyle/>
          <a:p>
            <a:pPr marL="0"/>
            <a:r>
              <a:rPr lang="tr-TR" sz="2195" b="0" i="0" spc="0" baseline="0" dirty="0">
                <a:solidFill>
                  <a:srgbClr val="FFFFFF"/>
                </a:solidFill>
                <a:latin typeface="+mj-lt"/>
              </a:rPr>
              <a:t>Sınırda Karbon Düzenleme Mekanizması Kapsamı</a:t>
            </a:r>
            <a:endParaRPr lang="en-US" sz="2195" b="0" i="0" spc="0" baseline="0" dirty="0">
              <a:solidFill>
                <a:srgbClr val="FFFFFF"/>
              </a:solidFill>
              <a:latin typeface="+mj-lt"/>
            </a:endParaRPr>
          </a:p>
        </p:txBody>
      </p:sp>
      <p:sp>
        <p:nvSpPr>
          <p:cNvPr id="2" name="Slide Number Placeholder 3">
            <a:extLst>
              <a:ext uri="{FF2B5EF4-FFF2-40B4-BE49-F238E27FC236}">
                <a16:creationId xmlns:a16="http://schemas.microsoft.com/office/drawing/2014/main" id="{F5B12DD2-8D5D-B72E-EAC2-5912634122FD}"/>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a:solidFill>
                  <a:prstClr val="white"/>
                </a:solidFill>
                <a:latin typeface="EYInterstate" panose="02000503020000020004" pitchFamily="2" charset="0"/>
              </a:rPr>
              <a:t>Page </a:t>
            </a:r>
            <a:fld id="{F1BC30E3-FFE5-4B91-AA19-87A149EBB9EE}" type="slidenum">
              <a:rPr lang="en-IN" sz="800" smtClean="0">
                <a:solidFill>
                  <a:prstClr val="white"/>
                </a:solidFill>
                <a:latin typeface="EYInterstate" panose="02000503020000020004" pitchFamily="2" charset="0"/>
              </a:rPr>
              <a:pPr>
                <a:defRPr/>
              </a:pPr>
              <a:t>10</a:t>
            </a:fld>
            <a:endParaRPr lang="en-IN" sz="800" dirty="0">
              <a:solidFill>
                <a:prstClr val="white"/>
              </a:solidFill>
              <a:latin typeface="EYInterstate" panose="02000503020000020004" pitchFamily="2" charset="0"/>
            </a:endParaRPr>
          </a:p>
        </p:txBody>
      </p:sp>
      <p:sp>
        <p:nvSpPr>
          <p:cNvPr id="3" name="Oval 2">
            <a:extLst>
              <a:ext uri="{FF2B5EF4-FFF2-40B4-BE49-F238E27FC236}">
                <a16:creationId xmlns:a16="http://schemas.microsoft.com/office/drawing/2014/main" id="{1C233359-BF57-79AE-9BE3-44506BE8551F}"/>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285861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0432-2138-4AC0-B7F6-E146C1C2C05A}"/>
              </a:ext>
            </a:extLst>
          </p:cNvPr>
          <p:cNvSpPr>
            <a:spLocks noGrp="1"/>
          </p:cNvSpPr>
          <p:nvPr>
            <p:ph type="title"/>
          </p:nvPr>
        </p:nvSpPr>
        <p:spPr/>
        <p:txBody>
          <a:bodyPr/>
          <a:lstStyle/>
          <a:p>
            <a:r>
              <a:rPr lang="tr-TR"/>
              <a:t>CBAM </a:t>
            </a:r>
            <a:r>
              <a:rPr lang="tr-TR" dirty="0"/>
              <a:t>– Ürün Kapsamı</a:t>
            </a:r>
          </a:p>
        </p:txBody>
      </p:sp>
      <p:sp>
        <p:nvSpPr>
          <p:cNvPr id="5" name="Footer Placeholder 4">
            <a:extLst>
              <a:ext uri="{FF2B5EF4-FFF2-40B4-BE49-F238E27FC236}">
                <a16:creationId xmlns:a16="http://schemas.microsoft.com/office/drawing/2014/main" id="{C887809B-7F9B-424E-A065-6A2D64463F25}"/>
              </a:ext>
            </a:extLst>
          </p:cNvPr>
          <p:cNvSpPr>
            <a:spLocks noGrp="1"/>
          </p:cNvSpPr>
          <p:nvPr>
            <p:ph type="ftr" sz="quarter" idx="11"/>
          </p:nvPr>
        </p:nvSpPr>
        <p:spPr/>
        <p:txBody>
          <a:bodyPr/>
          <a:lstStyle/>
          <a:p>
            <a:r>
              <a:rPr lang="tr-TR" dirty="0"/>
              <a:t>Sınırda Karbon Düzenleme Mekanizması (CBAM)</a:t>
            </a:r>
            <a:endParaRPr lang="en-US" dirty="0"/>
          </a:p>
        </p:txBody>
      </p:sp>
      <p:sp>
        <p:nvSpPr>
          <p:cNvPr id="6" name="Slide Number Placeholder 5">
            <a:extLst>
              <a:ext uri="{FF2B5EF4-FFF2-40B4-BE49-F238E27FC236}">
                <a16:creationId xmlns:a16="http://schemas.microsoft.com/office/drawing/2014/main" id="{1506B682-E651-4B90-BA96-4943CB0D38F0}"/>
              </a:ext>
            </a:extLst>
          </p:cNvPr>
          <p:cNvSpPr>
            <a:spLocks noGrp="1"/>
          </p:cNvSpPr>
          <p:nvPr>
            <p:ph type="sldNum" sz="quarter" idx="12"/>
          </p:nvPr>
        </p:nvSpPr>
        <p:spPr/>
        <p:txBody>
          <a:bodyPr/>
          <a:lstStyle/>
          <a:p>
            <a:r>
              <a:rPr lang="en-GB"/>
              <a:t>Page </a:t>
            </a:r>
            <a:fld id="{F1BC30E3-FFE5-4B91-AA19-87A149EBB9EE}" type="slidenum">
              <a:rPr smtClean="0"/>
              <a:pPr/>
              <a:t>11</a:t>
            </a:fld>
            <a:endParaRPr dirty="0"/>
          </a:p>
        </p:txBody>
      </p:sp>
      <p:sp>
        <p:nvSpPr>
          <p:cNvPr id="12" name="Content Placeholder 6">
            <a:extLst>
              <a:ext uri="{FF2B5EF4-FFF2-40B4-BE49-F238E27FC236}">
                <a16:creationId xmlns:a16="http://schemas.microsoft.com/office/drawing/2014/main" id="{74CA15D8-FC36-4F63-803C-E808FD7E3692}"/>
              </a:ext>
            </a:extLst>
          </p:cNvPr>
          <p:cNvSpPr txBox="1">
            <a:spLocks/>
          </p:cNvSpPr>
          <p:nvPr/>
        </p:nvSpPr>
        <p:spPr>
          <a:xfrm>
            <a:off x="617222" y="1138238"/>
            <a:ext cx="10978516" cy="354591"/>
          </a:xfrm>
          <a:prstGeom prst="rect">
            <a:avLst/>
          </a:prstGeom>
          <a:solidFill>
            <a:srgbClr val="747480"/>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45696" tIns="0" rIns="45696" bIns="0" rtlCol="0" anchor="ctr"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2000" kern="1200">
                <a:solidFill>
                  <a:schemeClr val="bg1"/>
                </a:solidFill>
                <a:latin typeface="+mn-lt"/>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800" kern="1200">
                <a:solidFill>
                  <a:schemeClr val="bg1"/>
                </a:solidFill>
                <a:latin typeface="+mn-lt"/>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600" kern="1200">
                <a:solidFill>
                  <a:schemeClr val="bg1"/>
                </a:solidFill>
                <a:latin typeface="+mn-lt"/>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400" kern="1200">
                <a:solidFill>
                  <a:schemeClr val="bg1"/>
                </a:solidFill>
                <a:latin typeface="+mn-lt"/>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defTabSz="913943">
              <a:buFont typeface="Arial" pitchFamily="34" charset="0"/>
              <a:buNone/>
              <a:defRPr/>
            </a:pPr>
            <a:r>
              <a:rPr lang="tr-TR" sz="1399" b="1" dirty="0">
                <a:solidFill>
                  <a:prstClr val="white"/>
                </a:solidFill>
                <a:latin typeface="EYInterstate Light"/>
              </a:rPr>
              <a:t>Ürün kapsamı</a:t>
            </a:r>
            <a:endParaRPr lang="en-US" sz="1399" b="1" dirty="0">
              <a:solidFill>
                <a:prstClr val="white"/>
              </a:solidFill>
              <a:latin typeface="EYInterstate Light"/>
            </a:endParaRPr>
          </a:p>
        </p:txBody>
      </p:sp>
      <p:sp>
        <p:nvSpPr>
          <p:cNvPr id="14" name="Rectangle 13">
            <a:extLst>
              <a:ext uri="{FF2B5EF4-FFF2-40B4-BE49-F238E27FC236}">
                <a16:creationId xmlns:a16="http://schemas.microsoft.com/office/drawing/2014/main" id="{237654DC-F109-4E55-9E5C-E26145C12E96}"/>
              </a:ext>
            </a:extLst>
          </p:cNvPr>
          <p:cNvSpPr/>
          <p:nvPr/>
        </p:nvSpPr>
        <p:spPr>
          <a:xfrm>
            <a:off x="617222" y="1492829"/>
            <a:ext cx="11074036" cy="4978415"/>
          </a:xfrm>
          <a:prstGeom prst="rect">
            <a:avLst/>
          </a:prstGeom>
        </p:spPr>
        <p:txBody>
          <a:bodyPr wrap="square" numCol="3">
            <a:noAutofit/>
          </a:bodyPr>
          <a:lstStyle/>
          <a:p>
            <a:pPr defTabSz="913943">
              <a:spcBef>
                <a:spcPts val="200"/>
              </a:spcBef>
              <a:spcAft>
                <a:spcPts val="200"/>
              </a:spcAft>
              <a:defRPr/>
            </a:pPr>
            <a:r>
              <a:rPr lang="tr-TR" sz="1200" b="1" dirty="0">
                <a:solidFill>
                  <a:schemeClr val="tx2"/>
                </a:solidFill>
                <a:latin typeface="EYInterstate Light" panose="02000506000000020004" pitchFamily="2" charset="0"/>
                <a:ea typeface="Calibri" panose="020F0502020204030204" pitchFamily="34" charset="0"/>
                <a:cs typeface="Times New Roman" panose="02020603050405020304" pitchFamily="18" charset="0"/>
              </a:rPr>
              <a:t>Çimento</a:t>
            </a:r>
            <a:r>
              <a:rPr lang="en-US" sz="1200" b="1" dirty="0">
                <a:solidFill>
                  <a:schemeClr val="tx2"/>
                </a:solidFill>
                <a:latin typeface="EYInterstate Light" panose="02000506000000020004" pitchFamily="2" charset="0"/>
                <a:ea typeface="Calibri" panose="020F0502020204030204" pitchFamily="34" charset="0"/>
                <a:cs typeface="Times New Roman" panose="02020603050405020304" pitchFamily="18" charset="0"/>
              </a:rPr>
              <a:t> </a:t>
            </a:r>
          </a:p>
          <a:p>
            <a:pPr defTabSz="913943">
              <a:spcBef>
                <a:spcPts val="200"/>
              </a:spcBef>
              <a:spcAft>
                <a:spcPts val="200"/>
              </a:spcAft>
              <a:defRPr/>
            </a:pP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2507 00  80 – </a:t>
            </a:r>
            <a:r>
              <a:rPr lang="tr-TR" sz="800" dirty="0" err="1">
                <a:solidFill>
                  <a:prstClr val="white"/>
                </a:solidFill>
                <a:latin typeface="EYInterstate Light" panose="02000506000000020004" pitchFamily="2" charset="0"/>
                <a:ea typeface="Calibri" panose="020F0502020204030204" pitchFamily="34" charset="0"/>
                <a:cs typeface="Times New Roman" panose="02020603050405020304" pitchFamily="18" charset="0"/>
              </a:rPr>
              <a:t>Other</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 </a:t>
            </a:r>
            <a:r>
              <a:rPr lang="tr-TR" sz="800" dirty="0" err="1">
                <a:solidFill>
                  <a:prstClr val="white"/>
                </a:solidFill>
                <a:latin typeface="EYInterstate Light" panose="02000506000000020004" pitchFamily="2" charset="0"/>
                <a:ea typeface="Calibri" panose="020F0502020204030204" pitchFamily="34" charset="0"/>
                <a:cs typeface="Times New Roman" panose="02020603050405020304" pitchFamily="18" charset="0"/>
              </a:rPr>
              <a:t>kaolinic</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 </a:t>
            </a:r>
            <a:r>
              <a:rPr lang="tr-TR" sz="800" dirty="0" err="1">
                <a:solidFill>
                  <a:prstClr val="white"/>
                </a:solidFill>
                <a:latin typeface="EYInterstate Light" panose="02000506000000020004" pitchFamily="2" charset="0"/>
                <a:ea typeface="Calibri" panose="020F0502020204030204" pitchFamily="34" charset="0"/>
                <a:cs typeface="Times New Roman" panose="02020603050405020304" pitchFamily="18" charset="0"/>
              </a:rPr>
              <a:t>clays</a:t>
            </a: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2523 10 00 — Cement clinkers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2523 21 00 — White Portland cement, whether</a:t>
            </a:r>
            <a:b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b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or not artificially colored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2523 29 00 — Other Portland cement </a:t>
            </a: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2523 30 00 – </a:t>
            </a:r>
            <a:r>
              <a:rPr lang="tr-TR" sz="800" dirty="0" err="1">
                <a:solidFill>
                  <a:prstClr val="white"/>
                </a:solidFill>
                <a:latin typeface="EYInterstate Light" panose="02000506000000020004" pitchFamily="2" charset="0"/>
                <a:ea typeface="Calibri" panose="020F0502020204030204" pitchFamily="34" charset="0"/>
                <a:cs typeface="Times New Roman" panose="02020603050405020304" pitchFamily="18" charset="0"/>
              </a:rPr>
              <a:t>Aluminous</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 </a:t>
            </a:r>
            <a:r>
              <a:rPr lang="tr-TR" sz="800" dirty="0" err="1">
                <a:solidFill>
                  <a:prstClr val="white"/>
                </a:solidFill>
                <a:latin typeface="EYInterstate Light" panose="02000506000000020004" pitchFamily="2" charset="0"/>
                <a:ea typeface="Calibri" panose="020F0502020204030204" pitchFamily="34" charset="0"/>
                <a:cs typeface="Times New Roman" panose="02020603050405020304" pitchFamily="18" charset="0"/>
              </a:rPr>
              <a:t>cement</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 </a:t>
            </a:r>
            <a:endPar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2523 90 00 — Other hydraulic cement </a:t>
            </a:r>
          </a:p>
          <a:p>
            <a:pPr defTabSz="913943">
              <a:spcBef>
                <a:spcPts val="200"/>
              </a:spcBef>
              <a:spcAft>
                <a:spcPts val="200"/>
              </a:spcAft>
              <a:defRPr/>
            </a:pPr>
            <a:r>
              <a:rPr lang="tr-TR" sz="1200" b="1" dirty="0">
                <a:solidFill>
                  <a:schemeClr val="tx2"/>
                </a:solidFill>
                <a:latin typeface="EYInterstate Light" panose="02000506000000020004" pitchFamily="2" charset="0"/>
                <a:cs typeface="Times New Roman" panose="02020603050405020304" pitchFamily="18" charset="0"/>
              </a:rPr>
              <a:t>Elektrik</a:t>
            </a:r>
            <a:r>
              <a:rPr lang="en-US" sz="1200" b="1" dirty="0">
                <a:solidFill>
                  <a:schemeClr val="tx2"/>
                </a:solidFill>
                <a:latin typeface="EYInterstate Light" panose="02000506000000020004" pitchFamily="2" charset="0"/>
                <a:cs typeface="Times New Roman" panose="02020603050405020304" pitchFamily="18" charset="0"/>
              </a:rPr>
              <a:t>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2716 00 00 — Electrical energy </a:t>
            </a:r>
          </a:p>
          <a:p>
            <a:pPr defTabSz="913943">
              <a:spcBef>
                <a:spcPts val="200"/>
              </a:spcBef>
              <a:spcAft>
                <a:spcPts val="200"/>
              </a:spcAft>
              <a:defRPr/>
            </a:pPr>
            <a:r>
              <a:rPr lang="tr-TR" sz="1200" b="1" dirty="0">
                <a:solidFill>
                  <a:schemeClr val="tx2"/>
                </a:solidFill>
                <a:latin typeface="EYInterstate Light" panose="02000506000000020004" pitchFamily="2" charset="0"/>
                <a:cs typeface="Times New Roman" panose="02020603050405020304" pitchFamily="18" charset="0"/>
              </a:rPr>
              <a:t>Gübreler</a:t>
            </a:r>
            <a:r>
              <a:rPr lang="en-US" sz="1200" b="1" dirty="0">
                <a:solidFill>
                  <a:schemeClr val="tx2"/>
                </a:solidFill>
                <a:latin typeface="EYInterstate Light" panose="02000506000000020004" pitchFamily="2" charset="0"/>
                <a:cs typeface="Times New Roman" panose="02020603050405020304" pitchFamily="18" charset="0"/>
              </a:rPr>
              <a:t>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2808 00 00 — Nitric acid, sulphonitric acids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2814 — Ammonia, anhydrous or in aqueous solution </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 </a:t>
            </a:r>
            <a:endPar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2834 21 00 — Nitrates of potassium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3102 — Mineral or chemical fertilizers, nitrogenous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3105 — Mineral or chemical fertilizers containing two or three of the fertilizing elements nitrogen, phosphorus and potassium; other fertilizers; goods of this chapter in tablets or similar forms or in packages of a gross weight not exceeding 10 kg</a:t>
            </a:r>
          </a:p>
          <a:p>
            <a:pPr defTabSz="913943">
              <a:spcBef>
                <a:spcPts val="200"/>
              </a:spcBef>
              <a:spcAft>
                <a:spcPts val="200"/>
              </a:spcAft>
              <a:buClr>
                <a:srgbClr val="FFE600"/>
              </a:buClr>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Except: </a:t>
            </a:r>
          </a:p>
          <a:p>
            <a:pPr defTabSz="913943">
              <a:spcBef>
                <a:spcPts val="200"/>
              </a:spcBef>
              <a:spcAft>
                <a:spcPts val="200"/>
              </a:spcAft>
              <a:buClr>
                <a:srgbClr val="FFE600"/>
              </a:buClr>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3105 60 00 — Mineral or chemical fertilizers containing the two fertilizing elements, phosphorus and potassium </a:t>
            </a:r>
          </a:p>
          <a:p>
            <a:pPr defTabSz="913943">
              <a:spcBef>
                <a:spcPts val="200"/>
              </a:spcBef>
              <a:spcAft>
                <a:spcPts val="200"/>
              </a:spcAft>
              <a:defRPr/>
            </a:pPr>
            <a:r>
              <a:rPr lang="tr-TR" sz="1200" b="1" dirty="0">
                <a:solidFill>
                  <a:schemeClr val="tx2"/>
                </a:solidFill>
                <a:latin typeface="EYInterstate Light" panose="02000506000000020004" pitchFamily="2" charset="0"/>
                <a:cs typeface="Times New Roman" panose="02020603050405020304" pitchFamily="18" charset="0"/>
              </a:rPr>
              <a:t>Demir ve çelik</a:t>
            </a:r>
            <a:endParaRPr lang="en-US" sz="1200" b="1" dirty="0">
              <a:solidFill>
                <a:schemeClr val="tx2"/>
              </a:solidFill>
              <a:latin typeface="EYInterstate Light" panose="02000506000000020004" pitchFamily="2" charset="0"/>
              <a:cs typeface="Times New Roman" panose="02020603050405020304" pitchFamily="18" charset="0"/>
            </a:endParaRP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72 — Iron and steel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Except: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7202 — Ferro-alloys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7204 — Ferrous waste and scrap; remelting scrap ingots and steel </a:t>
            </a:r>
          </a:p>
          <a:p>
            <a:pPr defTabSz="913943">
              <a:spcBef>
                <a:spcPts val="200"/>
              </a:spcBef>
              <a:spcAft>
                <a:spcPts val="200"/>
              </a:spcAft>
              <a:defRPr/>
            </a:pP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2601 12 00 – Agglomerated iron ores and concentrates, other than roasted iron Pyrites</a:t>
            </a: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7301 — Sheet piling of iron or steel, whether or not drilled, punched or made from assembled elements; welded angles, shapes and sections, of iron or steel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7302 — Railway or tramway track construction material of iron or steel, the following: rails, check-rails and rack rails, switchblades, crossing frogs, point rods and other crossing pieces, sleepers (cross-ties), fish- plates, chairs, chair wedges, sole plates (base plates), rail clips, bedplates, ties and other material specialized for jointing or fixing rails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7303 00 — Tubes, pipes and hollow profiles of cast iron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7304 — Tubes, pipes and hollow profiles, seamless, of iron (other than cast iron) or steel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7305 — Other tubes and pipes (for example, welded, riveted or similarly closed), having circular cross-sections, the external diameter of which exceeds 406.4 mm of iron or steel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7306 — Other tubes, pipes and hollow profiles (for example, open seam or welded, riveted or similarly closed), of iron or steel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7307 — Tube or pipe fittings (for example, couplings, elbows, sleeves) of iron or steel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7308 — Structures (excluding prefabricated buildings of heading 9406) and parts of structures (for example, bridges and bridge-sections, lock- gates, towers, lattice masts, roofs, roofing frameworks, doors and windows and their frames and thresholds for doors, shutters, balustrades, pillars and columns), of iron or steel; plates, rods, angles, shapes, sections, tubes and the likes, prepared for use in structures of iron or steel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7309 </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00 </a:t>
            </a: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 Reservoirs, tanks, vats and similar containers for any material (other than compressed or liquefied gas), of iron or steel, of a capacity exceeding 300 l, whether or not lined or heat-insulated, but not fitted with mechanical or thermal equipment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7310 — Tanks, casks, drums, cans, boxes and similar containers, for any material (other than compressed or liquefied gas), of iron or steel, of a capacity not exceeding 300 l, whether or not lined or heat-insulated, but not fitted with mechanical or thermal equipment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7311 </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00 </a:t>
            </a: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 Containers for compressed or liquefied gas, of iron or steel </a:t>
            </a: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7318 – Screws, bolts, nuts, coach screws, screw hooks, rivets, cotters, cotter pins, washers (including spring washers) and similar articles, of iron or stee</a:t>
            </a: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l</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7326 – Other articles of iron or steel</a:t>
            </a:r>
          </a:p>
          <a:p>
            <a:pPr defTabSz="913943">
              <a:spcBef>
                <a:spcPts val="200"/>
              </a:spcBef>
              <a:spcAft>
                <a:spcPts val="200"/>
              </a:spcAft>
              <a:defRPr/>
            </a:pPr>
            <a:r>
              <a:rPr lang="tr-TR" sz="1200" b="1" dirty="0">
                <a:solidFill>
                  <a:schemeClr val="tx2"/>
                </a:solidFill>
                <a:latin typeface="EYInterstate Light" panose="02000506000000020004" pitchFamily="2" charset="0"/>
                <a:cs typeface="Times New Roman" panose="02020603050405020304" pitchFamily="18" charset="0"/>
              </a:rPr>
              <a:t>Alüminyum</a:t>
            </a:r>
            <a:r>
              <a:rPr lang="en-US" sz="1050" dirty="0">
                <a:solidFill>
                  <a:schemeClr val="tx2"/>
                </a:solidFill>
                <a:latin typeface="EYInterstate Light" panose="02000506000000020004" pitchFamily="2" charset="0"/>
                <a:cs typeface="Times New Roman" panose="02020603050405020304" pitchFamily="18" charset="0"/>
              </a:rPr>
              <a:t>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7601 — Unwrought aluminum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7603 — Aluminum powders and flakes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7604 — Aluminum bars, rods and profiles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7605 — Aluminum wire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7606 — Aluminum plates, sheets and strip of thickness exceeding 0.2 mm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7607 — Aluminum foil (whether or not printed or backed with paper, paperboard, plastics or similar backing materials) of thickness (excluding any backing) not exceeding 0.2 mm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7608 — Aluminum tubes and pipes </a:t>
            </a:r>
          </a:p>
          <a:p>
            <a:pPr defTabSz="913943">
              <a:spcBef>
                <a:spcPts val="200"/>
              </a:spcBef>
              <a:spcAft>
                <a:spcPts val="200"/>
              </a:spcAft>
              <a:defRPr/>
            </a:pPr>
            <a:r>
              <a:rPr lang="en-US"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7609 00 00 — Aluminum tube or pipe fittings (for example, couplings, elbows, sleeves)</a:t>
            </a: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7610 - </a:t>
            </a:r>
            <a:r>
              <a:rPr lang="en-US" sz="800" dirty="0" err="1">
                <a:solidFill>
                  <a:schemeClr val="bg1"/>
                </a:solidFill>
              </a:rPr>
              <a:t>Aluminium</a:t>
            </a:r>
            <a:r>
              <a:rPr lang="en-US" sz="800" dirty="0">
                <a:solidFill>
                  <a:schemeClr val="bg1"/>
                </a:solidFill>
              </a:rPr>
              <a:t> structures </a:t>
            </a:r>
            <a:endParaRPr lang="tr-TR" sz="800" dirty="0">
              <a:solidFill>
                <a:schemeClr val="bg1"/>
              </a:solidFill>
            </a:endParaRPr>
          </a:p>
          <a:p>
            <a:pPr defTabSz="913943">
              <a:spcBef>
                <a:spcPts val="200"/>
              </a:spcBef>
              <a:spcAft>
                <a:spcPts val="200"/>
              </a:spcAft>
              <a:defRPr/>
            </a:pPr>
            <a:r>
              <a:rPr lang="tr-TR"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7611 00 00 -</a:t>
            </a:r>
            <a:r>
              <a:rPr lang="en-US" sz="800" dirty="0" err="1">
                <a:solidFill>
                  <a:schemeClr val="bg1"/>
                </a:solidFill>
              </a:rPr>
              <a:t>Aluminium</a:t>
            </a:r>
            <a:r>
              <a:rPr lang="en-US" sz="800" dirty="0">
                <a:solidFill>
                  <a:schemeClr val="bg1"/>
                </a:solidFill>
              </a:rPr>
              <a:t> reservoirs, tanks, vats and similar containers, for any material</a:t>
            </a:r>
            <a:endParaRPr lang="tr-TR" sz="800" dirty="0">
              <a:solidFill>
                <a:schemeClr val="bg1"/>
              </a:solidFill>
            </a:endParaRPr>
          </a:p>
          <a:p>
            <a:pPr defTabSz="913943">
              <a:spcBef>
                <a:spcPts val="200"/>
              </a:spcBef>
              <a:spcAft>
                <a:spcPts val="200"/>
              </a:spcAft>
              <a:defRPr/>
            </a:pPr>
            <a:r>
              <a:rPr lang="tr-TR"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7612 - </a:t>
            </a:r>
            <a:r>
              <a:rPr lang="en-US" sz="800" dirty="0">
                <a:solidFill>
                  <a:schemeClr val="bg1"/>
                </a:solidFill>
              </a:rPr>
              <a:t>– </a:t>
            </a:r>
            <a:r>
              <a:rPr lang="en-US" sz="800" dirty="0" err="1">
                <a:solidFill>
                  <a:schemeClr val="bg1"/>
                </a:solidFill>
              </a:rPr>
              <a:t>Aluminium</a:t>
            </a:r>
            <a:r>
              <a:rPr lang="en-US" sz="800" dirty="0">
                <a:solidFill>
                  <a:schemeClr val="bg1"/>
                </a:solidFill>
              </a:rPr>
              <a:t> casks, drums, cans, boxes and similar containers</a:t>
            </a:r>
            <a:endParaRPr lang="tr-TR" sz="800" dirty="0">
              <a:solidFill>
                <a:schemeClr val="bg1"/>
              </a:solidFill>
            </a:endParaRPr>
          </a:p>
          <a:p>
            <a:pPr defTabSz="913943">
              <a:spcBef>
                <a:spcPts val="200"/>
              </a:spcBef>
              <a:spcAft>
                <a:spcPts val="200"/>
              </a:spcAft>
              <a:defRPr/>
            </a:pPr>
            <a:r>
              <a:rPr lang="en-US"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7613 00 00 – </a:t>
            </a:r>
            <a:r>
              <a:rPr lang="en-US" sz="800" dirty="0" err="1">
                <a:solidFill>
                  <a:schemeClr val="bg1"/>
                </a:solidFill>
                <a:latin typeface="EYInterstate Light" panose="02000506000000020004" pitchFamily="2" charset="0"/>
                <a:ea typeface="Calibri" panose="020F0502020204030204" pitchFamily="34" charset="0"/>
                <a:cs typeface="Times New Roman" panose="02020603050405020304" pitchFamily="18" charset="0"/>
              </a:rPr>
              <a:t>Aluminium</a:t>
            </a:r>
            <a:r>
              <a:rPr lang="en-US"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 containers for compressed or liquefied gas</a:t>
            </a:r>
            <a:endParaRPr lang="tr-TR"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7614 – Stranded wire, cables, plaited bands and the like, of </a:t>
            </a:r>
            <a:r>
              <a:rPr lang="en-US" sz="800" dirty="0" err="1">
                <a:solidFill>
                  <a:schemeClr val="bg1"/>
                </a:solidFill>
                <a:latin typeface="EYInterstate Light" panose="02000506000000020004" pitchFamily="2" charset="0"/>
                <a:ea typeface="Calibri" panose="020F0502020204030204" pitchFamily="34" charset="0"/>
                <a:cs typeface="Times New Roman" panose="02020603050405020304" pitchFamily="18" charset="0"/>
              </a:rPr>
              <a:t>aluminium</a:t>
            </a:r>
            <a:r>
              <a:rPr lang="en-US"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 not electrically insulated</a:t>
            </a:r>
            <a:endParaRPr lang="tr-TR"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en-US" sz="80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7616 – Other articles of </a:t>
            </a:r>
            <a:r>
              <a:rPr lang="en-US" sz="800" dirty="0" err="1">
                <a:solidFill>
                  <a:schemeClr val="bg1"/>
                </a:solidFill>
                <a:latin typeface="EYInterstate Light" panose="02000506000000020004" pitchFamily="2" charset="0"/>
                <a:ea typeface="Calibri" panose="020F0502020204030204" pitchFamily="34" charset="0"/>
                <a:cs typeface="Times New Roman" panose="02020603050405020304" pitchFamily="18" charset="0"/>
              </a:rPr>
              <a:t>aluminium</a:t>
            </a: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a:p>
            <a:pPr defTabSz="913943">
              <a:spcBef>
                <a:spcPts val="200"/>
              </a:spcBef>
              <a:spcAft>
                <a:spcPts val="200"/>
              </a:spcAft>
              <a:defRPr/>
            </a:pPr>
            <a:r>
              <a:rPr lang="tr-TR" sz="1200" b="1" dirty="0">
                <a:solidFill>
                  <a:schemeClr val="tx2"/>
                </a:solidFill>
                <a:latin typeface="EYInterstate Light" panose="02000506000000020004" pitchFamily="2" charset="0"/>
                <a:cs typeface="Times New Roman" panose="02020603050405020304" pitchFamily="18" charset="0"/>
              </a:rPr>
              <a:t>Kimyasallar (Hidrojen)</a:t>
            </a:r>
          </a:p>
          <a:p>
            <a:pPr defTabSz="913943">
              <a:spcBef>
                <a:spcPts val="200"/>
              </a:spcBef>
              <a:spcAft>
                <a:spcPts val="200"/>
              </a:spcAft>
              <a:defRPr/>
            </a:pPr>
            <a:r>
              <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rPr>
              <a:t>2804 10 00 - </a:t>
            </a:r>
            <a:r>
              <a:rPr lang="tr-TR" sz="800" dirty="0" err="1">
                <a:solidFill>
                  <a:prstClr val="white"/>
                </a:solidFill>
                <a:latin typeface="EYInterstate Light" panose="02000506000000020004" pitchFamily="2" charset="0"/>
                <a:ea typeface="Calibri" panose="020F0502020204030204" pitchFamily="34" charset="0"/>
                <a:cs typeface="Times New Roman" panose="02020603050405020304" pitchFamily="18" charset="0"/>
              </a:rPr>
              <a:t>Hydrogen</a:t>
            </a:r>
            <a:endParaRPr lang="tr-TR" sz="800" dirty="0">
              <a:solidFill>
                <a:prstClr val="white"/>
              </a:solidFill>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CC444A10-69E4-1531-0933-7B654D14583A}"/>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109940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1510-3248-25B8-D45C-7DB4267CA8A0}"/>
              </a:ext>
            </a:extLst>
          </p:cNvPr>
          <p:cNvSpPr>
            <a:spLocks noGrp="1"/>
          </p:cNvSpPr>
          <p:nvPr>
            <p:ph type="title"/>
          </p:nvPr>
        </p:nvSpPr>
        <p:spPr/>
        <p:txBody>
          <a:bodyPr/>
          <a:lstStyle/>
          <a:p>
            <a:r>
              <a:rPr lang="tr-TR" dirty="0"/>
              <a:t>CBAM – Geçiş Dönemi Emisyon İzleme ve Raporlama Yükümlülükleri</a:t>
            </a:r>
          </a:p>
        </p:txBody>
      </p:sp>
      <p:sp>
        <p:nvSpPr>
          <p:cNvPr id="3" name="Slide Number Placeholder 2">
            <a:extLst>
              <a:ext uri="{FF2B5EF4-FFF2-40B4-BE49-F238E27FC236}">
                <a16:creationId xmlns:a16="http://schemas.microsoft.com/office/drawing/2014/main" id="{54ED226C-3223-749B-DA4B-72F0B484CFD2}"/>
              </a:ext>
            </a:extLst>
          </p:cNvPr>
          <p:cNvSpPr>
            <a:spLocks noGrp="1"/>
          </p:cNvSpPr>
          <p:nvPr>
            <p:ph type="sldNum" sz="quarter" idx="12"/>
          </p:nvPr>
        </p:nvSpPr>
        <p:spPr/>
        <p:txBody>
          <a:bodyPr/>
          <a:lstStyle/>
          <a:p>
            <a:r>
              <a:rPr lang="en-GB"/>
              <a:t>Page </a:t>
            </a:r>
            <a:fld id="{F1BC30E3-FFE5-4B91-AA19-87A149EBB9EE}" type="slidenum">
              <a:rPr smtClean="0"/>
              <a:pPr/>
              <a:t>12</a:t>
            </a:fld>
            <a:endParaRPr dirty="0"/>
          </a:p>
        </p:txBody>
      </p:sp>
      <p:graphicFrame>
        <p:nvGraphicFramePr>
          <p:cNvPr id="5" name="Diagram 4">
            <a:extLst>
              <a:ext uri="{FF2B5EF4-FFF2-40B4-BE49-F238E27FC236}">
                <a16:creationId xmlns:a16="http://schemas.microsoft.com/office/drawing/2014/main" id="{2AADE3FB-94C5-7487-82FA-25F6EB627613}"/>
              </a:ext>
            </a:extLst>
          </p:cNvPr>
          <p:cNvGraphicFramePr/>
          <p:nvPr>
            <p:extLst>
              <p:ext uri="{D42A27DB-BD31-4B8C-83A1-F6EECF244321}">
                <p14:modId xmlns:p14="http://schemas.microsoft.com/office/powerpoint/2010/main" val="74980453"/>
              </p:ext>
            </p:extLst>
          </p:nvPr>
        </p:nvGraphicFramePr>
        <p:xfrm>
          <a:off x="308834" y="1459472"/>
          <a:ext cx="10740708" cy="4806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B69C615-C70B-791C-5E24-741DCA19CC47}"/>
              </a:ext>
            </a:extLst>
          </p:cNvPr>
          <p:cNvSpPr txBox="1"/>
          <p:nvPr/>
        </p:nvSpPr>
        <p:spPr>
          <a:xfrm>
            <a:off x="847725" y="1120918"/>
            <a:ext cx="10502900" cy="584775"/>
          </a:xfrm>
          <a:prstGeom prst="rect">
            <a:avLst/>
          </a:prstGeom>
          <a:noFill/>
        </p:spPr>
        <p:txBody>
          <a:bodyPr wrap="square">
            <a:spAutoFit/>
          </a:bodyPr>
          <a:lstStyle/>
          <a:p>
            <a:r>
              <a:rPr lang="tr-TR" sz="1600" dirty="0">
                <a:solidFill>
                  <a:schemeClr val="bg1"/>
                </a:solidFill>
              </a:rPr>
              <a:t>Avrupa Komisyonu tarafından 17 Ağustos 2023 Tarihinde yayımlanan AB dışı Ülkeler Uygulama Yönetmeliği’ne göre hazırlanması gereken dokümantasyonlar:</a:t>
            </a:r>
          </a:p>
        </p:txBody>
      </p:sp>
      <p:sp>
        <p:nvSpPr>
          <p:cNvPr id="4" name="Oval 3">
            <a:extLst>
              <a:ext uri="{FF2B5EF4-FFF2-40B4-BE49-F238E27FC236}">
                <a16:creationId xmlns:a16="http://schemas.microsoft.com/office/drawing/2014/main" id="{A1542DB1-8D0F-4C8B-A18C-53F6CBD8E9BE}"/>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72770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Freeform 406"/>
          <p:cNvSpPr/>
          <p:nvPr/>
        </p:nvSpPr>
        <p:spPr>
          <a:xfrm>
            <a:off x="610362" y="909066"/>
            <a:ext cx="10980419" cy="0"/>
          </a:xfrm>
          <a:custGeom>
            <a:avLst/>
            <a:gdLst/>
            <a:ahLst/>
            <a:cxnLst/>
            <a:rect l="0" t="0" r="0" b="0"/>
            <a:pathLst>
              <a:path w="10980419">
                <a:moveTo>
                  <a:pt x="0" y="0"/>
                </a:moveTo>
                <a:lnTo>
                  <a:pt x="10980419"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07" name="Freeform 407"/>
          <p:cNvSpPr/>
          <p:nvPr/>
        </p:nvSpPr>
        <p:spPr>
          <a:xfrm>
            <a:off x="2824733" y="1235203"/>
            <a:ext cx="0" cy="5039995"/>
          </a:xfrm>
          <a:custGeom>
            <a:avLst/>
            <a:gdLst/>
            <a:ahLst/>
            <a:cxnLst/>
            <a:rect l="0" t="0" r="0" b="0"/>
            <a:pathLst>
              <a:path h="5039995">
                <a:moveTo>
                  <a:pt x="0" y="0"/>
                </a:moveTo>
                <a:lnTo>
                  <a:pt x="0" y="5039995"/>
                </a:lnTo>
              </a:path>
            </a:pathLst>
          </a:custGeom>
          <a:noFill/>
          <a:ln w="38100" cap="sq" cmpd="sng">
            <a:solidFill>
              <a:srgbClr val="FFE6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08" name="Freeform 408"/>
          <p:cNvSpPr/>
          <p:nvPr/>
        </p:nvSpPr>
        <p:spPr>
          <a:xfrm>
            <a:off x="5028438" y="1235203"/>
            <a:ext cx="0" cy="5039995"/>
          </a:xfrm>
          <a:custGeom>
            <a:avLst/>
            <a:gdLst/>
            <a:ahLst/>
            <a:cxnLst/>
            <a:rect l="0" t="0" r="0" b="0"/>
            <a:pathLst>
              <a:path h="5039995">
                <a:moveTo>
                  <a:pt x="0" y="0"/>
                </a:moveTo>
                <a:lnTo>
                  <a:pt x="0" y="5039995"/>
                </a:lnTo>
              </a:path>
            </a:pathLst>
          </a:custGeom>
          <a:noFill/>
          <a:ln w="38100" cap="sq" cmpd="sng">
            <a:solidFill>
              <a:srgbClr val="FFE6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09" name="Freeform 409"/>
          <p:cNvSpPr/>
          <p:nvPr/>
        </p:nvSpPr>
        <p:spPr>
          <a:xfrm>
            <a:off x="7177278" y="1235203"/>
            <a:ext cx="0" cy="5039995"/>
          </a:xfrm>
          <a:custGeom>
            <a:avLst/>
            <a:gdLst/>
            <a:ahLst/>
            <a:cxnLst/>
            <a:rect l="0" t="0" r="0" b="0"/>
            <a:pathLst>
              <a:path h="5039995">
                <a:moveTo>
                  <a:pt x="0" y="0"/>
                </a:moveTo>
                <a:lnTo>
                  <a:pt x="0" y="5039995"/>
                </a:lnTo>
              </a:path>
            </a:pathLst>
          </a:custGeom>
          <a:noFill/>
          <a:ln w="38100" cap="sq" cmpd="sng">
            <a:solidFill>
              <a:srgbClr val="FFE6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0" name="Freeform 410"/>
          <p:cNvSpPr/>
          <p:nvPr/>
        </p:nvSpPr>
        <p:spPr>
          <a:xfrm>
            <a:off x="9338309" y="1241298"/>
            <a:ext cx="0" cy="5039996"/>
          </a:xfrm>
          <a:custGeom>
            <a:avLst/>
            <a:gdLst/>
            <a:ahLst/>
            <a:cxnLst/>
            <a:rect l="0" t="0" r="0" b="0"/>
            <a:pathLst>
              <a:path h="5039996">
                <a:moveTo>
                  <a:pt x="0" y="0"/>
                </a:moveTo>
                <a:lnTo>
                  <a:pt x="0" y="5039996"/>
                </a:lnTo>
              </a:path>
            </a:pathLst>
          </a:custGeom>
          <a:noFill/>
          <a:ln w="38100" cap="sq" cmpd="sng">
            <a:solidFill>
              <a:srgbClr val="FFE600">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2" name="Rectangle 412"/>
          <p:cNvSpPr/>
          <p:nvPr/>
        </p:nvSpPr>
        <p:spPr>
          <a:xfrm>
            <a:off x="803758" y="1323014"/>
            <a:ext cx="1767006" cy="431785"/>
          </a:xfrm>
          <a:prstGeom prst="rect">
            <a:avLst/>
          </a:prstGeom>
        </p:spPr>
        <p:txBody>
          <a:bodyPr wrap="square" lIns="0" tIns="0" rIns="0" bIns="0">
            <a:spAutoFit/>
          </a:bodyPr>
          <a:lstStyle/>
          <a:p>
            <a:pPr marL="0" algn="ctr"/>
            <a:r>
              <a:rPr lang="tr-TR" sz="1403" b="1" i="0" spc="0" baseline="0" dirty="0">
                <a:solidFill>
                  <a:srgbClr val="FFFFFF"/>
                </a:solidFill>
                <a:latin typeface="+mj-lt"/>
              </a:rPr>
              <a:t>Her Bir Eşya Türünün Toplam Miktarı</a:t>
            </a:r>
            <a:endParaRPr lang="en-US" sz="1403" b="1" i="0" spc="0" baseline="0" dirty="0">
              <a:solidFill>
                <a:srgbClr val="FFFFFF"/>
              </a:solidFill>
              <a:latin typeface="+mj-lt"/>
            </a:endParaRPr>
          </a:p>
        </p:txBody>
      </p:sp>
      <p:sp>
        <p:nvSpPr>
          <p:cNvPr id="413" name="Rectangle 413"/>
          <p:cNvSpPr/>
          <p:nvPr/>
        </p:nvSpPr>
        <p:spPr>
          <a:xfrm>
            <a:off x="3030660" y="1325213"/>
            <a:ext cx="1814229" cy="431785"/>
          </a:xfrm>
          <a:prstGeom prst="rect">
            <a:avLst/>
          </a:prstGeom>
        </p:spPr>
        <p:txBody>
          <a:bodyPr wrap="square" lIns="0" tIns="0" rIns="0" bIns="0">
            <a:spAutoFit/>
          </a:bodyPr>
          <a:lstStyle/>
          <a:p>
            <a:pPr marL="0" algn="ctr"/>
            <a:r>
              <a:rPr lang="tr-TR" sz="1403" b="1" i="0" spc="0" baseline="0" dirty="0">
                <a:solidFill>
                  <a:srgbClr val="FFFFFF"/>
                </a:solidFill>
                <a:latin typeface="+mj-lt"/>
              </a:rPr>
              <a:t>Toplam Gömülü</a:t>
            </a:r>
            <a:r>
              <a:rPr lang="en-US" sz="1403" b="1" i="0" spc="0" baseline="0" dirty="0">
                <a:solidFill>
                  <a:srgbClr val="FFFFFF"/>
                </a:solidFill>
                <a:latin typeface="+mj-lt"/>
              </a:rPr>
              <a:t> </a:t>
            </a:r>
            <a:r>
              <a:rPr lang="tr-TR" sz="1403" b="1" i="0" spc="0" baseline="0" dirty="0">
                <a:solidFill>
                  <a:srgbClr val="FFFFFF"/>
                </a:solidFill>
                <a:latin typeface="+mj-lt"/>
              </a:rPr>
              <a:t>Emisyon</a:t>
            </a:r>
          </a:p>
        </p:txBody>
      </p:sp>
      <p:sp>
        <p:nvSpPr>
          <p:cNvPr id="414" name="Rectangle 414"/>
          <p:cNvSpPr/>
          <p:nvPr/>
        </p:nvSpPr>
        <p:spPr>
          <a:xfrm>
            <a:off x="5224907" y="1343715"/>
            <a:ext cx="1689989" cy="431785"/>
          </a:xfrm>
          <a:prstGeom prst="rect">
            <a:avLst/>
          </a:prstGeom>
        </p:spPr>
        <p:txBody>
          <a:bodyPr wrap="square" lIns="0" tIns="0" rIns="0" bIns="0">
            <a:spAutoFit/>
          </a:bodyPr>
          <a:lstStyle/>
          <a:p>
            <a:pPr marL="0" algn="ctr"/>
            <a:r>
              <a:rPr lang="tr-TR" sz="1403" b="1" i="0" spc="0" baseline="0" dirty="0">
                <a:solidFill>
                  <a:srgbClr val="FFFFFF"/>
                </a:solidFill>
                <a:latin typeface="+mj-lt"/>
              </a:rPr>
              <a:t>Toplam</a:t>
            </a:r>
            <a:r>
              <a:rPr lang="en-US" sz="1403" b="1" i="0" spc="0" baseline="0" dirty="0">
                <a:solidFill>
                  <a:srgbClr val="FFFFFF"/>
                </a:solidFill>
                <a:latin typeface="+mj-lt"/>
              </a:rPr>
              <a:t> </a:t>
            </a:r>
            <a:r>
              <a:rPr lang="tr-TR" sz="1403" b="1" dirty="0">
                <a:solidFill>
                  <a:srgbClr val="FFFFFF"/>
                </a:solidFill>
                <a:latin typeface="+mj-lt"/>
              </a:rPr>
              <a:t>D</a:t>
            </a:r>
            <a:r>
              <a:rPr lang="tr-TR" sz="1403" b="1" i="0" spc="0" baseline="0" dirty="0">
                <a:solidFill>
                  <a:srgbClr val="FFFFFF"/>
                </a:solidFill>
                <a:latin typeface="+mj-lt"/>
              </a:rPr>
              <a:t>olaylı</a:t>
            </a:r>
            <a:r>
              <a:rPr lang="en-US" sz="1403" b="1" i="0" spc="0" baseline="0" dirty="0">
                <a:solidFill>
                  <a:srgbClr val="FFFFFF"/>
                </a:solidFill>
                <a:latin typeface="+mj-lt"/>
              </a:rPr>
              <a:t> </a:t>
            </a:r>
            <a:r>
              <a:rPr lang="tr-TR" sz="1403" b="1" dirty="0">
                <a:solidFill>
                  <a:srgbClr val="FFFFFF"/>
                </a:solidFill>
                <a:latin typeface="+mj-lt"/>
              </a:rPr>
              <a:t>E</a:t>
            </a:r>
            <a:r>
              <a:rPr lang="tr-TR" sz="1403" b="1" i="0" spc="0" baseline="0" dirty="0">
                <a:solidFill>
                  <a:srgbClr val="FFFFFF"/>
                </a:solidFill>
                <a:latin typeface="+mj-lt"/>
              </a:rPr>
              <a:t>misyon</a:t>
            </a:r>
          </a:p>
        </p:txBody>
      </p:sp>
      <p:sp>
        <p:nvSpPr>
          <p:cNvPr id="415" name="Rectangle 415"/>
          <p:cNvSpPr/>
          <p:nvPr/>
        </p:nvSpPr>
        <p:spPr>
          <a:xfrm>
            <a:off x="7388097" y="1345620"/>
            <a:ext cx="1606609" cy="431785"/>
          </a:xfrm>
          <a:prstGeom prst="rect">
            <a:avLst/>
          </a:prstGeom>
        </p:spPr>
        <p:txBody>
          <a:bodyPr wrap="square" lIns="0" tIns="0" rIns="0" bIns="0">
            <a:spAutoFit/>
          </a:bodyPr>
          <a:lstStyle/>
          <a:p>
            <a:pPr marL="0" algn="ctr"/>
            <a:r>
              <a:rPr lang="tr-TR" sz="1403" b="1" i="0" spc="0" baseline="0" dirty="0">
                <a:solidFill>
                  <a:srgbClr val="FFFFFF"/>
                </a:solidFill>
                <a:latin typeface="+mj-lt"/>
              </a:rPr>
              <a:t>Menşe ülkedeki Karbon Fiyatı</a:t>
            </a:r>
            <a:endParaRPr lang="en-US" sz="1403" b="1" i="0" spc="0" baseline="0" dirty="0">
              <a:solidFill>
                <a:srgbClr val="FFFFFF"/>
              </a:solidFill>
              <a:latin typeface="+mj-lt"/>
            </a:endParaRPr>
          </a:p>
        </p:txBody>
      </p:sp>
      <p:sp>
        <p:nvSpPr>
          <p:cNvPr id="416" name="Rectangle 416"/>
          <p:cNvSpPr/>
          <p:nvPr/>
        </p:nvSpPr>
        <p:spPr>
          <a:xfrm>
            <a:off x="9877876" y="1345620"/>
            <a:ext cx="1357744" cy="215893"/>
          </a:xfrm>
          <a:prstGeom prst="rect">
            <a:avLst/>
          </a:prstGeom>
        </p:spPr>
        <p:txBody>
          <a:bodyPr wrap="none" lIns="0" tIns="0" rIns="0" bIns="0">
            <a:spAutoFit/>
          </a:bodyPr>
          <a:lstStyle/>
          <a:p>
            <a:pPr marL="0" algn="ctr"/>
            <a:r>
              <a:rPr lang="tr-TR" sz="1403" b="1" i="0" spc="0" baseline="0" dirty="0">
                <a:solidFill>
                  <a:srgbClr val="FFFFFF"/>
                </a:solidFill>
                <a:latin typeface="+mj-lt"/>
              </a:rPr>
              <a:t>Ek parametreler</a:t>
            </a:r>
            <a:endParaRPr lang="en-US" sz="1403" b="1" i="0" spc="0" baseline="0" dirty="0">
              <a:solidFill>
                <a:srgbClr val="FFFFFF"/>
              </a:solidFill>
              <a:latin typeface="+mj-lt"/>
            </a:endParaRPr>
          </a:p>
        </p:txBody>
      </p:sp>
      <p:sp>
        <p:nvSpPr>
          <p:cNvPr id="417" name="Rectangle 417"/>
          <p:cNvSpPr/>
          <p:nvPr/>
        </p:nvSpPr>
        <p:spPr>
          <a:xfrm>
            <a:off x="803757" y="1936517"/>
            <a:ext cx="1920891" cy="1197123"/>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tabLst>
                <a:tab pos="286512" algn="l"/>
              </a:tabLst>
            </a:pPr>
            <a:r>
              <a:rPr lang="tr-TR" sz="1296" b="0" i="0" spc="0" baseline="0" dirty="0">
                <a:solidFill>
                  <a:srgbClr val="FFFFFF"/>
                </a:solidFill>
                <a:latin typeface="+mj-lt"/>
              </a:rPr>
              <a:t>Elektrik – Mega Watt – Saat</a:t>
            </a:r>
          </a:p>
          <a:p>
            <a:pPr marL="285750" indent="-285750">
              <a:buClr>
                <a:srgbClr val="FFE600"/>
              </a:buClr>
              <a:buSzPct val="70000"/>
              <a:buFont typeface="EYInterstate-LightBold" panose="020B0604020202020204" charset="0"/>
              <a:buChar char="►"/>
              <a:tabLst>
                <a:tab pos="286512" algn="l"/>
              </a:tabLst>
            </a:pPr>
            <a:endParaRPr lang="tr-TR" sz="1296" dirty="0">
              <a:solidFill>
                <a:srgbClr val="FFFFFF"/>
              </a:solidFill>
              <a:latin typeface="+mj-lt"/>
            </a:endParaRPr>
          </a:p>
          <a:p>
            <a:pPr marL="285750" indent="-285750">
              <a:buClr>
                <a:srgbClr val="FFE600"/>
              </a:buClr>
              <a:buSzPct val="70000"/>
              <a:buFont typeface="EYInterstate-LightBold" panose="020B0604020202020204" charset="0"/>
              <a:buChar char="►"/>
              <a:tabLst>
                <a:tab pos="286512" algn="l"/>
              </a:tabLst>
            </a:pPr>
            <a:r>
              <a:rPr lang="tr-TR" sz="1296" b="0" i="0" spc="0" baseline="0" dirty="0">
                <a:solidFill>
                  <a:srgbClr val="FFFFFF"/>
                </a:solidFill>
                <a:latin typeface="+mj-lt"/>
              </a:rPr>
              <a:t>Diğerleri – CO2 - Ton</a:t>
            </a:r>
          </a:p>
          <a:p>
            <a:pPr>
              <a:buClr>
                <a:srgbClr val="FFE600"/>
              </a:buClr>
              <a:buSzPct val="70000"/>
              <a:tabLst>
                <a:tab pos="286512" algn="l"/>
              </a:tabLst>
            </a:pPr>
            <a:endParaRPr lang="en-US" sz="1296" b="0" i="0" spc="0" baseline="0" dirty="0">
              <a:solidFill>
                <a:srgbClr val="FFFFFF"/>
              </a:solidFill>
              <a:latin typeface="+mj-lt"/>
            </a:endParaRPr>
          </a:p>
          <a:p>
            <a:pPr>
              <a:buClr>
                <a:srgbClr val="FFE600"/>
              </a:buClr>
              <a:buSzPct val="70000"/>
            </a:pPr>
            <a:endParaRPr lang="en-US" sz="1300" b="0" i="0" spc="0" baseline="0" dirty="0">
              <a:solidFill>
                <a:srgbClr val="FFFFFF"/>
              </a:solidFill>
              <a:latin typeface="+mj-lt"/>
            </a:endParaRPr>
          </a:p>
        </p:txBody>
      </p:sp>
      <p:sp>
        <p:nvSpPr>
          <p:cNvPr id="421" name="Rectangle 421"/>
          <p:cNvSpPr/>
          <p:nvPr/>
        </p:nvSpPr>
        <p:spPr>
          <a:xfrm>
            <a:off x="3010155" y="1926629"/>
            <a:ext cx="1807466" cy="2000548"/>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pPr>
            <a:r>
              <a:rPr lang="tr-TR" sz="1300" b="0" i="0" spc="0" baseline="0" dirty="0">
                <a:solidFill>
                  <a:srgbClr val="FFFFFF"/>
                </a:solidFill>
                <a:latin typeface="+mj-lt"/>
              </a:rPr>
              <a:t>Gömülü</a:t>
            </a:r>
            <a:r>
              <a:rPr lang="en-US" sz="1300" b="0" i="0" spc="0" baseline="0" dirty="0">
                <a:solidFill>
                  <a:srgbClr val="FFFFFF"/>
                </a:solidFill>
                <a:latin typeface="+mj-lt"/>
              </a:rPr>
              <a:t> </a:t>
            </a:r>
            <a:r>
              <a:rPr lang="tr-TR" sz="1300" b="0" i="0" spc="0" baseline="0" dirty="0">
                <a:solidFill>
                  <a:srgbClr val="FFFFFF"/>
                </a:solidFill>
                <a:latin typeface="+mj-lt"/>
              </a:rPr>
              <a:t>emisyonlar</a:t>
            </a:r>
            <a:r>
              <a:rPr lang="en-US" sz="1300" b="0" i="0" spc="0" baseline="0" dirty="0">
                <a:solidFill>
                  <a:srgbClr val="FFFFFF"/>
                </a:solidFill>
                <a:latin typeface="+mj-lt"/>
              </a:rPr>
              <a:t>, </a:t>
            </a:r>
            <a:r>
              <a:rPr lang="tr-TR" sz="1300" b="0" i="0" spc="0" baseline="0" dirty="0">
                <a:solidFill>
                  <a:srgbClr val="FFFFFF"/>
                </a:solidFill>
                <a:latin typeface="+mj-lt"/>
              </a:rPr>
              <a:t>üretim</a:t>
            </a:r>
            <a:r>
              <a:rPr lang="en-US" sz="1300" b="0" i="0" spc="0" baseline="0" dirty="0">
                <a:solidFill>
                  <a:srgbClr val="FFFFFF"/>
                </a:solidFill>
                <a:latin typeface="+mj-lt"/>
              </a:rPr>
              <a:t> </a:t>
            </a:r>
            <a:r>
              <a:rPr lang="tr-TR" sz="1300" b="0" i="0" spc="0" baseline="0" dirty="0">
                <a:solidFill>
                  <a:srgbClr val="FFFFFF"/>
                </a:solidFill>
                <a:latin typeface="+mj-lt"/>
              </a:rPr>
              <a:t>sürecinde</a:t>
            </a:r>
            <a:r>
              <a:rPr lang="en-US" sz="1300" b="0" i="0" spc="0" baseline="0" dirty="0">
                <a:solidFill>
                  <a:srgbClr val="FFFFFF"/>
                </a:solidFill>
                <a:latin typeface="+mj-lt"/>
              </a:rPr>
              <a:t> </a:t>
            </a:r>
            <a:r>
              <a:rPr lang="tr-TR" sz="1300" b="0" i="0" spc="0" baseline="0" dirty="0">
                <a:solidFill>
                  <a:srgbClr val="FFFFFF"/>
                </a:solidFill>
                <a:latin typeface="+mj-lt"/>
              </a:rPr>
              <a:t>tüketilen</a:t>
            </a:r>
            <a:r>
              <a:rPr lang="en-US" sz="1300" b="0" i="0" spc="0" baseline="0" dirty="0">
                <a:solidFill>
                  <a:srgbClr val="FFFFFF"/>
                </a:solidFill>
                <a:latin typeface="+mj-lt"/>
              </a:rPr>
              <a:t> </a:t>
            </a:r>
            <a:r>
              <a:rPr lang="tr-TR" sz="1300" b="0" i="0" spc="0" baseline="0" dirty="0">
                <a:solidFill>
                  <a:srgbClr val="FFFFFF"/>
                </a:solidFill>
                <a:latin typeface="+mj-lt"/>
              </a:rPr>
              <a:t>ilgili öncül</a:t>
            </a:r>
            <a:r>
              <a:rPr lang="en-US" sz="1300" b="0" i="0" spc="0" baseline="0" dirty="0">
                <a:solidFill>
                  <a:srgbClr val="FFFFFF"/>
                </a:solidFill>
                <a:latin typeface="+mj-lt"/>
              </a:rPr>
              <a:t> </a:t>
            </a:r>
            <a:r>
              <a:rPr lang="tr-TR" sz="1300" b="0" i="0" spc="0" baseline="0" dirty="0">
                <a:solidFill>
                  <a:srgbClr val="FFFFFF"/>
                </a:solidFill>
                <a:latin typeface="+mj-lt"/>
              </a:rPr>
              <a:t>maddelerin</a:t>
            </a:r>
            <a:r>
              <a:rPr lang="en-US" sz="1300" b="0" i="0" spc="0" baseline="0" dirty="0">
                <a:solidFill>
                  <a:srgbClr val="FFFFFF"/>
                </a:solidFill>
                <a:latin typeface="+mj-lt"/>
              </a:rPr>
              <a:t> </a:t>
            </a:r>
            <a:r>
              <a:rPr lang="tr-TR" sz="1300" b="0" i="0" spc="0" baseline="0" dirty="0">
                <a:solidFill>
                  <a:srgbClr val="FFFFFF"/>
                </a:solidFill>
                <a:latin typeface="+mj-lt"/>
              </a:rPr>
              <a:t>gömülü</a:t>
            </a:r>
            <a:r>
              <a:rPr lang="en-US" sz="1300" b="0" i="0" spc="0" baseline="0" dirty="0">
                <a:solidFill>
                  <a:srgbClr val="FFFFFF"/>
                </a:solidFill>
                <a:latin typeface="+mj-lt"/>
              </a:rPr>
              <a:t> </a:t>
            </a:r>
            <a:r>
              <a:rPr lang="tr-TR" sz="1300" b="0" i="0" spc="0" baseline="0" dirty="0">
                <a:solidFill>
                  <a:srgbClr val="FFFFFF"/>
                </a:solidFill>
                <a:latin typeface="+mj-lt"/>
              </a:rPr>
              <a:t>emisyonları</a:t>
            </a:r>
            <a:r>
              <a:rPr lang="en-US" sz="1300" b="0" i="0" spc="0" baseline="0" dirty="0">
                <a:solidFill>
                  <a:srgbClr val="FFFFFF"/>
                </a:solidFill>
                <a:latin typeface="+mj-lt"/>
              </a:rPr>
              <a:t> da </a:t>
            </a:r>
            <a:r>
              <a:rPr lang="tr-TR" sz="1300" b="0" i="0" spc="0" baseline="0" dirty="0">
                <a:solidFill>
                  <a:srgbClr val="FFFFFF"/>
                </a:solidFill>
                <a:latin typeface="+mj-lt"/>
              </a:rPr>
              <a:t>dahil olmak üzere</a:t>
            </a:r>
            <a:r>
              <a:rPr lang="en-US" sz="1300" b="0" i="0" spc="0" baseline="0" dirty="0">
                <a:solidFill>
                  <a:srgbClr val="FFFFFF"/>
                </a:solidFill>
                <a:latin typeface="+mj-lt"/>
              </a:rPr>
              <a:t>, </a:t>
            </a:r>
            <a:r>
              <a:rPr lang="tr-TR" sz="1300" b="0" i="0" spc="0" baseline="0" dirty="0">
                <a:solidFill>
                  <a:srgbClr val="FFFFFF"/>
                </a:solidFill>
                <a:latin typeface="+mj-lt"/>
              </a:rPr>
              <a:t>malların üretimi sırasında salınan emisyonlar anlamına gelir.</a:t>
            </a:r>
            <a:endParaRPr lang="en-US" sz="1300" b="0" i="0" spc="0" baseline="0" dirty="0">
              <a:solidFill>
                <a:srgbClr val="FFFFFF"/>
              </a:solidFill>
              <a:latin typeface="+mj-lt"/>
            </a:endParaRPr>
          </a:p>
        </p:txBody>
      </p:sp>
      <p:sp>
        <p:nvSpPr>
          <p:cNvPr id="426" name="Rectangle 426"/>
          <p:cNvSpPr/>
          <p:nvPr/>
        </p:nvSpPr>
        <p:spPr>
          <a:xfrm>
            <a:off x="3010154" y="4239848"/>
            <a:ext cx="1830960" cy="2000548"/>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pPr>
            <a:r>
              <a:rPr lang="en-US" sz="1300" b="0" i="0" spc="0" baseline="0" dirty="0">
                <a:solidFill>
                  <a:srgbClr val="FFFFFF"/>
                </a:solidFill>
                <a:latin typeface="+mj-lt"/>
              </a:rPr>
              <a:t>Her 1 MWh </a:t>
            </a:r>
            <a:r>
              <a:rPr lang="tr-TR" sz="1300" b="0" i="0" spc="0" baseline="0" dirty="0">
                <a:solidFill>
                  <a:srgbClr val="FFFFFF"/>
                </a:solidFill>
                <a:latin typeface="+mj-lt"/>
              </a:rPr>
              <a:t>elektrik başına </a:t>
            </a:r>
            <a:r>
              <a:rPr lang="en-US" sz="1300" b="0" i="0" spc="0" baseline="0" dirty="0">
                <a:solidFill>
                  <a:srgbClr val="FFFFFF"/>
                </a:solidFill>
                <a:latin typeface="+mj-lt"/>
              </a:rPr>
              <a:t>ton CO2 </a:t>
            </a:r>
            <a:r>
              <a:rPr lang="tr-TR" sz="1300" b="0" i="0" spc="0" baseline="0" dirty="0">
                <a:solidFill>
                  <a:srgbClr val="FFFFFF"/>
                </a:solidFill>
                <a:latin typeface="+mj-lt"/>
              </a:rPr>
              <a:t>emisyonunu </a:t>
            </a:r>
          </a:p>
          <a:p>
            <a:pPr marL="285750" indent="-285750">
              <a:buClr>
                <a:srgbClr val="FFE600"/>
              </a:buClr>
              <a:buSzPct val="70000"/>
              <a:buFont typeface="EYInterstate-LightBold" panose="020B0604020202020204" charset="0"/>
              <a:buChar char="►"/>
            </a:pPr>
            <a:endParaRPr lang="tr-TR" sz="1300" dirty="0">
              <a:solidFill>
                <a:srgbClr val="FFFFFF"/>
              </a:solidFill>
              <a:latin typeface="+mj-lt"/>
            </a:endParaRPr>
          </a:p>
          <a:p>
            <a:pPr>
              <a:buClr>
                <a:srgbClr val="FFE600"/>
              </a:buClr>
              <a:buSzPct val="70000"/>
            </a:pPr>
            <a:r>
              <a:rPr lang="tr-TR" sz="1300" dirty="0">
                <a:solidFill>
                  <a:srgbClr val="FFFFFF"/>
                </a:solidFill>
                <a:latin typeface="+mj-lt"/>
              </a:rPr>
              <a:t>v</a:t>
            </a:r>
            <a:r>
              <a:rPr lang="tr-TR" sz="1300" b="0" i="0" spc="0" baseline="0" dirty="0">
                <a:solidFill>
                  <a:srgbClr val="FFFFFF"/>
                </a:solidFill>
                <a:latin typeface="+mj-lt"/>
              </a:rPr>
              <a:t>e</a:t>
            </a:r>
          </a:p>
          <a:p>
            <a:pPr>
              <a:buClr>
                <a:srgbClr val="FFE600"/>
              </a:buClr>
              <a:buSzPct val="70000"/>
            </a:pPr>
            <a:endParaRPr lang="tr-TR" sz="1300" dirty="0">
              <a:solidFill>
                <a:srgbClr val="FFFFFF"/>
              </a:solidFill>
              <a:latin typeface="+mj-lt"/>
            </a:endParaRPr>
          </a:p>
          <a:p>
            <a:pPr marL="285750" indent="-285750">
              <a:buClr>
                <a:srgbClr val="FFE600"/>
              </a:buClr>
              <a:buSzPct val="70000"/>
              <a:buFont typeface="EYInterstate-LightBold" panose="020B0604020202020204" charset="0"/>
              <a:buChar char="►"/>
            </a:pPr>
            <a:r>
              <a:rPr lang="tr-TR" sz="1300" dirty="0">
                <a:solidFill>
                  <a:srgbClr val="FFFFFF"/>
                </a:solidFill>
                <a:latin typeface="+mj-lt"/>
              </a:rPr>
              <a:t>Diğer malların ton başına 1 ton CO2 emisyonunu ifade eder.</a:t>
            </a:r>
            <a:endParaRPr lang="en-US" sz="1300" b="0" i="0" spc="0" baseline="0" dirty="0">
              <a:solidFill>
                <a:srgbClr val="FFFFFF"/>
              </a:solidFill>
              <a:latin typeface="+mj-lt"/>
            </a:endParaRPr>
          </a:p>
        </p:txBody>
      </p:sp>
      <p:sp>
        <p:nvSpPr>
          <p:cNvPr id="428" name="Rectangle 428"/>
          <p:cNvSpPr/>
          <p:nvPr/>
        </p:nvSpPr>
        <p:spPr>
          <a:xfrm>
            <a:off x="5186426" y="1937154"/>
            <a:ext cx="1780033" cy="3000821"/>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tabLst>
                <a:tab pos="286511" algn="l"/>
              </a:tabLst>
            </a:pPr>
            <a:r>
              <a:rPr lang="tr-TR" sz="1300" b="0" i="0" spc="0" baseline="0" dirty="0">
                <a:solidFill>
                  <a:srgbClr val="FFFFFF"/>
                </a:solidFill>
                <a:latin typeface="+mj-lt"/>
              </a:rPr>
              <a:t>İlgili emisyon faktöründe tüketilen elektrik miktarı</a:t>
            </a:r>
          </a:p>
          <a:p>
            <a:pPr marL="285750" indent="-285750">
              <a:buClr>
                <a:srgbClr val="FFE600"/>
              </a:buClr>
              <a:buSzPct val="70000"/>
              <a:buFont typeface="EYInterstate-LightBold" panose="020B0604020202020204" charset="0"/>
              <a:buChar char="►"/>
              <a:tabLst>
                <a:tab pos="286511" algn="l"/>
              </a:tabLst>
            </a:pPr>
            <a:endParaRPr lang="tr-TR" sz="1300" dirty="0">
              <a:solidFill>
                <a:srgbClr val="FFFFFF"/>
              </a:solidFill>
              <a:latin typeface="+mj-lt"/>
            </a:endParaRPr>
          </a:p>
          <a:p>
            <a:pPr marL="285750" indent="-285750">
              <a:buClr>
                <a:srgbClr val="FFE600"/>
              </a:buClr>
              <a:buSzPct val="70000"/>
              <a:buFont typeface="EYInterstate-LightBold" panose="020B0604020202020204" charset="0"/>
              <a:buChar char="►"/>
              <a:tabLst>
                <a:tab pos="286511" algn="l"/>
              </a:tabLst>
            </a:pPr>
            <a:r>
              <a:rPr lang="tr-TR" sz="1300" b="0" i="0" spc="0" baseline="0" dirty="0">
                <a:solidFill>
                  <a:srgbClr val="FFFFFF"/>
                </a:solidFill>
                <a:latin typeface="+mj-lt"/>
              </a:rPr>
              <a:t>Üçüncü ülke üreticisi tarafından sağlanacak emisyon tutarı ya da Avrupa Komisyonu tarafından yayınlanacak varsayılan emisyon tutarı</a:t>
            </a:r>
          </a:p>
        </p:txBody>
      </p:sp>
      <p:sp>
        <p:nvSpPr>
          <p:cNvPr id="432" name="Rectangle 432"/>
          <p:cNvSpPr/>
          <p:nvPr/>
        </p:nvSpPr>
        <p:spPr>
          <a:xfrm>
            <a:off x="7364604" y="1936518"/>
            <a:ext cx="1606608" cy="598241"/>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tabLst>
                <a:tab pos="286511" algn="l"/>
              </a:tabLst>
            </a:pPr>
            <a:r>
              <a:rPr lang="en-US" sz="1296" b="0" i="0" spc="0" baseline="0" dirty="0">
                <a:solidFill>
                  <a:srgbClr val="FFFFFF"/>
                </a:solidFill>
                <a:latin typeface="+mj-lt"/>
              </a:rPr>
              <a:t>Her </a:t>
            </a:r>
            <a:r>
              <a:rPr lang="tr-TR" sz="1296" b="0" i="0" spc="0" baseline="0" dirty="0">
                <a:solidFill>
                  <a:srgbClr val="FFFFFF"/>
                </a:solidFill>
                <a:latin typeface="+mj-lt"/>
              </a:rPr>
              <a:t>türlü indirim</a:t>
            </a:r>
            <a:r>
              <a:rPr lang="en-US" sz="1296" b="0" i="0" spc="0" baseline="0" dirty="0">
                <a:solidFill>
                  <a:srgbClr val="FFFFFF"/>
                </a:solidFill>
                <a:latin typeface="+mj-lt"/>
              </a:rPr>
              <a:t>, </a:t>
            </a:r>
            <a:r>
              <a:rPr lang="tr-TR" sz="1296" b="0" i="0" spc="0" baseline="0" dirty="0">
                <a:solidFill>
                  <a:srgbClr val="FFFFFF"/>
                </a:solidFill>
                <a:latin typeface="+mj-lt"/>
              </a:rPr>
              <a:t>diğe</a:t>
            </a:r>
            <a:r>
              <a:rPr lang="tr-TR" sz="1296" dirty="0">
                <a:solidFill>
                  <a:srgbClr val="FFFFFF"/>
                </a:solidFill>
                <a:latin typeface="+mj-lt"/>
              </a:rPr>
              <a:t>r tazminat türleri</a:t>
            </a:r>
            <a:r>
              <a:rPr lang="tr-TR" sz="1296" b="0" i="0" spc="0" baseline="0" dirty="0">
                <a:solidFill>
                  <a:srgbClr val="FFFFFF"/>
                </a:solidFill>
                <a:latin typeface="+mj-lt"/>
              </a:rPr>
              <a:t> dahil</a:t>
            </a:r>
          </a:p>
        </p:txBody>
      </p:sp>
      <p:sp>
        <p:nvSpPr>
          <p:cNvPr id="434" name="Rectangle 434"/>
          <p:cNvSpPr/>
          <p:nvPr/>
        </p:nvSpPr>
        <p:spPr>
          <a:xfrm>
            <a:off x="9525001" y="1926629"/>
            <a:ext cx="2063494" cy="399148"/>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tabLst>
                <a:tab pos="286511" algn="l"/>
              </a:tabLst>
            </a:pPr>
            <a:r>
              <a:rPr lang="tr-TR" sz="1298" b="0" i="0" spc="0" baseline="0" dirty="0">
                <a:solidFill>
                  <a:srgbClr val="FFFFFF"/>
                </a:solidFill>
                <a:latin typeface="+mj-lt"/>
              </a:rPr>
              <a:t>İthal edilen malların türüne bağlı</a:t>
            </a:r>
            <a:endParaRPr lang="tr-TR" sz="1296" b="0" i="0" spc="0" baseline="0" dirty="0">
              <a:solidFill>
                <a:srgbClr val="FFFFFF"/>
              </a:solidFill>
              <a:latin typeface="+mj-lt"/>
            </a:endParaRPr>
          </a:p>
        </p:txBody>
      </p:sp>
      <p:sp>
        <p:nvSpPr>
          <p:cNvPr id="436" name="Rectangle 436"/>
          <p:cNvSpPr/>
          <p:nvPr/>
        </p:nvSpPr>
        <p:spPr>
          <a:xfrm>
            <a:off x="9525001" y="2588603"/>
            <a:ext cx="2017014" cy="997068"/>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pPr>
            <a:r>
              <a:rPr lang="tr-TR" sz="1296" dirty="0">
                <a:solidFill>
                  <a:srgbClr val="FFE600"/>
                </a:solidFill>
                <a:latin typeface="+mj-lt"/>
              </a:rPr>
              <a:t>Üçüncü ülkeler tarafından, m</a:t>
            </a:r>
            <a:r>
              <a:rPr lang="tr-TR" sz="1296" b="0" i="0" spc="0" baseline="0" dirty="0">
                <a:solidFill>
                  <a:srgbClr val="FFE600"/>
                </a:solidFill>
                <a:latin typeface="+mj-lt"/>
              </a:rPr>
              <a:t>alların üretimindeki</a:t>
            </a:r>
            <a:r>
              <a:rPr lang="tr-TR" sz="1296" dirty="0">
                <a:solidFill>
                  <a:srgbClr val="FFE600"/>
                </a:solidFill>
                <a:latin typeface="+mj-lt"/>
              </a:rPr>
              <a:t> e</a:t>
            </a:r>
            <a:r>
              <a:rPr lang="tr-TR" sz="1296" b="0" i="0" spc="0" baseline="0" dirty="0">
                <a:solidFill>
                  <a:srgbClr val="FFE600"/>
                </a:solidFill>
                <a:latin typeface="+mj-lt"/>
              </a:rPr>
              <a:t>misyonlara ilişkin sağlanacak veriler</a:t>
            </a:r>
            <a:endParaRPr lang="en-US" sz="1296" b="0" i="0" spc="0" baseline="0" dirty="0">
              <a:solidFill>
                <a:srgbClr val="FFE600"/>
              </a:solidFill>
              <a:latin typeface="+mj-lt"/>
            </a:endParaRPr>
          </a:p>
        </p:txBody>
      </p:sp>
      <p:sp>
        <p:nvSpPr>
          <p:cNvPr id="442" name="Rectangle 442"/>
          <p:cNvSpPr/>
          <p:nvPr/>
        </p:nvSpPr>
        <p:spPr>
          <a:xfrm>
            <a:off x="609904" y="212264"/>
            <a:ext cx="5235792" cy="337785"/>
          </a:xfrm>
          <a:prstGeom prst="rect">
            <a:avLst/>
          </a:prstGeom>
        </p:spPr>
        <p:txBody>
          <a:bodyPr wrap="none" lIns="0" tIns="0" rIns="0" bIns="0">
            <a:spAutoFit/>
          </a:bodyPr>
          <a:lstStyle/>
          <a:p>
            <a:pPr marL="0"/>
            <a:r>
              <a:rPr lang="tr-TR" sz="2195" dirty="0">
                <a:solidFill>
                  <a:srgbClr val="FFFFFF"/>
                </a:solidFill>
                <a:latin typeface="+mj-lt"/>
              </a:rPr>
              <a:t>CBAM</a:t>
            </a:r>
            <a:r>
              <a:rPr lang="en-US" sz="2195" b="0" i="0" spc="0" baseline="0" dirty="0">
                <a:solidFill>
                  <a:srgbClr val="FFFFFF"/>
                </a:solidFill>
                <a:latin typeface="+mj-lt"/>
              </a:rPr>
              <a:t> </a:t>
            </a:r>
            <a:r>
              <a:rPr lang="tr-TR" sz="2195" b="0" i="0" spc="0" baseline="0" dirty="0">
                <a:solidFill>
                  <a:srgbClr val="FFFFFF"/>
                </a:solidFill>
                <a:latin typeface="+mj-lt"/>
              </a:rPr>
              <a:t>Geçiş Dönemi: Raporlama Kapsamı</a:t>
            </a:r>
          </a:p>
        </p:txBody>
      </p:sp>
      <p:sp>
        <p:nvSpPr>
          <p:cNvPr id="2" name="Slide Number Placeholder 3">
            <a:extLst>
              <a:ext uri="{FF2B5EF4-FFF2-40B4-BE49-F238E27FC236}">
                <a16:creationId xmlns:a16="http://schemas.microsoft.com/office/drawing/2014/main" id="{9DE27779-A3EC-3E5F-E3FC-D2829BF072E5}"/>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a:solidFill>
                  <a:prstClr val="white"/>
                </a:solidFill>
                <a:latin typeface="EYInterstate" panose="02000503020000020004" pitchFamily="2" charset="0"/>
              </a:rPr>
              <a:t>Page </a:t>
            </a:r>
            <a:fld id="{F1BC30E3-FFE5-4B91-AA19-87A149EBB9EE}" type="slidenum">
              <a:rPr lang="en-IN" sz="800" smtClean="0">
                <a:solidFill>
                  <a:prstClr val="white"/>
                </a:solidFill>
                <a:latin typeface="EYInterstate" panose="02000503020000020004" pitchFamily="2" charset="0"/>
              </a:rPr>
              <a:pPr>
                <a:defRPr/>
              </a:pPr>
              <a:t>13</a:t>
            </a:fld>
            <a:endParaRPr lang="en-IN" sz="800" dirty="0">
              <a:solidFill>
                <a:prstClr val="white"/>
              </a:solidFill>
              <a:latin typeface="EYInterstate" panose="02000503020000020004" pitchFamily="2" charset="0"/>
            </a:endParaRPr>
          </a:p>
        </p:txBody>
      </p:sp>
      <p:sp>
        <p:nvSpPr>
          <p:cNvPr id="3" name="Oval 2">
            <a:extLst>
              <a:ext uri="{FF2B5EF4-FFF2-40B4-BE49-F238E27FC236}">
                <a16:creationId xmlns:a16="http://schemas.microsoft.com/office/drawing/2014/main" id="{A7A8E107-F100-970F-4866-792A77CB3D9C}"/>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387755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70E6-40AE-454C-B26A-25611767A932}"/>
              </a:ext>
            </a:extLst>
          </p:cNvPr>
          <p:cNvSpPr>
            <a:spLocks noGrp="1"/>
          </p:cNvSpPr>
          <p:nvPr>
            <p:ph type="title"/>
          </p:nvPr>
        </p:nvSpPr>
        <p:spPr/>
        <p:txBody>
          <a:bodyPr/>
          <a:lstStyle/>
          <a:p>
            <a:r>
              <a:rPr lang="tr-TR" dirty="0"/>
              <a:t>CBAM – Maliyetleri Etkileyen Faktörler</a:t>
            </a:r>
          </a:p>
        </p:txBody>
      </p:sp>
      <p:sp>
        <p:nvSpPr>
          <p:cNvPr id="5" name="Footer Placeholder 4">
            <a:extLst>
              <a:ext uri="{FF2B5EF4-FFF2-40B4-BE49-F238E27FC236}">
                <a16:creationId xmlns:a16="http://schemas.microsoft.com/office/drawing/2014/main" id="{21378774-8A14-44A9-AADB-C91A0000FD86}"/>
              </a:ext>
            </a:extLst>
          </p:cNvPr>
          <p:cNvSpPr>
            <a:spLocks noGrp="1"/>
          </p:cNvSpPr>
          <p:nvPr>
            <p:ph type="ftr" sz="quarter" idx="11"/>
          </p:nvPr>
        </p:nvSpPr>
        <p:spPr/>
        <p:txBody>
          <a:bodyPr/>
          <a:lstStyle/>
          <a:p>
            <a:r>
              <a:rPr lang="tr-TR" dirty="0"/>
              <a:t>Sınırda Karbon Düzenleme Mekanizması (CBAM)</a:t>
            </a:r>
            <a:endParaRPr lang="en-US" dirty="0"/>
          </a:p>
        </p:txBody>
      </p:sp>
      <p:sp>
        <p:nvSpPr>
          <p:cNvPr id="7" name="Content Placeholder 2">
            <a:extLst>
              <a:ext uri="{FF2B5EF4-FFF2-40B4-BE49-F238E27FC236}">
                <a16:creationId xmlns:a16="http://schemas.microsoft.com/office/drawing/2014/main" id="{18B7EDC4-C15E-4394-9955-FAC8EBED064A}"/>
              </a:ext>
            </a:extLst>
          </p:cNvPr>
          <p:cNvSpPr txBox="1">
            <a:spLocks/>
          </p:cNvSpPr>
          <p:nvPr/>
        </p:nvSpPr>
        <p:spPr>
          <a:xfrm>
            <a:off x="599661" y="1902185"/>
            <a:ext cx="7100942" cy="4257180"/>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08" indent="0" defTabSz="913943" fontAlgn="base">
              <a:spcBef>
                <a:spcPts val="0"/>
              </a:spcBef>
              <a:spcAft>
                <a:spcPts val="600"/>
              </a:spcAft>
              <a:buClr>
                <a:srgbClr val="FFE600"/>
              </a:buClr>
              <a:buSzPct val="100000"/>
              <a:buNone/>
              <a:defRPr/>
            </a:pPr>
            <a:r>
              <a:rPr lang="tr-TR" sz="1399" dirty="0">
                <a:solidFill>
                  <a:prstClr val="white"/>
                </a:solidFill>
                <a:latin typeface="EYInterstate Light"/>
              </a:rPr>
              <a:t> </a:t>
            </a:r>
          </a:p>
          <a:p>
            <a:pPr marL="11108" indent="0" defTabSz="913943" fontAlgn="base">
              <a:spcBef>
                <a:spcPts val="0"/>
              </a:spcBef>
              <a:spcAft>
                <a:spcPts val="600"/>
              </a:spcAft>
              <a:buClr>
                <a:srgbClr val="FFE600"/>
              </a:buClr>
              <a:buSzPct val="100000"/>
              <a:buNone/>
              <a:defRPr/>
            </a:pPr>
            <a:r>
              <a:rPr lang="en-US" sz="1400" dirty="0">
                <a:solidFill>
                  <a:srgbClr val="FFE600"/>
                </a:solidFill>
                <a:latin typeface="EYInterstate Light"/>
              </a:rPr>
              <a:t>'Basit </a:t>
            </a:r>
            <a:r>
              <a:rPr lang="tr-TR" sz="1400" dirty="0">
                <a:solidFill>
                  <a:srgbClr val="FFE600"/>
                </a:solidFill>
                <a:latin typeface="EYInterstate Light"/>
              </a:rPr>
              <a:t>mallar</a:t>
            </a:r>
            <a:r>
              <a:rPr lang="en-US" sz="1400" dirty="0">
                <a:solidFill>
                  <a:srgbClr val="FFE600"/>
                </a:solidFill>
                <a:latin typeface="EYInterstate Light"/>
              </a:rPr>
              <a:t>’</a:t>
            </a:r>
            <a:r>
              <a:rPr lang="en-US" sz="1400" dirty="0">
                <a:solidFill>
                  <a:prstClr val="white"/>
                </a:solidFill>
                <a:latin typeface="EYInterstate Light"/>
              </a:rPr>
              <a:t> </a:t>
            </a:r>
            <a:r>
              <a:rPr lang="tr-TR" sz="1399" dirty="0">
                <a:solidFill>
                  <a:prstClr val="white"/>
                </a:solidFill>
                <a:latin typeface="EYInterstate Light"/>
              </a:rPr>
              <a:t>		yalnızca girdi malzemeleri ve yakıtlar gerektiren bir 			üretim sürecinde üretilen ve sıfır gömülü emisyona 			sahip mallar</a:t>
            </a:r>
          </a:p>
          <a:p>
            <a:pPr marL="182472" indent="-171364" defTabSz="913943" fontAlgn="base">
              <a:spcBef>
                <a:spcPts val="0"/>
              </a:spcBef>
              <a:spcAft>
                <a:spcPts val="600"/>
              </a:spcAft>
              <a:buClr>
                <a:srgbClr val="FFE600"/>
              </a:buClr>
              <a:buSzPct val="100000"/>
              <a:buFont typeface="EYInterstate" panose="02000503020000020004" pitchFamily="2" charset="0"/>
              <a:buChar char="•"/>
              <a:defRPr/>
            </a:pPr>
            <a:endParaRPr lang="tr-TR" sz="1400" dirty="0">
              <a:solidFill>
                <a:prstClr val="white"/>
              </a:solidFill>
              <a:latin typeface="EYInterstate Light"/>
            </a:endParaRPr>
          </a:p>
          <a:p>
            <a:pPr marL="11108" indent="0" defTabSz="913943" fontAlgn="base">
              <a:spcBef>
                <a:spcPts val="0"/>
              </a:spcBef>
              <a:spcAft>
                <a:spcPts val="600"/>
              </a:spcAft>
              <a:buClr>
                <a:srgbClr val="FFE600"/>
              </a:buClr>
              <a:buSzPct val="100000"/>
              <a:buNone/>
              <a:defRPr/>
            </a:pPr>
            <a:r>
              <a:rPr lang="tr-TR" sz="1400" dirty="0">
                <a:solidFill>
                  <a:srgbClr val="FFE600"/>
                </a:solidFill>
                <a:latin typeface="EYInterstate Light"/>
              </a:rPr>
              <a:t>‘Karmaşık mallar</a:t>
            </a:r>
            <a:r>
              <a:rPr lang="en-US" sz="1400" dirty="0">
                <a:solidFill>
                  <a:srgbClr val="FFE600"/>
                </a:solidFill>
                <a:latin typeface="EYInterstate Light"/>
              </a:rPr>
              <a:t>’</a:t>
            </a:r>
            <a:r>
              <a:rPr lang="en-US" sz="1400" dirty="0">
                <a:solidFill>
                  <a:prstClr val="white"/>
                </a:solidFill>
                <a:latin typeface="EYInterstate Light"/>
              </a:rPr>
              <a:t> </a:t>
            </a:r>
            <a:r>
              <a:rPr lang="tr-TR" sz="1399" dirty="0">
                <a:solidFill>
                  <a:prstClr val="white"/>
                </a:solidFill>
                <a:latin typeface="EYInterstate Light"/>
              </a:rPr>
              <a:t>		üretim sürecinde diğer basit malların girdisini 			gerektiren mallar		</a:t>
            </a:r>
          </a:p>
          <a:p>
            <a:pPr marL="11108" indent="0" defTabSz="913943" fontAlgn="base">
              <a:spcBef>
                <a:spcPts val="0"/>
              </a:spcBef>
              <a:spcAft>
                <a:spcPts val="600"/>
              </a:spcAft>
              <a:buClr>
                <a:srgbClr val="FFE600"/>
              </a:buClr>
              <a:buSzPct val="100000"/>
              <a:buNone/>
              <a:defRPr/>
            </a:pPr>
            <a:endParaRPr lang="tr-TR" sz="1399" dirty="0">
              <a:solidFill>
                <a:prstClr val="white"/>
              </a:solidFill>
              <a:latin typeface="EYInterstate Light"/>
            </a:endParaRPr>
          </a:p>
          <a:p>
            <a:pPr marL="182472" indent="-171364" defTabSz="913943" fontAlgn="base">
              <a:spcBef>
                <a:spcPts val="0"/>
              </a:spcBef>
              <a:spcAft>
                <a:spcPts val="600"/>
              </a:spcAft>
              <a:buClr>
                <a:srgbClr val="FFE600"/>
              </a:buClr>
              <a:buSzPct val="100000"/>
              <a:buFont typeface="EYInterstate" panose="02000503020000020004" pitchFamily="2" charset="0"/>
              <a:buChar char="•"/>
              <a:defRPr/>
            </a:pPr>
            <a:r>
              <a:rPr lang="tr-TR" sz="1399" spc="20" dirty="0">
                <a:solidFill>
                  <a:prstClr val="white"/>
                </a:solidFill>
              </a:rPr>
              <a:t>Emisyonlar doğrulanamazsa</a:t>
            </a:r>
            <a:r>
              <a:rPr lang="en-US" sz="1399" spc="20" dirty="0">
                <a:solidFill>
                  <a:prstClr val="white"/>
                </a:solidFill>
              </a:rPr>
              <a:t>, </a:t>
            </a:r>
            <a:r>
              <a:rPr lang="tr-TR" sz="1399" spc="20" dirty="0">
                <a:solidFill>
                  <a:prstClr val="white"/>
                </a:solidFill>
              </a:rPr>
              <a:t>teslim edilecek </a:t>
            </a:r>
            <a:r>
              <a:rPr lang="en-US" sz="1399" spc="20" dirty="0">
                <a:solidFill>
                  <a:prstClr val="white"/>
                </a:solidFill>
              </a:rPr>
              <a:t>CBAM </a:t>
            </a:r>
            <a:r>
              <a:rPr lang="tr-TR" sz="1399" spc="20" dirty="0">
                <a:solidFill>
                  <a:prstClr val="white"/>
                </a:solidFill>
              </a:rPr>
              <a:t>sertifikalarının sayısı </a:t>
            </a:r>
            <a:r>
              <a:rPr lang="tr-TR" sz="1399" spc="20" dirty="0">
                <a:solidFill>
                  <a:srgbClr val="FFE600"/>
                </a:solidFill>
              </a:rPr>
              <a:t>varsayılan değerler</a:t>
            </a:r>
            <a:r>
              <a:rPr lang="tr-TR" sz="1399" spc="20" dirty="0">
                <a:solidFill>
                  <a:prstClr val="white"/>
                </a:solidFill>
              </a:rPr>
              <a:t> kullanılarak belirlenecektir.</a:t>
            </a:r>
          </a:p>
          <a:p>
            <a:pPr marL="11108" indent="0" defTabSz="913943" fontAlgn="base">
              <a:spcBef>
                <a:spcPts val="0"/>
              </a:spcBef>
              <a:spcAft>
                <a:spcPts val="600"/>
              </a:spcAft>
              <a:buClr>
                <a:srgbClr val="FFE600"/>
              </a:buClr>
              <a:buSzPct val="100000"/>
              <a:buNone/>
              <a:defRPr/>
            </a:pPr>
            <a:endParaRPr lang="tr-TR" sz="1399" spc="20" dirty="0">
              <a:solidFill>
                <a:prstClr val="white"/>
              </a:solidFill>
            </a:endParaRPr>
          </a:p>
          <a:p>
            <a:pPr marL="182472" indent="-171364" defTabSz="913943" fontAlgn="base">
              <a:spcBef>
                <a:spcPts val="0"/>
              </a:spcBef>
              <a:spcAft>
                <a:spcPts val="600"/>
              </a:spcAft>
              <a:buClr>
                <a:srgbClr val="FFE600"/>
              </a:buClr>
              <a:buSzPct val="100000"/>
              <a:buFont typeface="EYInterstate" panose="02000503020000020004" pitchFamily="2" charset="0"/>
              <a:buChar char="•"/>
              <a:defRPr/>
            </a:pPr>
            <a:r>
              <a:rPr lang="en-IN" sz="1399" dirty="0">
                <a:solidFill>
                  <a:prstClr val="white"/>
                </a:solidFill>
              </a:rPr>
              <a:t>Bir CBAM </a:t>
            </a:r>
            <a:r>
              <a:rPr lang="tr-TR" sz="1399" dirty="0">
                <a:solidFill>
                  <a:prstClr val="white"/>
                </a:solidFill>
              </a:rPr>
              <a:t>sertifikası, bir ithalatçı tarafından ithal edilen mallara gömülü bir</a:t>
            </a:r>
            <a:r>
              <a:rPr lang="en-IN" sz="1399" dirty="0">
                <a:solidFill>
                  <a:prstClr val="white"/>
                </a:solidFill>
              </a:rPr>
              <a:t> ton CO2 </a:t>
            </a:r>
            <a:r>
              <a:rPr lang="tr-TR" sz="1399" dirty="0">
                <a:solidFill>
                  <a:prstClr val="white"/>
                </a:solidFill>
              </a:rPr>
              <a:t>veya eşdeğeri</a:t>
            </a:r>
            <a:r>
              <a:rPr lang="en-IN" sz="1399" dirty="0">
                <a:solidFill>
                  <a:prstClr val="white"/>
                </a:solidFill>
              </a:rPr>
              <a:t> </a:t>
            </a:r>
            <a:r>
              <a:rPr lang="tr-TR" sz="1399" dirty="0">
                <a:solidFill>
                  <a:prstClr val="white"/>
                </a:solidFill>
              </a:rPr>
              <a:t>sera gazı</a:t>
            </a:r>
            <a:r>
              <a:rPr lang="en-IN" sz="1399" dirty="0">
                <a:solidFill>
                  <a:prstClr val="white"/>
                </a:solidFill>
              </a:rPr>
              <a:t> </a:t>
            </a:r>
            <a:r>
              <a:rPr lang="tr-TR" sz="1399" dirty="0">
                <a:solidFill>
                  <a:prstClr val="white"/>
                </a:solidFill>
              </a:rPr>
              <a:t>emisyonuna karşılık gelecektir</a:t>
            </a:r>
            <a:r>
              <a:rPr lang="en-IN" sz="1399" dirty="0">
                <a:solidFill>
                  <a:prstClr val="white"/>
                </a:solidFill>
              </a:rPr>
              <a:t>. </a:t>
            </a:r>
            <a:r>
              <a:rPr lang="tr-TR" sz="1399" dirty="0">
                <a:solidFill>
                  <a:prstClr val="white"/>
                </a:solidFill>
              </a:rPr>
              <a:t>Genel ilke, </a:t>
            </a:r>
            <a:r>
              <a:rPr lang="tr-TR" sz="1399" dirty="0">
                <a:solidFill>
                  <a:srgbClr val="FFE600"/>
                </a:solidFill>
              </a:rPr>
              <a:t>teslim edilen </a:t>
            </a:r>
            <a:r>
              <a:rPr lang="en-IN" sz="1399" dirty="0">
                <a:solidFill>
                  <a:srgbClr val="FFE600"/>
                </a:solidFill>
              </a:rPr>
              <a:t>CBAM </a:t>
            </a:r>
            <a:r>
              <a:rPr lang="tr-TR" sz="1399" dirty="0">
                <a:solidFill>
                  <a:srgbClr val="FFE600"/>
                </a:solidFill>
              </a:rPr>
              <a:t>sertifikalarının sayısının ithal edilen malların toplam gömülü emisyonlarına eşit olması gerektiğidir</a:t>
            </a:r>
            <a:r>
              <a:rPr lang="en-IN" sz="1399" dirty="0">
                <a:solidFill>
                  <a:srgbClr val="FFE600"/>
                </a:solidFill>
              </a:rPr>
              <a:t>.</a:t>
            </a:r>
            <a:endParaRPr lang="tr-TR" sz="1399" dirty="0">
              <a:solidFill>
                <a:srgbClr val="FFE600"/>
              </a:solidFill>
            </a:endParaRPr>
          </a:p>
        </p:txBody>
      </p:sp>
      <p:sp>
        <p:nvSpPr>
          <p:cNvPr id="11" name="Rectangle 10">
            <a:extLst>
              <a:ext uri="{FF2B5EF4-FFF2-40B4-BE49-F238E27FC236}">
                <a16:creationId xmlns:a16="http://schemas.microsoft.com/office/drawing/2014/main" id="{047FCCCB-6CE5-49AE-9742-53FB241102EE}"/>
              </a:ext>
            </a:extLst>
          </p:cNvPr>
          <p:cNvSpPr/>
          <p:nvPr/>
        </p:nvSpPr>
        <p:spPr>
          <a:xfrm>
            <a:off x="642516" y="1256304"/>
            <a:ext cx="7107287" cy="27417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ctr" anchorCtr="0"/>
          <a:lstStyle/>
          <a:p>
            <a:pPr defTabSz="913943">
              <a:defRPr/>
            </a:pPr>
            <a:r>
              <a:rPr lang="tr-TR" sz="1399" b="1" dirty="0">
                <a:solidFill>
                  <a:prstClr val="white"/>
                </a:solidFill>
                <a:latin typeface="EYInterstate Light"/>
              </a:rPr>
              <a:t>Gerçek emisyonlar ve varsayılan değerler</a:t>
            </a:r>
          </a:p>
        </p:txBody>
      </p:sp>
      <p:pic>
        <p:nvPicPr>
          <p:cNvPr id="15" name="Picture 14">
            <a:extLst>
              <a:ext uri="{FF2B5EF4-FFF2-40B4-BE49-F238E27FC236}">
                <a16:creationId xmlns:a16="http://schemas.microsoft.com/office/drawing/2014/main" id="{596AC6F4-7B2F-A087-3BA5-87B97E5548DC}"/>
              </a:ext>
            </a:extLst>
          </p:cNvPr>
          <p:cNvPicPr>
            <a:picLocks noChangeAspect="1"/>
          </p:cNvPicPr>
          <p:nvPr/>
        </p:nvPicPr>
        <p:blipFill rotWithShape="1">
          <a:blip r:embed="rId3">
            <a:alphaModFix amt="70000"/>
          </a:blip>
          <a:srcRect l="33092" r="35777"/>
          <a:stretch/>
        </p:blipFill>
        <p:spPr>
          <a:xfrm>
            <a:off x="8648701" y="1076072"/>
            <a:ext cx="2933414" cy="5189000"/>
          </a:xfrm>
          <a:prstGeom prst="rect">
            <a:avLst/>
          </a:prstGeom>
        </p:spPr>
      </p:pic>
      <p:pic>
        <p:nvPicPr>
          <p:cNvPr id="4" name="Graphic 3" descr="Arrow Right with solid fill">
            <a:extLst>
              <a:ext uri="{FF2B5EF4-FFF2-40B4-BE49-F238E27FC236}">
                <a16:creationId xmlns:a16="http://schemas.microsoft.com/office/drawing/2014/main" id="{ED89415C-C484-B7D3-2BB8-47F5BBCC4F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498" y="1902185"/>
            <a:ext cx="777603" cy="777603"/>
          </a:xfrm>
          <a:prstGeom prst="rect">
            <a:avLst/>
          </a:prstGeom>
        </p:spPr>
      </p:pic>
      <p:pic>
        <p:nvPicPr>
          <p:cNvPr id="6" name="Graphic 5" descr="Arrow Right with solid fill">
            <a:extLst>
              <a:ext uri="{FF2B5EF4-FFF2-40B4-BE49-F238E27FC236}">
                <a16:creationId xmlns:a16="http://schemas.microsoft.com/office/drawing/2014/main" id="{28B220FA-0AF9-EB67-44EC-84CCE3BA96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499" y="2921493"/>
            <a:ext cx="777603" cy="777603"/>
          </a:xfrm>
          <a:prstGeom prst="rect">
            <a:avLst/>
          </a:prstGeom>
        </p:spPr>
      </p:pic>
      <p:sp>
        <p:nvSpPr>
          <p:cNvPr id="3" name="Oval 2">
            <a:extLst>
              <a:ext uri="{FF2B5EF4-FFF2-40B4-BE49-F238E27FC236}">
                <a16:creationId xmlns:a16="http://schemas.microsoft.com/office/drawing/2014/main" id="{95D3DDED-6147-0191-D7AB-4E5CE615829F}"/>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204081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3" name="Freeform 1493"/>
          <p:cNvSpPr/>
          <p:nvPr/>
        </p:nvSpPr>
        <p:spPr>
          <a:xfrm>
            <a:off x="0" y="-56847"/>
            <a:ext cx="12198095" cy="6858000"/>
          </a:xfrm>
          <a:custGeom>
            <a:avLst/>
            <a:gdLst/>
            <a:ahLst/>
            <a:cxnLst/>
            <a:rect l="0" t="0" r="0" b="0"/>
            <a:pathLst>
              <a:path w="12198095" h="6858000">
                <a:moveTo>
                  <a:pt x="0" y="6858000"/>
                </a:moveTo>
                <a:lnTo>
                  <a:pt x="12198095" y="6858000"/>
                </a:lnTo>
                <a:lnTo>
                  <a:pt x="12198095" y="0"/>
                </a:lnTo>
                <a:lnTo>
                  <a:pt x="0" y="0"/>
                </a:lnTo>
                <a:lnTo>
                  <a:pt x="0" y="6858000"/>
                </a:lnTo>
                <a:close/>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94" name="Freeform 1494"/>
          <p:cNvSpPr/>
          <p:nvPr/>
        </p:nvSpPr>
        <p:spPr>
          <a:xfrm>
            <a:off x="11286743" y="6356605"/>
            <a:ext cx="303276" cy="111252"/>
          </a:xfrm>
          <a:custGeom>
            <a:avLst/>
            <a:gdLst/>
            <a:ahLst/>
            <a:cxnLst/>
            <a:rect l="0" t="0" r="0" b="0"/>
            <a:pathLst>
              <a:path w="303276" h="111252">
                <a:moveTo>
                  <a:pt x="303276" y="0"/>
                </a:moveTo>
                <a:lnTo>
                  <a:pt x="0" y="111252"/>
                </a:lnTo>
                <a:lnTo>
                  <a:pt x="303276" y="57213"/>
                </a:lnTo>
                <a:lnTo>
                  <a:pt x="303276" y="0"/>
                </a:lnTo>
                <a:close/>
                <a:moveTo>
                  <a:pt x="-10785348" y="501395"/>
                </a:moveTo>
              </a:path>
            </a:pathLst>
          </a:custGeom>
          <a:solidFill>
            <a:srgbClr val="FFE6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95" name="Freeform 1495"/>
          <p:cNvSpPr/>
          <p:nvPr/>
        </p:nvSpPr>
        <p:spPr>
          <a:xfrm>
            <a:off x="11288268" y="6513576"/>
            <a:ext cx="124967" cy="153924"/>
          </a:xfrm>
          <a:custGeom>
            <a:avLst/>
            <a:gdLst/>
            <a:ahLst/>
            <a:cxnLst/>
            <a:rect l="0" t="0" r="0" b="0"/>
            <a:pathLst>
              <a:path w="124967" h="153924">
                <a:moveTo>
                  <a:pt x="48005" y="92037"/>
                </a:moveTo>
                <a:lnTo>
                  <a:pt x="104139" y="92037"/>
                </a:lnTo>
                <a:lnTo>
                  <a:pt x="104139" y="60300"/>
                </a:lnTo>
                <a:lnTo>
                  <a:pt x="48005" y="60300"/>
                </a:lnTo>
                <a:lnTo>
                  <a:pt x="48005" y="34913"/>
                </a:lnTo>
                <a:lnTo>
                  <a:pt x="108965" y="34913"/>
                </a:lnTo>
                <a:lnTo>
                  <a:pt x="88138" y="0"/>
                </a:lnTo>
                <a:lnTo>
                  <a:pt x="0" y="0"/>
                </a:lnTo>
                <a:lnTo>
                  <a:pt x="0" y="153924"/>
                </a:lnTo>
                <a:lnTo>
                  <a:pt x="124967" y="153924"/>
                </a:lnTo>
                <a:lnTo>
                  <a:pt x="124967" y="117425"/>
                </a:lnTo>
                <a:lnTo>
                  <a:pt x="48005" y="117425"/>
                </a:lnTo>
                <a:lnTo>
                  <a:pt x="48005" y="92037"/>
                </a:lnTo>
                <a:close/>
                <a:moveTo>
                  <a:pt x="-11035881" y="34442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96" name="Freeform 1496"/>
          <p:cNvSpPr/>
          <p:nvPr/>
        </p:nvSpPr>
        <p:spPr>
          <a:xfrm>
            <a:off x="11391900" y="6513576"/>
            <a:ext cx="152400" cy="153924"/>
          </a:xfrm>
          <a:custGeom>
            <a:avLst/>
            <a:gdLst/>
            <a:ahLst/>
            <a:cxnLst/>
            <a:rect l="0" t="0" r="0" b="0"/>
            <a:pathLst>
              <a:path w="152400" h="153924">
                <a:moveTo>
                  <a:pt x="101600" y="0"/>
                </a:moveTo>
                <a:lnTo>
                  <a:pt x="76200" y="50775"/>
                </a:lnTo>
                <a:lnTo>
                  <a:pt x="50800" y="0"/>
                </a:lnTo>
                <a:lnTo>
                  <a:pt x="0" y="0"/>
                </a:lnTo>
                <a:lnTo>
                  <a:pt x="52323" y="92037"/>
                </a:lnTo>
                <a:lnTo>
                  <a:pt x="52323" y="153924"/>
                </a:lnTo>
                <a:lnTo>
                  <a:pt x="98425" y="153924"/>
                </a:lnTo>
                <a:lnTo>
                  <a:pt x="98425" y="92037"/>
                </a:lnTo>
                <a:lnTo>
                  <a:pt x="152400" y="0"/>
                </a:lnTo>
                <a:lnTo>
                  <a:pt x="101600" y="0"/>
                </a:lnTo>
                <a:close/>
                <a:moveTo>
                  <a:pt x="-11047476" y="34442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97" name="Freeform 1497"/>
          <p:cNvSpPr/>
          <p:nvPr/>
        </p:nvSpPr>
        <p:spPr>
          <a:xfrm>
            <a:off x="610362" y="790195"/>
            <a:ext cx="547115" cy="0"/>
          </a:xfrm>
          <a:custGeom>
            <a:avLst/>
            <a:gdLst/>
            <a:ahLst/>
            <a:cxnLst/>
            <a:rect l="0" t="0" r="0" b="0"/>
            <a:pathLst>
              <a:path w="547115">
                <a:moveTo>
                  <a:pt x="0" y="0"/>
                </a:moveTo>
                <a:lnTo>
                  <a:pt x="547115"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98" name="Freeform 1498"/>
          <p:cNvSpPr/>
          <p:nvPr/>
        </p:nvSpPr>
        <p:spPr>
          <a:xfrm>
            <a:off x="609600" y="4550664"/>
            <a:ext cx="6129528" cy="1232917"/>
          </a:xfrm>
          <a:custGeom>
            <a:avLst/>
            <a:gdLst/>
            <a:ahLst/>
            <a:cxnLst/>
            <a:rect l="0" t="0" r="0" b="0"/>
            <a:pathLst>
              <a:path w="6129528" h="1232917">
                <a:moveTo>
                  <a:pt x="0" y="1232917"/>
                </a:moveTo>
                <a:lnTo>
                  <a:pt x="6129528" y="1232917"/>
                </a:lnTo>
                <a:lnTo>
                  <a:pt x="6129528" y="0"/>
                </a:lnTo>
                <a:lnTo>
                  <a:pt x="0" y="0"/>
                </a:lnTo>
                <a:lnTo>
                  <a:pt x="0" y="1232917"/>
                </a:lnTo>
                <a:close/>
              </a:path>
            </a:pathLst>
          </a:custGeom>
          <a:noFill/>
          <a:ln w="9525"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00" name="Rectangle 1500"/>
          <p:cNvSpPr/>
          <p:nvPr/>
        </p:nvSpPr>
        <p:spPr>
          <a:xfrm>
            <a:off x="609904" y="168809"/>
            <a:ext cx="6941580" cy="369332"/>
          </a:xfrm>
          <a:prstGeom prst="rect">
            <a:avLst/>
          </a:prstGeom>
        </p:spPr>
        <p:txBody>
          <a:bodyPr wrap="none" lIns="0" tIns="0" rIns="0" bIns="0">
            <a:spAutoFit/>
          </a:bodyPr>
          <a:lstStyle/>
          <a:p>
            <a:pPr marL="0"/>
            <a:r>
              <a:rPr lang="tr-TR" sz="2400" b="0" i="0" spc="0" baseline="0" dirty="0">
                <a:solidFill>
                  <a:schemeClr val="bg1"/>
                </a:solidFill>
                <a:latin typeface="EYInterstate-Light"/>
                <a:hlinkClick r:id="rId2" action="ppaction://hlinksldjump">
                  <a:extLst>
                    <a:ext uri="{A12FA001-AC4F-418D-AE19-62706E023703}">
                      <ahyp:hlinkClr xmlns:ahyp="http://schemas.microsoft.com/office/drawing/2018/hyperlinkcolor" val="tx"/>
                    </a:ext>
                  </a:extLst>
                </a:hlinkClick>
              </a:rPr>
              <a:t>CBAM hesaplaması için basitleştirilmiş bir örnek</a:t>
            </a:r>
            <a:r>
              <a:rPr lang="tr-TR" sz="2400" b="0" i="0" spc="0" baseline="0" dirty="0">
                <a:solidFill>
                  <a:srgbClr val="FFFFFF"/>
                </a:solidFill>
                <a:latin typeface="EYInterstate-Light"/>
              </a:rPr>
              <a:t>;</a:t>
            </a:r>
            <a:endParaRPr lang="en-US" sz="2400" b="0" i="0" spc="0" baseline="0" dirty="0">
              <a:solidFill>
                <a:srgbClr val="FFFFFF"/>
              </a:solidFill>
              <a:latin typeface="EYInterstate-Light"/>
            </a:endParaRPr>
          </a:p>
        </p:txBody>
      </p:sp>
      <p:sp>
        <p:nvSpPr>
          <p:cNvPr id="1501" name="Rectangle 1501"/>
          <p:cNvSpPr/>
          <p:nvPr/>
        </p:nvSpPr>
        <p:spPr>
          <a:xfrm>
            <a:off x="174678" y="2274397"/>
            <a:ext cx="3082575" cy="430246"/>
          </a:xfrm>
          <a:prstGeom prst="rect">
            <a:avLst/>
          </a:prstGeom>
        </p:spPr>
        <p:txBody>
          <a:bodyPr wrap="none" lIns="0" tIns="0" rIns="0" bIns="0">
            <a:spAutoFit/>
          </a:bodyPr>
          <a:lstStyle/>
          <a:p>
            <a:pPr marL="0"/>
            <a:r>
              <a:rPr lang="tr-TR" sz="1596" i="0" spc="0" baseline="0" dirty="0">
                <a:solidFill>
                  <a:srgbClr val="FFE600"/>
                </a:solidFill>
                <a:latin typeface="EYInterstate-LightBold"/>
              </a:rPr>
              <a:t>İthal üründe gömülü emisyonlar</a:t>
            </a:r>
          </a:p>
          <a:p>
            <a:pPr marL="0"/>
            <a:r>
              <a:rPr lang="tr-TR" sz="1200" dirty="0">
                <a:solidFill>
                  <a:srgbClr val="FFFFFF"/>
                </a:solidFill>
                <a:latin typeface="EYInterstate-LightBold"/>
              </a:rPr>
              <a:t>(Kilogram başına emisyon yoğunluğu)</a:t>
            </a:r>
            <a:endParaRPr lang="en-US" sz="1200" dirty="0">
              <a:solidFill>
                <a:srgbClr val="FFFFFF"/>
              </a:solidFill>
              <a:latin typeface="EYInterstate-LightBold"/>
            </a:endParaRPr>
          </a:p>
        </p:txBody>
      </p:sp>
      <p:sp>
        <p:nvSpPr>
          <p:cNvPr id="1507" name="Rectangle 1507"/>
          <p:cNvSpPr/>
          <p:nvPr/>
        </p:nvSpPr>
        <p:spPr>
          <a:xfrm>
            <a:off x="174678" y="3271726"/>
            <a:ext cx="2928780" cy="616836"/>
          </a:xfrm>
          <a:prstGeom prst="rect">
            <a:avLst/>
          </a:prstGeom>
        </p:spPr>
        <p:txBody>
          <a:bodyPr wrap="square" lIns="0" tIns="0" rIns="0" bIns="0">
            <a:spAutoFit/>
          </a:bodyPr>
          <a:lstStyle/>
          <a:p>
            <a:pPr marL="0"/>
            <a:r>
              <a:rPr lang="tr-TR" sz="2004" i="0" spc="0" baseline="0" dirty="0">
                <a:solidFill>
                  <a:srgbClr val="FFFFFF"/>
                </a:solidFill>
                <a:latin typeface="EYInterstate-LightBold"/>
              </a:rPr>
              <a:t>1 ton çelik başına 1,85 t emisyon varsayımı</a:t>
            </a:r>
            <a:endParaRPr lang="en-US" sz="2004" i="0" spc="0" baseline="0" dirty="0">
              <a:solidFill>
                <a:srgbClr val="FFFFFF"/>
              </a:solidFill>
              <a:latin typeface="EYInterstate-LightBold"/>
            </a:endParaRPr>
          </a:p>
        </p:txBody>
      </p:sp>
      <p:sp>
        <p:nvSpPr>
          <p:cNvPr id="1508" name="Rectangle 1508"/>
          <p:cNvSpPr/>
          <p:nvPr/>
        </p:nvSpPr>
        <p:spPr>
          <a:xfrm>
            <a:off x="4036205" y="3271726"/>
            <a:ext cx="1788289" cy="616836"/>
          </a:xfrm>
          <a:prstGeom prst="rect">
            <a:avLst/>
          </a:prstGeom>
        </p:spPr>
        <p:txBody>
          <a:bodyPr wrap="square" lIns="0" tIns="0" rIns="0" bIns="0">
            <a:spAutoFit/>
          </a:bodyPr>
          <a:lstStyle/>
          <a:p>
            <a:pPr marL="0"/>
            <a:r>
              <a:rPr lang="tr-TR" sz="2004" dirty="0">
                <a:solidFill>
                  <a:srgbClr val="FFFFFF"/>
                </a:solidFill>
                <a:latin typeface="EYInterstate-LightBold"/>
              </a:rPr>
              <a:t>Gemiye gelen 1.000 ton çelik</a:t>
            </a:r>
            <a:endParaRPr lang="en-US" sz="2004" i="0" spc="0" baseline="0" dirty="0">
              <a:solidFill>
                <a:srgbClr val="FFFFFF"/>
              </a:solidFill>
              <a:latin typeface="EYInterstate-LightBold"/>
            </a:endParaRPr>
          </a:p>
        </p:txBody>
      </p:sp>
      <p:sp>
        <p:nvSpPr>
          <p:cNvPr id="1510" name="Rectangle 1510"/>
          <p:cNvSpPr/>
          <p:nvPr/>
        </p:nvSpPr>
        <p:spPr>
          <a:xfrm>
            <a:off x="6866584" y="3271726"/>
            <a:ext cx="2337652" cy="616836"/>
          </a:xfrm>
          <a:prstGeom prst="rect">
            <a:avLst/>
          </a:prstGeom>
        </p:spPr>
        <p:txBody>
          <a:bodyPr wrap="square" lIns="0" tIns="0" rIns="0" bIns="0">
            <a:spAutoFit/>
          </a:bodyPr>
          <a:lstStyle/>
          <a:p>
            <a:pPr marL="0"/>
            <a:r>
              <a:rPr lang="tr-TR" sz="2004" i="0" spc="0" baseline="0" dirty="0">
                <a:solidFill>
                  <a:srgbClr val="FFFFFF"/>
                </a:solidFill>
                <a:latin typeface="EYInterstate-LightBold"/>
              </a:rPr>
              <a:t>EU-A sertifikası başına 80 EURO</a:t>
            </a:r>
            <a:endParaRPr lang="en-US" sz="2004" i="0" spc="-39" baseline="0" dirty="0">
              <a:solidFill>
                <a:srgbClr val="FFFFFF"/>
              </a:solidFill>
              <a:latin typeface="EYInterstate-LightBold"/>
            </a:endParaRPr>
          </a:p>
        </p:txBody>
      </p:sp>
      <p:sp>
        <p:nvSpPr>
          <p:cNvPr id="1511" name="Rectangle 1511"/>
          <p:cNvSpPr/>
          <p:nvPr/>
        </p:nvSpPr>
        <p:spPr>
          <a:xfrm>
            <a:off x="9720321" y="3271725"/>
            <a:ext cx="2083752" cy="616836"/>
          </a:xfrm>
          <a:prstGeom prst="rect">
            <a:avLst/>
          </a:prstGeom>
        </p:spPr>
        <p:txBody>
          <a:bodyPr wrap="square" lIns="0" tIns="0" rIns="0" bIns="0">
            <a:spAutoFit/>
          </a:bodyPr>
          <a:lstStyle/>
          <a:p>
            <a:pPr marL="0"/>
            <a:r>
              <a:rPr lang="tr-TR" sz="2004" i="0" spc="0" baseline="0" dirty="0">
                <a:solidFill>
                  <a:srgbClr val="FFFFFF"/>
                </a:solidFill>
                <a:latin typeface="EYInterstate-LightBold"/>
              </a:rPr>
              <a:t>Kaynakta karbon ödemesi yok</a:t>
            </a:r>
            <a:endParaRPr lang="en-US" sz="2004" i="0" spc="0" baseline="0" dirty="0">
              <a:solidFill>
                <a:srgbClr val="FFFFFF"/>
              </a:solidFill>
              <a:latin typeface="EYInterstate-LightBold"/>
            </a:endParaRPr>
          </a:p>
        </p:txBody>
      </p:sp>
      <p:sp>
        <p:nvSpPr>
          <p:cNvPr id="1512" name="Rectangle 1512"/>
          <p:cNvSpPr/>
          <p:nvPr/>
        </p:nvSpPr>
        <p:spPr>
          <a:xfrm>
            <a:off x="782726" y="5159909"/>
            <a:ext cx="5890202" cy="369332"/>
          </a:xfrm>
          <a:prstGeom prst="rect">
            <a:avLst/>
          </a:prstGeom>
        </p:spPr>
        <p:txBody>
          <a:bodyPr wrap="none" lIns="0" tIns="0" rIns="0" bIns="0">
            <a:spAutoFit/>
          </a:bodyPr>
          <a:lstStyle/>
          <a:p>
            <a:pPr marL="0">
              <a:tabLst>
                <a:tab pos="3657955" algn="l"/>
              </a:tabLst>
            </a:pPr>
            <a:r>
              <a:rPr lang="en-US" sz="2400" b="1" i="0" spc="0" baseline="0" dirty="0">
                <a:solidFill>
                  <a:srgbClr val="FFE600"/>
                </a:solidFill>
                <a:latin typeface="EYInterstate-LightBold"/>
              </a:rPr>
              <a:t>+ </a:t>
            </a:r>
            <a:r>
              <a:rPr lang="tr-TR" sz="2400" b="1" i="0" spc="0" baseline="0" dirty="0">
                <a:solidFill>
                  <a:srgbClr val="FFE600"/>
                </a:solidFill>
                <a:latin typeface="EYInterstate-LightBold"/>
              </a:rPr>
              <a:t>CBAM Sertifikaları</a:t>
            </a:r>
            <a:r>
              <a:rPr lang="en-US" sz="2400" b="1" i="0" spc="0" baseline="0" dirty="0">
                <a:solidFill>
                  <a:srgbClr val="FFE600"/>
                </a:solidFill>
                <a:latin typeface="EYInterstate-LightBold"/>
              </a:rPr>
              <a:t>	EUR</a:t>
            </a:r>
            <a:r>
              <a:rPr lang="tr-TR" sz="2400" b="1" dirty="0">
                <a:solidFill>
                  <a:srgbClr val="FFE600"/>
                </a:solidFill>
                <a:latin typeface="EYInterstate-LightBold"/>
              </a:rPr>
              <a:t>O</a:t>
            </a:r>
            <a:r>
              <a:rPr lang="en-US" sz="2400" b="1" i="0" spc="0" baseline="0" dirty="0">
                <a:solidFill>
                  <a:srgbClr val="FFE600"/>
                </a:solidFill>
                <a:latin typeface="EYInterstate-LightBold"/>
              </a:rPr>
              <a:t> 148</a:t>
            </a:r>
            <a:r>
              <a:rPr lang="tr-TR" sz="2400" b="1" i="0" spc="0" baseline="0" dirty="0">
                <a:solidFill>
                  <a:srgbClr val="FFE600"/>
                </a:solidFill>
                <a:latin typeface="EYInterstate-LightBold"/>
              </a:rPr>
              <a:t>.</a:t>
            </a:r>
            <a:r>
              <a:rPr lang="en-US" sz="2400" b="1" i="0" spc="0" baseline="0" dirty="0">
                <a:solidFill>
                  <a:srgbClr val="FFE600"/>
                </a:solidFill>
                <a:latin typeface="EYInterstate-LightBold"/>
              </a:rPr>
              <a:t>000</a:t>
            </a:r>
          </a:p>
        </p:txBody>
      </p:sp>
      <p:sp>
        <p:nvSpPr>
          <p:cNvPr id="1513" name="Rectangle 1513"/>
          <p:cNvSpPr/>
          <p:nvPr/>
        </p:nvSpPr>
        <p:spPr>
          <a:xfrm>
            <a:off x="609904" y="1234466"/>
            <a:ext cx="8652049" cy="369332"/>
          </a:xfrm>
          <a:prstGeom prst="rect">
            <a:avLst/>
          </a:prstGeom>
        </p:spPr>
        <p:txBody>
          <a:bodyPr wrap="none" lIns="0" tIns="0" rIns="0" bIns="0">
            <a:spAutoFit/>
          </a:bodyPr>
          <a:lstStyle/>
          <a:p>
            <a:pPr marL="0"/>
            <a:r>
              <a:rPr lang="tr-TR" sz="2400" b="1" i="0" spc="0" baseline="0" dirty="0">
                <a:solidFill>
                  <a:srgbClr val="FFFFFF"/>
                </a:solidFill>
                <a:latin typeface="EYInterstate-LightBold"/>
              </a:rPr>
              <a:t>Varsayım</a:t>
            </a:r>
            <a:r>
              <a:rPr lang="en-US" sz="2400" b="1" i="0" spc="0" baseline="0" dirty="0">
                <a:solidFill>
                  <a:srgbClr val="FFFFFF"/>
                </a:solidFill>
                <a:latin typeface="EYInterstate-LightBold"/>
              </a:rPr>
              <a:t>: </a:t>
            </a:r>
            <a:r>
              <a:rPr lang="tr-TR" sz="2400" b="1" i="0" spc="0" baseline="0" dirty="0">
                <a:solidFill>
                  <a:srgbClr val="FFFFFF"/>
                </a:solidFill>
                <a:latin typeface="EYInterstate-LightBold"/>
              </a:rPr>
              <a:t>1 ton başına 510 EURO değerinde 1.000 ton çelik</a:t>
            </a:r>
            <a:endParaRPr lang="en-US" sz="2400" b="1" i="0" spc="0" baseline="0" dirty="0">
              <a:solidFill>
                <a:srgbClr val="FFFFFF"/>
              </a:solidFill>
              <a:latin typeface="EYInterstate-LightBold"/>
            </a:endParaRPr>
          </a:p>
        </p:txBody>
      </p:sp>
      <p:sp>
        <p:nvSpPr>
          <p:cNvPr id="1514" name="Rectangle 1514"/>
          <p:cNvSpPr/>
          <p:nvPr/>
        </p:nvSpPr>
        <p:spPr>
          <a:xfrm>
            <a:off x="1029614" y="4672864"/>
            <a:ext cx="5640775" cy="369332"/>
          </a:xfrm>
          <a:prstGeom prst="rect">
            <a:avLst/>
          </a:prstGeom>
        </p:spPr>
        <p:txBody>
          <a:bodyPr wrap="none" lIns="0" tIns="0" rIns="0" bIns="0">
            <a:spAutoFit/>
          </a:bodyPr>
          <a:lstStyle/>
          <a:p>
            <a:pPr marL="0">
              <a:tabLst>
                <a:tab pos="3411067" algn="l"/>
              </a:tabLst>
            </a:pPr>
            <a:r>
              <a:rPr lang="tr-TR" sz="2400" b="1" i="0" spc="-39" baseline="0" dirty="0">
                <a:solidFill>
                  <a:srgbClr val="FFE600"/>
                </a:solidFill>
                <a:latin typeface="EYInterstate-LightBold"/>
              </a:rPr>
              <a:t>Çelik alım fiyatı</a:t>
            </a:r>
            <a:r>
              <a:rPr lang="en-US" sz="2400" b="1" i="0" spc="0" baseline="0" dirty="0">
                <a:solidFill>
                  <a:srgbClr val="FFE600"/>
                </a:solidFill>
                <a:latin typeface="EYInterstate-LightBold"/>
              </a:rPr>
              <a:t>	EUR</a:t>
            </a:r>
            <a:r>
              <a:rPr lang="tr-TR" sz="2400" b="1" i="0" spc="0" baseline="0" dirty="0">
                <a:solidFill>
                  <a:srgbClr val="FFE600"/>
                </a:solidFill>
                <a:latin typeface="EYInterstate-LightBold"/>
              </a:rPr>
              <a:t>O</a:t>
            </a:r>
            <a:r>
              <a:rPr lang="en-US" sz="2400" b="1" i="0" spc="0" baseline="0" dirty="0">
                <a:solidFill>
                  <a:srgbClr val="FFE600"/>
                </a:solidFill>
                <a:latin typeface="EYInterstate-LightBold"/>
              </a:rPr>
              <a:t> 510</a:t>
            </a:r>
            <a:r>
              <a:rPr lang="tr-TR" sz="2400" b="1" i="0" spc="0" baseline="0" dirty="0">
                <a:solidFill>
                  <a:srgbClr val="FFE600"/>
                </a:solidFill>
                <a:latin typeface="EYInterstate-LightBold"/>
              </a:rPr>
              <a:t>.</a:t>
            </a:r>
            <a:r>
              <a:rPr lang="en-US" sz="2400" b="1" i="0" spc="0" baseline="0" dirty="0">
                <a:solidFill>
                  <a:srgbClr val="FFE600"/>
                </a:solidFill>
                <a:latin typeface="EYInterstate-LightBold"/>
              </a:rPr>
              <a:t>000</a:t>
            </a:r>
          </a:p>
        </p:txBody>
      </p:sp>
      <p:sp>
        <p:nvSpPr>
          <p:cNvPr id="3" name="TextBox 2">
            <a:extLst>
              <a:ext uri="{FF2B5EF4-FFF2-40B4-BE49-F238E27FC236}">
                <a16:creationId xmlns:a16="http://schemas.microsoft.com/office/drawing/2014/main" id="{6C5C943A-9C0E-4F75-B062-94600194EC0A}"/>
              </a:ext>
            </a:extLst>
          </p:cNvPr>
          <p:cNvSpPr txBox="1"/>
          <p:nvPr/>
        </p:nvSpPr>
        <p:spPr>
          <a:xfrm>
            <a:off x="6042955" y="1984159"/>
            <a:ext cx="3161281" cy="82958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9090" b="1" i="0" spc="2111" baseline="-5950" dirty="0">
                <a:solidFill>
                  <a:srgbClr val="FFFFFF"/>
                </a:solidFill>
                <a:latin typeface="EYInterstate-LightBold"/>
              </a:rPr>
              <a:t>x</a:t>
            </a:r>
            <a:r>
              <a:rPr lang="tr-TR" sz="1200" dirty="0">
                <a:solidFill>
                  <a:schemeClr val="bg1"/>
                </a:solidFill>
              </a:rPr>
              <a:t> </a:t>
            </a:r>
            <a:r>
              <a:rPr lang="tr-TR" sz="1596" dirty="0">
                <a:solidFill>
                  <a:srgbClr val="FFE600"/>
                </a:solidFill>
                <a:latin typeface="EYInterstate-LightBold"/>
              </a:rPr>
              <a:t>CBAM sertifikasının fiyatı</a:t>
            </a:r>
            <a:endParaRPr lang="en-GB" sz="1596" dirty="0" err="1">
              <a:solidFill>
                <a:srgbClr val="FFE600"/>
              </a:solidFill>
              <a:latin typeface="EYInterstate-LightBold"/>
            </a:endParaRPr>
          </a:p>
        </p:txBody>
      </p:sp>
      <p:sp>
        <p:nvSpPr>
          <p:cNvPr id="4" name="TextBox 3">
            <a:extLst>
              <a:ext uri="{FF2B5EF4-FFF2-40B4-BE49-F238E27FC236}">
                <a16:creationId xmlns:a16="http://schemas.microsoft.com/office/drawing/2014/main" id="{9B3A3ABF-1CE2-43A4-9879-4500B600D144}"/>
              </a:ext>
            </a:extLst>
          </p:cNvPr>
          <p:cNvSpPr txBox="1"/>
          <p:nvPr/>
        </p:nvSpPr>
        <p:spPr>
          <a:xfrm>
            <a:off x="3344978" y="1666562"/>
            <a:ext cx="578957" cy="122597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9090" b="1" i="0" spc="2111" baseline="-5950" dirty="0">
                <a:solidFill>
                  <a:srgbClr val="FFFFFF"/>
                </a:solidFill>
                <a:latin typeface="EYInterstate-LightBold"/>
              </a:rPr>
              <a:t>x</a:t>
            </a:r>
            <a:endParaRPr lang="en-GB" sz="9090" dirty="0" err="1">
              <a:solidFill>
                <a:schemeClr val="bg1"/>
              </a:solidFill>
            </a:endParaRPr>
          </a:p>
        </p:txBody>
      </p:sp>
      <p:sp>
        <p:nvSpPr>
          <p:cNvPr id="5" name="TextBox 4">
            <a:extLst>
              <a:ext uri="{FF2B5EF4-FFF2-40B4-BE49-F238E27FC236}">
                <a16:creationId xmlns:a16="http://schemas.microsoft.com/office/drawing/2014/main" id="{D7677641-2DC7-44FD-832C-1DF363929525}"/>
              </a:ext>
            </a:extLst>
          </p:cNvPr>
          <p:cNvSpPr txBox="1"/>
          <p:nvPr/>
        </p:nvSpPr>
        <p:spPr>
          <a:xfrm>
            <a:off x="4062341" y="2272538"/>
            <a:ext cx="2138089" cy="45448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tr-TR" sz="1596" dirty="0">
                <a:solidFill>
                  <a:srgbClr val="FFE600"/>
                </a:solidFill>
                <a:latin typeface="EYInterstate-LightBold"/>
              </a:rPr>
              <a:t>İthal edilen ürünün gerçek ağırlığı</a:t>
            </a:r>
            <a:endParaRPr lang="en-GB" sz="1596" dirty="0" err="1">
              <a:solidFill>
                <a:srgbClr val="FFE600"/>
              </a:solidFill>
              <a:latin typeface="EYInterstate-LightBold"/>
            </a:endParaRPr>
          </a:p>
        </p:txBody>
      </p:sp>
      <p:sp>
        <p:nvSpPr>
          <p:cNvPr id="6" name="TextBox 5">
            <a:extLst>
              <a:ext uri="{FF2B5EF4-FFF2-40B4-BE49-F238E27FC236}">
                <a16:creationId xmlns:a16="http://schemas.microsoft.com/office/drawing/2014/main" id="{33549955-9ED3-423A-8E43-0A1A2139F5EE}"/>
              </a:ext>
            </a:extLst>
          </p:cNvPr>
          <p:cNvSpPr txBox="1"/>
          <p:nvPr/>
        </p:nvSpPr>
        <p:spPr>
          <a:xfrm>
            <a:off x="9783193" y="2289952"/>
            <a:ext cx="1873189" cy="45448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tr-TR" sz="1596" dirty="0">
                <a:solidFill>
                  <a:srgbClr val="FFE600"/>
                </a:solidFill>
                <a:latin typeface="EYInterstate-LightBold"/>
              </a:rPr>
              <a:t>Kaynakta ödenen karbon fiyatı</a:t>
            </a:r>
            <a:endParaRPr lang="en-GB" sz="1596" dirty="0" err="1">
              <a:solidFill>
                <a:srgbClr val="FFE600"/>
              </a:solidFill>
              <a:latin typeface="EYInterstate-LightBold"/>
            </a:endParaRPr>
          </a:p>
        </p:txBody>
      </p:sp>
      <p:sp>
        <p:nvSpPr>
          <p:cNvPr id="7" name="TextBox 6">
            <a:extLst>
              <a:ext uri="{FF2B5EF4-FFF2-40B4-BE49-F238E27FC236}">
                <a16:creationId xmlns:a16="http://schemas.microsoft.com/office/drawing/2014/main" id="{6177CE33-F04D-46A1-B716-3FBC9D3A30A3}"/>
              </a:ext>
            </a:extLst>
          </p:cNvPr>
          <p:cNvSpPr txBox="1"/>
          <p:nvPr/>
        </p:nvSpPr>
        <p:spPr>
          <a:xfrm>
            <a:off x="9261953" y="2102401"/>
            <a:ext cx="578957" cy="82958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tr-TR" sz="9090" b="1" spc="2111" baseline="-5950" dirty="0">
                <a:solidFill>
                  <a:srgbClr val="FFFFFF"/>
                </a:solidFill>
                <a:latin typeface="EYInterstate-LightBold"/>
              </a:rPr>
              <a:t>-</a:t>
            </a:r>
            <a:endParaRPr lang="en-GB" sz="9090" b="1" spc="2111" baseline="-5950" dirty="0" err="1">
              <a:solidFill>
                <a:srgbClr val="FFFFFF"/>
              </a:solidFill>
              <a:latin typeface="EYInterstate-LightBold"/>
            </a:endParaRPr>
          </a:p>
        </p:txBody>
      </p:sp>
      <p:sp>
        <p:nvSpPr>
          <p:cNvPr id="2" name="Oval 1">
            <a:extLst>
              <a:ext uri="{FF2B5EF4-FFF2-40B4-BE49-F238E27FC236}">
                <a16:creationId xmlns:a16="http://schemas.microsoft.com/office/drawing/2014/main" id="{7F3B1B94-A318-ABD9-9FBF-E99F5C9CF73E}"/>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279552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Freeform 336"/>
          <p:cNvSpPr/>
          <p:nvPr/>
        </p:nvSpPr>
        <p:spPr>
          <a:xfrm>
            <a:off x="610362" y="909066"/>
            <a:ext cx="10980419" cy="0"/>
          </a:xfrm>
          <a:custGeom>
            <a:avLst/>
            <a:gdLst/>
            <a:ahLst/>
            <a:cxnLst/>
            <a:rect l="0" t="0" r="0" b="0"/>
            <a:pathLst>
              <a:path w="10980419">
                <a:moveTo>
                  <a:pt x="0" y="0"/>
                </a:moveTo>
                <a:lnTo>
                  <a:pt x="10980419"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40" name="Rectangle 340"/>
          <p:cNvSpPr/>
          <p:nvPr/>
        </p:nvSpPr>
        <p:spPr>
          <a:xfrm>
            <a:off x="617220" y="1184428"/>
            <a:ext cx="9822180" cy="3046988"/>
          </a:xfrm>
          <a:prstGeom prst="rect">
            <a:avLst/>
          </a:prstGeom>
        </p:spPr>
        <p:txBody>
          <a:bodyPr wrap="square" lIns="0" tIns="0" rIns="0" bIns="0">
            <a:spAutoFit/>
          </a:bodyPr>
          <a:lstStyle/>
          <a:p>
            <a:pPr marL="342900" indent="-342900">
              <a:buClr>
                <a:srgbClr val="FFE600"/>
              </a:buClr>
              <a:buSzPct val="70000"/>
              <a:buFont typeface="EYInterstate-LightBold" panose="020B0604020202020204" charset="0"/>
              <a:buChar char="►"/>
              <a:tabLst>
                <a:tab pos="431291" algn="l"/>
              </a:tabLst>
            </a:pPr>
            <a:r>
              <a:rPr lang="tr-TR" b="0" i="0" spc="0" baseline="0" dirty="0">
                <a:solidFill>
                  <a:srgbClr val="FFFFFF"/>
                </a:solidFill>
                <a:latin typeface="+mj-lt"/>
              </a:rPr>
              <a:t>İthalatçılar, ithal edilen mallarda bulunan her bir ton CO2 emisyonuna karşılık gelen CBAM sertifikalarını almak zorunda olacaklardır.</a:t>
            </a:r>
          </a:p>
          <a:p>
            <a:pPr>
              <a:buClr>
                <a:srgbClr val="FFE600"/>
              </a:buClr>
              <a:buSzPct val="70000"/>
              <a:tabLst>
                <a:tab pos="431291" algn="l"/>
              </a:tabLst>
            </a:pPr>
            <a:endParaRPr lang="tr-TR" dirty="0">
              <a:solidFill>
                <a:srgbClr val="FFE600"/>
              </a:solidFill>
              <a:latin typeface="+mj-lt"/>
            </a:endParaRPr>
          </a:p>
          <a:p>
            <a:pPr marL="342900" indent="-342900">
              <a:buClr>
                <a:srgbClr val="FFE600"/>
              </a:buClr>
              <a:buSzPct val="70000"/>
              <a:buFont typeface="EYInterstate-LightBold" panose="020B0604020202020204" charset="0"/>
              <a:buChar char="►"/>
              <a:tabLst>
                <a:tab pos="431291" algn="l"/>
              </a:tabLst>
            </a:pPr>
            <a:r>
              <a:rPr lang="tr-TR" b="0" i="0" spc="0" baseline="0" dirty="0">
                <a:solidFill>
                  <a:srgbClr val="FFE600"/>
                </a:solidFill>
                <a:latin typeface="+mj-lt"/>
              </a:rPr>
              <a:t>Karbon fiyatı,</a:t>
            </a:r>
            <a:r>
              <a:rPr lang="en-US" b="0" i="0" spc="0" baseline="0" dirty="0">
                <a:solidFill>
                  <a:srgbClr val="FFE600"/>
                </a:solidFill>
                <a:latin typeface="+mj-lt"/>
              </a:rPr>
              <a:t> </a:t>
            </a:r>
            <a:r>
              <a:rPr lang="en-US" b="0" i="0" spc="0" baseline="0" dirty="0">
                <a:solidFill>
                  <a:schemeClr val="bg1"/>
                </a:solidFill>
                <a:latin typeface="+mj-lt"/>
              </a:rPr>
              <a:t>AB </a:t>
            </a:r>
            <a:r>
              <a:rPr lang="tr-TR" b="0" i="0" spc="0" baseline="0" dirty="0">
                <a:solidFill>
                  <a:schemeClr val="bg1"/>
                </a:solidFill>
                <a:latin typeface="+mj-lt"/>
              </a:rPr>
              <a:t>Komisyonu tarafından hesaplanacaktır.</a:t>
            </a:r>
          </a:p>
          <a:p>
            <a:pPr marL="342900" indent="-342900">
              <a:buClr>
                <a:srgbClr val="FFE600"/>
              </a:buClr>
              <a:buSzPct val="70000"/>
              <a:buFont typeface="EYInterstate-LightBold" panose="020B0604020202020204" charset="0"/>
              <a:buChar char="►"/>
              <a:tabLst>
                <a:tab pos="431291" algn="l"/>
              </a:tabLst>
            </a:pPr>
            <a:endParaRPr lang="tr-TR" b="0" i="0" spc="0" baseline="0" dirty="0">
              <a:solidFill>
                <a:schemeClr val="bg1"/>
              </a:solidFill>
              <a:latin typeface="+mj-lt"/>
            </a:endParaRPr>
          </a:p>
          <a:p>
            <a:pPr marL="342900" indent="-342900">
              <a:buClr>
                <a:srgbClr val="FFE600"/>
              </a:buClr>
              <a:buSzPct val="70000"/>
              <a:buFont typeface="EYInterstate-LightBold" panose="020B0604020202020204" charset="0"/>
              <a:buChar char="►"/>
              <a:tabLst>
                <a:tab pos="431291" algn="l"/>
              </a:tabLst>
            </a:pPr>
            <a:r>
              <a:rPr lang="en-US" b="0" i="0" spc="0" baseline="0" dirty="0">
                <a:solidFill>
                  <a:srgbClr val="FFFFFF"/>
                </a:solidFill>
                <a:latin typeface="+mj-lt"/>
              </a:rPr>
              <a:t>CBAM </a:t>
            </a:r>
            <a:r>
              <a:rPr lang="tr-TR" b="0" i="0" spc="0" baseline="0" dirty="0">
                <a:solidFill>
                  <a:srgbClr val="FFFFFF"/>
                </a:solidFill>
                <a:latin typeface="+mj-lt"/>
              </a:rPr>
              <a:t>sertifikaları satılabilir</a:t>
            </a:r>
            <a:r>
              <a:rPr lang="en-US" b="0" i="0" spc="0" baseline="0" dirty="0">
                <a:solidFill>
                  <a:srgbClr val="FFFFFF"/>
                </a:solidFill>
                <a:latin typeface="+mj-lt"/>
              </a:rPr>
              <a:t>, </a:t>
            </a:r>
            <a:r>
              <a:rPr lang="tr-TR" b="0" i="0" spc="0" baseline="0" dirty="0">
                <a:solidFill>
                  <a:srgbClr val="FFFFFF"/>
                </a:solidFill>
                <a:latin typeface="+mj-lt"/>
              </a:rPr>
              <a:t>teslim edilebilir</a:t>
            </a:r>
            <a:r>
              <a:rPr lang="en-US" b="0" i="0" spc="0" baseline="0" dirty="0">
                <a:solidFill>
                  <a:srgbClr val="FFFFFF"/>
                </a:solidFill>
                <a:latin typeface="+mj-lt"/>
              </a:rPr>
              <a:t>, </a:t>
            </a:r>
            <a:r>
              <a:rPr lang="tr-TR" b="0" i="0" spc="0" baseline="0" dirty="0">
                <a:solidFill>
                  <a:srgbClr val="FFFFFF"/>
                </a:solidFill>
                <a:latin typeface="+mj-lt"/>
              </a:rPr>
              <a:t>yeniden satın alınabilir ve iptal edilebilir.</a:t>
            </a:r>
          </a:p>
          <a:p>
            <a:pPr marL="342900" indent="-342900">
              <a:buClr>
                <a:srgbClr val="FFE600"/>
              </a:buClr>
              <a:buSzPct val="70000"/>
              <a:buFont typeface="EYInterstate-LightBold" panose="020B0604020202020204" charset="0"/>
              <a:buChar char="►"/>
              <a:tabLst>
                <a:tab pos="431291" algn="l"/>
              </a:tabLst>
            </a:pPr>
            <a:endParaRPr lang="tr-TR" b="0" i="0" spc="0" baseline="0" dirty="0">
              <a:solidFill>
                <a:srgbClr val="FFFFFF"/>
              </a:solidFill>
              <a:latin typeface="+mj-lt"/>
            </a:endParaRPr>
          </a:p>
          <a:p>
            <a:pPr marL="342900" indent="-342900">
              <a:buClr>
                <a:srgbClr val="FFE600"/>
              </a:buClr>
              <a:buSzPct val="70000"/>
              <a:buFont typeface="EYInterstate-LightBold" panose="020B0604020202020204" charset="0"/>
              <a:buChar char="►"/>
              <a:tabLst>
                <a:tab pos="431291" algn="l"/>
              </a:tabLst>
            </a:pPr>
            <a:r>
              <a:rPr lang="tr-TR" b="0" i="0" spc="0" baseline="0" dirty="0">
                <a:solidFill>
                  <a:srgbClr val="FFFFFF"/>
                </a:solidFill>
                <a:latin typeface="+mj-lt"/>
              </a:rPr>
              <a:t>Yetkili beyan sahibi, bir önceki takvim yılına ait CBAM sertifikalarını her yıl </a:t>
            </a:r>
            <a:r>
              <a:rPr lang="tr-TR" b="0" i="0" spc="0" baseline="0" dirty="0">
                <a:solidFill>
                  <a:schemeClr val="tx2"/>
                </a:solidFill>
                <a:latin typeface="+mj-lt"/>
              </a:rPr>
              <a:t>31 Mayıs</a:t>
            </a:r>
            <a:r>
              <a:rPr lang="tr-TR" b="0" i="0" spc="0" baseline="0" dirty="0">
                <a:solidFill>
                  <a:srgbClr val="FFFFFF"/>
                </a:solidFill>
                <a:latin typeface="+mj-lt"/>
              </a:rPr>
              <a:t> tarihine kadar teslim edecektir.</a:t>
            </a:r>
          </a:p>
          <a:p>
            <a:pPr marL="342900" indent="-342900">
              <a:buClr>
                <a:srgbClr val="FFE600"/>
              </a:buClr>
              <a:buSzPct val="70000"/>
              <a:buFont typeface="EYInterstate-LightBold" panose="020B0604020202020204" charset="0"/>
              <a:buChar char="►"/>
              <a:tabLst>
                <a:tab pos="431291" algn="l"/>
              </a:tabLst>
            </a:pPr>
            <a:endParaRPr lang="tr-TR" b="0" i="0" spc="0" baseline="0" dirty="0">
              <a:solidFill>
                <a:srgbClr val="FFFFFF"/>
              </a:solidFill>
              <a:latin typeface="+mj-lt"/>
            </a:endParaRPr>
          </a:p>
          <a:p>
            <a:pPr marL="342900" indent="-342900">
              <a:buClr>
                <a:srgbClr val="FFE600"/>
              </a:buClr>
              <a:buSzPct val="70000"/>
              <a:buFont typeface="EYInterstate-LightBold" panose="020B0604020202020204" charset="0"/>
              <a:buChar char="►"/>
              <a:tabLst>
                <a:tab pos="431291" algn="l"/>
              </a:tabLst>
            </a:pPr>
            <a:r>
              <a:rPr lang="en-US" b="0" i="0" spc="0" baseline="0" dirty="0">
                <a:solidFill>
                  <a:srgbClr val="FFE600"/>
                </a:solidFill>
                <a:latin typeface="+mj-lt"/>
              </a:rPr>
              <a:t>CBAM </a:t>
            </a:r>
            <a:r>
              <a:rPr lang="tr-TR" b="0" i="0" spc="0" baseline="0" dirty="0">
                <a:solidFill>
                  <a:srgbClr val="FFE600"/>
                </a:solidFill>
                <a:latin typeface="+mj-lt"/>
              </a:rPr>
              <a:t>beyannameleri </a:t>
            </a:r>
            <a:r>
              <a:rPr lang="en-US" b="0" i="0" spc="0" baseline="0" dirty="0">
                <a:solidFill>
                  <a:schemeClr val="bg1"/>
                </a:solidFill>
                <a:latin typeface="+mj-lt"/>
              </a:rPr>
              <a:t>her</a:t>
            </a:r>
            <a:r>
              <a:rPr lang="tr-TR" b="0" i="0" spc="0" baseline="0" dirty="0">
                <a:solidFill>
                  <a:schemeClr val="bg1"/>
                </a:solidFill>
                <a:latin typeface="+mj-lt"/>
              </a:rPr>
              <a:t> yıl </a:t>
            </a:r>
            <a:r>
              <a:rPr lang="en-US" b="0" i="0" spc="0" baseline="0" dirty="0">
                <a:solidFill>
                  <a:schemeClr val="bg1"/>
                </a:solidFill>
                <a:latin typeface="+mj-lt"/>
              </a:rPr>
              <a:t>31 </a:t>
            </a:r>
            <a:r>
              <a:rPr lang="tr-TR" b="0" i="0" spc="0" baseline="0" dirty="0">
                <a:solidFill>
                  <a:schemeClr val="bg1"/>
                </a:solidFill>
                <a:latin typeface="+mj-lt"/>
              </a:rPr>
              <a:t>Mayıs tarihine kadar verilmelidir.</a:t>
            </a:r>
          </a:p>
        </p:txBody>
      </p:sp>
      <p:sp>
        <p:nvSpPr>
          <p:cNvPr id="345" name="Rectangle 345"/>
          <p:cNvSpPr/>
          <p:nvPr/>
        </p:nvSpPr>
        <p:spPr>
          <a:xfrm>
            <a:off x="609904" y="212264"/>
            <a:ext cx="2292487" cy="337785"/>
          </a:xfrm>
          <a:prstGeom prst="rect">
            <a:avLst/>
          </a:prstGeom>
        </p:spPr>
        <p:txBody>
          <a:bodyPr wrap="none" lIns="0" tIns="0" rIns="0" bIns="0">
            <a:spAutoFit/>
          </a:bodyPr>
          <a:lstStyle/>
          <a:p>
            <a:pPr marL="0"/>
            <a:r>
              <a:rPr lang="en-US" sz="2195" b="0" i="0" spc="0" baseline="0" dirty="0">
                <a:solidFill>
                  <a:srgbClr val="FFFFFF"/>
                </a:solidFill>
                <a:latin typeface="+mj-lt"/>
              </a:rPr>
              <a:t>CBAM </a:t>
            </a:r>
            <a:r>
              <a:rPr lang="tr-TR" sz="2195" b="0" i="0" spc="0" baseline="0" dirty="0">
                <a:solidFill>
                  <a:srgbClr val="FFFFFF"/>
                </a:solidFill>
                <a:latin typeface="+mj-lt"/>
              </a:rPr>
              <a:t>Sertifikaları</a:t>
            </a:r>
          </a:p>
        </p:txBody>
      </p:sp>
      <p:sp>
        <p:nvSpPr>
          <p:cNvPr id="2" name="Slide Number Placeholder 3">
            <a:extLst>
              <a:ext uri="{FF2B5EF4-FFF2-40B4-BE49-F238E27FC236}">
                <a16:creationId xmlns:a16="http://schemas.microsoft.com/office/drawing/2014/main" id="{4F4DA255-37BA-D082-1C24-FB3163F0B0BB}"/>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a:solidFill>
                  <a:prstClr val="white"/>
                </a:solidFill>
                <a:latin typeface="EYInterstate" panose="02000503020000020004" pitchFamily="2" charset="0"/>
              </a:rPr>
              <a:t>Page </a:t>
            </a:r>
            <a:fld id="{F1BC30E3-FFE5-4B91-AA19-87A149EBB9EE}" type="slidenum">
              <a:rPr lang="en-IN" sz="800" smtClean="0">
                <a:solidFill>
                  <a:prstClr val="white"/>
                </a:solidFill>
                <a:latin typeface="EYInterstate" panose="02000503020000020004" pitchFamily="2" charset="0"/>
              </a:rPr>
              <a:pPr>
                <a:defRPr/>
              </a:pPr>
              <a:t>16</a:t>
            </a:fld>
            <a:endParaRPr lang="en-IN" sz="800" dirty="0">
              <a:solidFill>
                <a:prstClr val="white"/>
              </a:solidFill>
              <a:latin typeface="EYInterstate" panose="02000503020000020004" pitchFamily="2" charset="0"/>
            </a:endParaRPr>
          </a:p>
        </p:txBody>
      </p:sp>
      <p:sp>
        <p:nvSpPr>
          <p:cNvPr id="3" name="Oval 2">
            <a:extLst>
              <a:ext uri="{FF2B5EF4-FFF2-40B4-BE49-F238E27FC236}">
                <a16:creationId xmlns:a16="http://schemas.microsoft.com/office/drawing/2014/main" id="{BB0F2C9B-1D4E-15E8-0C70-5CA62932C962}"/>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Freeform 347"/>
          <p:cNvSpPr/>
          <p:nvPr/>
        </p:nvSpPr>
        <p:spPr>
          <a:xfrm>
            <a:off x="610362" y="909066"/>
            <a:ext cx="10980419" cy="0"/>
          </a:xfrm>
          <a:custGeom>
            <a:avLst/>
            <a:gdLst/>
            <a:ahLst/>
            <a:cxnLst/>
            <a:rect l="0" t="0" r="0" b="0"/>
            <a:pathLst>
              <a:path w="10980419">
                <a:moveTo>
                  <a:pt x="0" y="0"/>
                </a:moveTo>
                <a:lnTo>
                  <a:pt x="10980419"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54" name="Rectangle 354"/>
          <p:cNvSpPr/>
          <p:nvPr/>
        </p:nvSpPr>
        <p:spPr>
          <a:xfrm>
            <a:off x="610362" y="1108241"/>
            <a:ext cx="10332502" cy="4708981"/>
          </a:xfrm>
          <a:prstGeom prst="rect">
            <a:avLst/>
          </a:prstGeom>
        </p:spPr>
        <p:txBody>
          <a:bodyPr wrap="square" lIns="0" tIns="0" rIns="0" bIns="0">
            <a:spAutoFit/>
          </a:bodyPr>
          <a:lstStyle/>
          <a:p>
            <a:pPr marL="285750" indent="-285750">
              <a:buClr>
                <a:srgbClr val="FFE600"/>
              </a:buClr>
              <a:buSzPct val="70000"/>
              <a:buFont typeface="EYInterstate-LightBold" panose="020B0604020202020204" charset="0"/>
              <a:buChar char="►"/>
            </a:pPr>
            <a:endParaRPr lang="tr-TR" sz="1800" b="0" i="0" spc="0" baseline="0" dirty="0">
              <a:solidFill>
                <a:schemeClr val="tx2"/>
              </a:solidFill>
              <a:latin typeface="+mj-lt"/>
            </a:endParaRPr>
          </a:p>
          <a:p>
            <a:pPr marL="285750" indent="-285750">
              <a:buClr>
                <a:srgbClr val="FFE600"/>
              </a:buClr>
              <a:buSzPct val="70000"/>
              <a:buFont typeface="EYInterstate-LightBold" panose="020B0604020202020204" charset="0"/>
              <a:buChar char="►"/>
            </a:pPr>
            <a:r>
              <a:rPr lang="tr-TR" sz="1800" b="0" i="0" spc="0" baseline="0" dirty="0">
                <a:solidFill>
                  <a:schemeClr val="tx2"/>
                </a:solidFill>
                <a:latin typeface="+mj-lt"/>
              </a:rPr>
              <a:t>CBAM sertifikalarının teslim edilmemesi </a:t>
            </a:r>
            <a:r>
              <a:rPr lang="tr-TR" sz="1800" b="0" i="0" spc="0" baseline="0" dirty="0">
                <a:solidFill>
                  <a:srgbClr val="FFFFFF"/>
                </a:solidFill>
                <a:latin typeface="+mj-lt"/>
              </a:rPr>
              <a:t>veya uygun olmayan bir avantaj elde etmek </a:t>
            </a:r>
            <a:r>
              <a:rPr lang="tr-TR" sz="1800" b="0" i="0" spc="0" baseline="0" dirty="0">
                <a:solidFill>
                  <a:schemeClr val="tx2"/>
                </a:solidFill>
                <a:latin typeface="+mj-lt"/>
              </a:rPr>
              <a:t>için yanlış bilgi verilmesi </a:t>
            </a:r>
            <a:r>
              <a:rPr lang="tr-TR" sz="1800" b="0" i="0" spc="0" baseline="0" dirty="0">
                <a:solidFill>
                  <a:srgbClr val="FFFFFF"/>
                </a:solidFill>
                <a:latin typeface="+mj-lt"/>
              </a:rPr>
              <a:t>halinde ceza uygulanır.</a:t>
            </a:r>
          </a:p>
          <a:p>
            <a:pPr marL="285750" indent="-285750">
              <a:buClr>
                <a:srgbClr val="FFE600"/>
              </a:buClr>
              <a:buSzPct val="70000"/>
              <a:buFont typeface="EYInterstate-LightBold" panose="020B0604020202020204" charset="0"/>
              <a:buChar char="►"/>
            </a:pPr>
            <a:endParaRPr lang="en-GB" sz="1800" b="0" i="0" spc="0" baseline="0" dirty="0">
              <a:solidFill>
                <a:srgbClr val="FFFFFF"/>
              </a:solidFill>
              <a:latin typeface="+mj-lt"/>
            </a:endParaRPr>
          </a:p>
          <a:p>
            <a:pPr marL="285750" indent="-285750">
              <a:buClr>
                <a:srgbClr val="FFE600"/>
              </a:buClr>
              <a:buSzPct val="70000"/>
              <a:buFont typeface="EYInterstate-LightBold" panose="020B0604020202020204" charset="0"/>
              <a:buChar char="►"/>
            </a:pPr>
            <a:r>
              <a:rPr lang="tr-TR" dirty="0">
                <a:solidFill>
                  <a:schemeClr val="tx2"/>
                </a:solidFill>
                <a:latin typeface="+mj-lt"/>
              </a:rPr>
              <a:t>Yetkili CBAM beyan sahibi yetkisi olmadan</a:t>
            </a:r>
            <a:r>
              <a:rPr lang="tr-TR" dirty="0">
                <a:solidFill>
                  <a:srgbClr val="FFFFFF"/>
                </a:solidFill>
                <a:latin typeface="+mj-lt"/>
              </a:rPr>
              <a:t> mal ithal edilmesi durumunda, verilmeyen sertifika değerinin 3-5 katı kadar ceza uygulanabilir. </a:t>
            </a:r>
            <a:endParaRPr lang="en-GB" sz="1800" b="0" i="0" spc="0" baseline="0" dirty="0">
              <a:solidFill>
                <a:srgbClr val="FFFFFF"/>
              </a:solidFill>
              <a:latin typeface="+mj-lt"/>
            </a:endParaRPr>
          </a:p>
          <a:p>
            <a:pPr>
              <a:buClr>
                <a:srgbClr val="FFE600"/>
              </a:buClr>
              <a:buSzPct val="70000"/>
            </a:pPr>
            <a:endParaRPr lang="tr-TR" dirty="0">
              <a:solidFill>
                <a:srgbClr val="FFFFFF"/>
              </a:solidFill>
              <a:latin typeface="+mj-lt"/>
            </a:endParaRPr>
          </a:p>
          <a:p>
            <a:pPr marL="285750" indent="-285750">
              <a:buClr>
                <a:srgbClr val="FFE600"/>
              </a:buClr>
              <a:buSzPct val="70000"/>
              <a:buFont typeface="EYInterstate-LightBold" panose="020B0604020202020204" charset="0"/>
              <a:buChar char="►"/>
            </a:pPr>
            <a:r>
              <a:rPr lang="tr-TR" sz="1800" b="0" i="0" spc="0" baseline="0" dirty="0">
                <a:solidFill>
                  <a:srgbClr val="FFFFFF"/>
                </a:solidFill>
                <a:latin typeface="+mj-lt"/>
              </a:rPr>
              <a:t>Aşağıdaki durumlarda</a:t>
            </a:r>
            <a:r>
              <a:rPr lang="tr-TR" dirty="0">
                <a:solidFill>
                  <a:srgbClr val="FFFFFF"/>
                </a:solidFill>
                <a:latin typeface="+mj-lt"/>
              </a:rPr>
              <a:t> </a:t>
            </a:r>
            <a:r>
              <a:rPr lang="tr-TR" sz="1800" b="0" i="0" spc="0" baseline="0" dirty="0">
                <a:solidFill>
                  <a:srgbClr val="FFFFFF"/>
                </a:solidFill>
                <a:latin typeface="+mj-lt"/>
              </a:rPr>
              <a:t>ceza uygulanacaktır.</a:t>
            </a:r>
          </a:p>
          <a:p>
            <a:pPr marL="285750" indent="346075">
              <a:buClr>
                <a:srgbClr val="FFE600"/>
              </a:buClr>
              <a:buSzPct val="70000"/>
              <a:buFont typeface="Arial" panose="020B0604020202020204" pitchFamily="34" charset="0"/>
              <a:buChar char="•"/>
              <a:tabLst>
                <a:tab pos="719138" algn="l"/>
              </a:tabLst>
            </a:pPr>
            <a:r>
              <a:rPr lang="tr-TR" dirty="0">
                <a:solidFill>
                  <a:srgbClr val="FFFFFF"/>
                </a:solidFill>
                <a:latin typeface="+mj-lt"/>
              </a:rPr>
              <a:t>B</a:t>
            </a:r>
            <a:r>
              <a:rPr lang="tr-TR" sz="1800" b="0" i="0" spc="0" baseline="0" dirty="0">
                <a:solidFill>
                  <a:srgbClr val="FFFFFF"/>
                </a:solidFill>
                <a:latin typeface="+mj-lt"/>
              </a:rPr>
              <a:t>eyan sahibinin,</a:t>
            </a:r>
            <a:r>
              <a:rPr lang="en-US" sz="1800" b="0" i="0" spc="0" baseline="0" dirty="0">
                <a:solidFill>
                  <a:srgbClr val="FFFFFF"/>
                </a:solidFill>
                <a:latin typeface="+mj-lt"/>
              </a:rPr>
              <a:t> CBAM </a:t>
            </a:r>
            <a:r>
              <a:rPr lang="tr-TR" sz="1800" b="0" i="0" spc="0" baseline="0" dirty="0">
                <a:solidFill>
                  <a:srgbClr val="FFFFFF"/>
                </a:solidFill>
                <a:latin typeface="+mj-lt"/>
              </a:rPr>
              <a:t>raporu sunma yükümlülüğüne uymak için gerekli adımları atmamış olması veya</a:t>
            </a:r>
          </a:p>
          <a:p>
            <a:pPr marL="285750" indent="346075">
              <a:buClr>
                <a:srgbClr val="FFE600"/>
              </a:buClr>
              <a:buSzPct val="70000"/>
              <a:buFont typeface="Arial" panose="020B0604020202020204" pitchFamily="34" charset="0"/>
              <a:buChar char="•"/>
              <a:tabLst>
                <a:tab pos="719138" algn="l"/>
              </a:tabLst>
            </a:pPr>
            <a:r>
              <a:rPr lang="tr-TR" sz="1800" b="0" i="0" spc="0" baseline="0" dirty="0">
                <a:solidFill>
                  <a:srgbClr val="FFFFFF"/>
                </a:solidFill>
                <a:latin typeface="+mj-lt"/>
              </a:rPr>
              <a:t>Beyan</a:t>
            </a:r>
            <a:r>
              <a:rPr lang="en-US" sz="1800" b="0" i="0" spc="0" baseline="0" dirty="0">
                <a:solidFill>
                  <a:srgbClr val="FFFFFF"/>
                </a:solidFill>
                <a:latin typeface="+mj-lt"/>
              </a:rPr>
              <a:t> </a:t>
            </a:r>
            <a:r>
              <a:rPr lang="tr-TR" sz="1800" b="0" i="0" spc="0" baseline="0" dirty="0">
                <a:solidFill>
                  <a:srgbClr val="FFFFFF"/>
                </a:solidFill>
                <a:latin typeface="+mj-lt"/>
              </a:rPr>
              <a:t>sahibinin,</a:t>
            </a:r>
            <a:r>
              <a:rPr lang="en-US" sz="1800" b="0" i="0" spc="0" baseline="0" dirty="0">
                <a:solidFill>
                  <a:srgbClr val="FFFFFF"/>
                </a:solidFill>
                <a:latin typeface="+mj-lt"/>
              </a:rPr>
              <a:t> CBAM </a:t>
            </a:r>
            <a:r>
              <a:rPr lang="tr-TR" sz="1800" b="0" i="0" spc="0" baseline="0" dirty="0">
                <a:solidFill>
                  <a:srgbClr val="FFFFFF"/>
                </a:solidFill>
                <a:latin typeface="+mj-lt"/>
              </a:rPr>
              <a:t>raporunu</a:t>
            </a:r>
            <a:r>
              <a:rPr lang="en-US" sz="1800" b="0" i="0" spc="0" baseline="0" dirty="0">
                <a:solidFill>
                  <a:srgbClr val="FFFFFF"/>
                </a:solidFill>
                <a:latin typeface="+mj-lt"/>
              </a:rPr>
              <a:t> </a:t>
            </a:r>
            <a:r>
              <a:rPr lang="tr-TR" sz="1800" b="0" i="0" spc="0" baseline="0" dirty="0">
                <a:solidFill>
                  <a:srgbClr val="FFFFFF"/>
                </a:solidFill>
                <a:latin typeface="+mj-lt"/>
              </a:rPr>
              <a:t>yükümlülüklere</a:t>
            </a:r>
            <a:r>
              <a:rPr lang="en-US" sz="1800" b="0" i="0" spc="0" baseline="0" dirty="0">
                <a:solidFill>
                  <a:srgbClr val="FFFFFF"/>
                </a:solidFill>
                <a:latin typeface="+mj-lt"/>
              </a:rPr>
              <a:t> </a:t>
            </a:r>
            <a:r>
              <a:rPr lang="tr-TR" sz="1800" b="0" i="0" spc="0" baseline="0" dirty="0">
                <a:solidFill>
                  <a:srgbClr val="FFFFFF"/>
                </a:solidFill>
                <a:latin typeface="+mj-lt"/>
              </a:rPr>
              <a:t>uyacak şekilde düzeltmek için gerekli adımları atmamış olması</a:t>
            </a:r>
          </a:p>
          <a:p>
            <a:pPr marL="285750" indent="346075">
              <a:buClr>
                <a:srgbClr val="FFE600"/>
              </a:buClr>
              <a:buSzPct val="70000"/>
              <a:buFont typeface="Arial" panose="020B0604020202020204" pitchFamily="34" charset="0"/>
              <a:buChar char="•"/>
              <a:tabLst>
                <a:tab pos="719138" algn="l"/>
              </a:tabLst>
            </a:pPr>
            <a:endParaRPr lang="tr-TR" dirty="0">
              <a:solidFill>
                <a:srgbClr val="FFFFFF"/>
              </a:solidFill>
              <a:latin typeface="+mj-lt"/>
            </a:endParaRPr>
          </a:p>
          <a:p>
            <a:pPr marL="285750" indent="-285750">
              <a:buClr>
                <a:srgbClr val="FFE600"/>
              </a:buClr>
              <a:buSzPct val="70000"/>
              <a:buFont typeface="EYInterstate-LightBold" panose="020B0604020202020204" charset="0"/>
              <a:buChar char="►"/>
              <a:tabLst>
                <a:tab pos="719138" algn="l"/>
              </a:tabLst>
            </a:pPr>
            <a:r>
              <a:rPr lang="tr-TR" dirty="0">
                <a:solidFill>
                  <a:schemeClr val="tx2"/>
                </a:solidFill>
                <a:latin typeface="+mj-lt"/>
              </a:rPr>
              <a:t>Geçiş dönemi</a:t>
            </a:r>
            <a:r>
              <a:rPr lang="en-US" dirty="0">
                <a:solidFill>
                  <a:schemeClr val="tx2"/>
                </a:solidFill>
                <a:latin typeface="+mj-lt"/>
              </a:rPr>
              <a:t>: </a:t>
            </a:r>
            <a:r>
              <a:rPr lang="tr-TR" dirty="0">
                <a:solidFill>
                  <a:srgbClr val="FFFFFF"/>
                </a:solidFill>
                <a:latin typeface="+mj-lt"/>
              </a:rPr>
              <a:t>Raporlanmayan</a:t>
            </a:r>
            <a:r>
              <a:rPr lang="en-US" dirty="0">
                <a:solidFill>
                  <a:srgbClr val="FFFFFF"/>
                </a:solidFill>
                <a:latin typeface="+mj-lt"/>
              </a:rPr>
              <a:t> her </a:t>
            </a:r>
            <a:r>
              <a:rPr lang="tr-TR" dirty="0">
                <a:solidFill>
                  <a:srgbClr val="FFFFFF"/>
                </a:solidFill>
                <a:latin typeface="+mj-lt"/>
              </a:rPr>
              <a:t>bir</a:t>
            </a:r>
            <a:r>
              <a:rPr lang="en-US" dirty="0">
                <a:solidFill>
                  <a:srgbClr val="FFFFFF"/>
                </a:solidFill>
                <a:latin typeface="+mj-lt"/>
              </a:rPr>
              <a:t> ton </a:t>
            </a:r>
            <a:r>
              <a:rPr lang="tr-TR" dirty="0">
                <a:solidFill>
                  <a:srgbClr val="FFFFFF"/>
                </a:solidFill>
                <a:latin typeface="+mj-lt"/>
              </a:rPr>
              <a:t>emisyon için ceza miktarı </a:t>
            </a:r>
            <a:r>
              <a:rPr lang="en-US" dirty="0">
                <a:solidFill>
                  <a:srgbClr val="FFFFFF"/>
                </a:solidFill>
                <a:latin typeface="+mj-lt"/>
              </a:rPr>
              <a:t>10 </a:t>
            </a:r>
            <a:r>
              <a:rPr lang="tr-TR" dirty="0">
                <a:solidFill>
                  <a:srgbClr val="FFFFFF"/>
                </a:solidFill>
                <a:latin typeface="+mj-lt"/>
              </a:rPr>
              <a:t>ila </a:t>
            </a:r>
            <a:r>
              <a:rPr lang="en-US" dirty="0">
                <a:solidFill>
                  <a:srgbClr val="FFFFFF"/>
                </a:solidFill>
                <a:latin typeface="+mj-lt"/>
              </a:rPr>
              <a:t>50 </a:t>
            </a:r>
            <a:r>
              <a:rPr lang="tr-TR" dirty="0">
                <a:solidFill>
                  <a:srgbClr val="FFFFFF"/>
                </a:solidFill>
                <a:latin typeface="+mj-lt"/>
              </a:rPr>
              <a:t>Eur</a:t>
            </a:r>
            <a:r>
              <a:rPr lang="en-US" dirty="0">
                <a:solidFill>
                  <a:srgbClr val="FFFFFF"/>
                </a:solidFill>
                <a:latin typeface="+mj-lt"/>
              </a:rPr>
              <a:t>o </a:t>
            </a:r>
            <a:r>
              <a:rPr lang="tr-TR" dirty="0">
                <a:solidFill>
                  <a:srgbClr val="FFFFFF"/>
                </a:solidFill>
                <a:latin typeface="+mj-lt"/>
              </a:rPr>
              <a:t>arasında olacaktır.</a:t>
            </a:r>
            <a:r>
              <a:rPr lang="en-US" dirty="0">
                <a:solidFill>
                  <a:srgbClr val="FFFFFF"/>
                </a:solidFill>
                <a:latin typeface="+mj-lt"/>
              </a:rPr>
              <a:t> </a:t>
            </a:r>
          </a:p>
          <a:p>
            <a:pPr marL="285750" indent="346075">
              <a:buClr>
                <a:srgbClr val="FFE600"/>
              </a:buClr>
              <a:buSzPct val="70000"/>
              <a:buFont typeface="Arial" panose="020B0604020202020204" pitchFamily="34" charset="0"/>
              <a:buChar char="•"/>
              <a:tabLst>
                <a:tab pos="719138" algn="l"/>
              </a:tabLst>
            </a:pPr>
            <a:endParaRPr lang="tr-TR" sz="1800" b="0" i="0" spc="0" baseline="0" dirty="0">
              <a:solidFill>
                <a:srgbClr val="FFFFFF"/>
              </a:solidFill>
              <a:latin typeface="+mj-lt"/>
            </a:endParaRPr>
          </a:p>
          <a:p>
            <a:pPr>
              <a:buClr>
                <a:srgbClr val="FFE600"/>
              </a:buClr>
              <a:buSzPct val="70000"/>
            </a:pPr>
            <a:endParaRPr lang="en-US" sz="1800" b="0" i="0" spc="0" baseline="0" dirty="0">
              <a:solidFill>
                <a:srgbClr val="FFFFFF"/>
              </a:solidFill>
              <a:latin typeface="+mj-lt"/>
            </a:endParaRPr>
          </a:p>
        </p:txBody>
      </p:sp>
      <p:sp>
        <p:nvSpPr>
          <p:cNvPr id="2" name="Rectangle 345">
            <a:extLst>
              <a:ext uri="{FF2B5EF4-FFF2-40B4-BE49-F238E27FC236}">
                <a16:creationId xmlns:a16="http://schemas.microsoft.com/office/drawing/2014/main" id="{DBE25EB1-EA3B-136E-C68B-4958AF6D3AB6}"/>
              </a:ext>
            </a:extLst>
          </p:cNvPr>
          <p:cNvSpPr/>
          <p:nvPr/>
        </p:nvSpPr>
        <p:spPr>
          <a:xfrm>
            <a:off x="609904" y="212264"/>
            <a:ext cx="2709075" cy="337785"/>
          </a:xfrm>
          <a:prstGeom prst="rect">
            <a:avLst/>
          </a:prstGeom>
        </p:spPr>
        <p:txBody>
          <a:bodyPr wrap="none" lIns="0" tIns="0" rIns="0" bIns="0">
            <a:spAutoFit/>
          </a:bodyPr>
          <a:lstStyle/>
          <a:p>
            <a:pPr marL="0"/>
            <a:r>
              <a:rPr lang="en-US" sz="2195" b="0" i="0" spc="0" baseline="0" dirty="0">
                <a:solidFill>
                  <a:srgbClr val="FFFFFF"/>
                </a:solidFill>
                <a:latin typeface="+mj-lt"/>
              </a:rPr>
              <a:t>CBAM </a:t>
            </a:r>
            <a:r>
              <a:rPr lang="tr-TR" sz="2195" dirty="0">
                <a:solidFill>
                  <a:srgbClr val="FFFFFF"/>
                </a:solidFill>
                <a:latin typeface="+mj-lt"/>
              </a:rPr>
              <a:t>Uyumsuzluklar</a:t>
            </a:r>
            <a:endParaRPr lang="tr-TR" sz="2195" b="0" i="0" spc="0" baseline="0" dirty="0">
              <a:solidFill>
                <a:srgbClr val="FFFFFF"/>
              </a:solidFill>
              <a:latin typeface="+mj-lt"/>
            </a:endParaRPr>
          </a:p>
        </p:txBody>
      </p:sp>
      <p:sp>
        <p:nvSpPr>
          <p:cNvPr id="3" name="Slide Number Placeholder 3">
            <a:extLst>
              <a:ext uri="{FF2B5EF4-FFF2-40B4-BE49-F238E27FC236}">
                <a16:creationId xmlns:a16="http://schemas.microsoft.com/office/drawing/2014/main" id="{E315AC6E-5D91-2A46-8D09-4A449C9948D5}"/>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a:solidFill>
                  <a:prstClr val="white"/>
                </a:solidFill>
                <a:latin typeface="EYInterstate" panose="02000503020000020004" pitchFamily="2" charset="0"/>
              </a:rPr>
              <a:t>Page </a:t>
            </a:r>
            <a:fld id="{F1BC30E3-FFE5-4B91-AA19-87A149EBB9EE}" type="slidenum">
              <a:rPr lang="en-IN" sz="800" smtClean="0">
                <a:solidFill>
                  <a:prstClr val="white"/>
                </a:solidFill>
                <a:latin typeface="EYInterstate" panose="02000503020000020004" pitchFamily="2" charset="0"/>
              </a:rPr>
              <a:pPr>
                <a:defRPr/>
              </a:pPr>
              <a:t>17</a:t>
            </a:fld>
            <a:endParaRPr lang="en-IN" sz="800" dirty="0">
              <a:solidFill>
                <a:prstClr val="white"/>
              </a:solidFill>
              <a:latin typeface="EYInterstate" panose="02000503020000020004" pitchFamily="2" charset="0"/>
            </a:endParaRPr>
          </a:p>
        </p:txBody>
      </p:sp>
      <p:sp>
        <p:nvSpPr>
          <p:cNvPr id="4" name="Oval 3">
            <a:extLst>
              <a:ext uri="{FF2B5EF4-FFF2-40B4-BE49-F238E27FC236}">
                <a16:creationId xmlns:a16="http://schemas.microsoft.com/office/drawing/2014/main" id="{04748958-3593-F314-7F38-809CC244A360}"/>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lant growing from dirt&#10;&#10;Description automatically generated">
            <a:extLst>
              <a:ext uri="{FF2B5EF4-FFF2-40B4-BE49-F238E27FC236}">
                <a16:creationId xmlns:a16="http://schemas.microsoft.com/office/drawing/2014/main" id="{BE37692A-13E7-784C-924B-E0E28B010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525"/>
            <a:ext cx="12198350" cy="7258050"/>
          </a:xfrm>
          <a:prstGeom prst="rect">
            <a:avLst/>
          </a:prstGeom>
        </p:spPr>
      </p:pic>
      <p:sp>
        <p:nvSpPr>
          <p:cNvPr id="5" name="TextBox 4">
            <a:extLst>
              <a:ext uri="{FF2B5EF4-FFF2-40B4-BE49-F238E27FC236}">
                <a16:creationId xmlns:a16="http://schemas.microsoft.com/office/drawing/2014/main" id="{1283D01D-F594-B5BD-3B90-46B1089FEEAD}"/>
              </a:ext>
            </a:extLst>
          </p:cNvPr>
          <p:cNvSpPr txBox="1"/>
          <p:nvPr/>
        </p:nvSpPr>
        <p:spPr>
          <a:xfrm>
            <a:off x="517587" y="775335"/>
            <a:ext cx="11245788" cy="128958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tr-TR" sz="3200" b="1" dirty="0">
                <a:solidFill>
                  <a:schemeClr val="bg1"/>
                </a:solidFill>
              </a:rPr>
              <a:t>Sınırda Karbon Vergisi Mekanizmasının Türkiye’ye Etkileri</a:t>
            </a:r>
            <a:r>
              <a:rPr lang="en-US" sz="3200" b="1" dirty="0">
                <a:solidFill>
                  <a:schemeClr val="bg1"/>
                </a:solidFill>
              </a:rPr>
              <a:t>: </a:t>
            </a:r>
            <a:endParaRPr lang="tr-TR" sz="3200" b="1" dirty="0">
              <a:solidFill>
                <a:schemeClr val="bg1"/>
              </a:solidFill>
            </a:endParaRPr>
          </a:p>
          <a:p>
            <a:pPr>
              <a:lnSpc>
                <a:spcPct val="85000"/>
              </a:lnSpc>
              <a:spcAft>
                <a:spcPts val="600"/>
              </a:spcAft>
              <a:buClr>
                <a:schemeClr val="accent2"/>
              </a:buClr>
              <a:buSzPct val="70000"/>
            </a:pPr>
            <a:r>
              <a:rPr lang="tr-TR" sz="3200" b="1" dirty="0">
                <a:solidFill>
                  <a:schemeClr val="bg1"/>
                </a:solidFill>
              </a:rPr>
              <a:t>Vergi ve mevzuat bakış açısı</a:t>
            </a:r>
          </a:p>
          <a:p>
            <a:pPr algn="r">
              <a:lnSpc>
                <a:spcPct val="85000"/>
              </a:lnSpc>
              <a:spcAft>
                <a:spcPts val="600"/>
              </a:spcAft>
              <a:buClr>
                <a:schemeClr val="accent2"/>
              </a:buClr>
              <a:buSzPct val="70000"/>
            </a:pPr>
            <a:endParaRPr lang="en-GB" sz="2000" dirty="0" err="1">
              <a:solidFill>
                <a:schemeClr val="bg1"/>
              </a:solidFill>
            </a:endParaRPr>
          </a:p>
        </p:txBody>
      </p:sp>
    </p:spTree>
    <p:extLst>
      <p:ext uri="{BB962C8B-B14F-4D97-AF65-F5344CB8AC3E}">
        <p14:creationId xmlns:p14="http://schemas.microsoft.com/office/powerpoint/2010/main" val="45406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B96A-F0E0-4680-8666-9EB812597373}"/>
              </a:ext>
            </a:extLst>
          </p:cNvPr>
          <p:cNvSpPr>
            <a:spLocks noGrp="1"/>
          </p:cNvSpPr>
          <p:nvPr>
            <p:ph type="title"/>
          </p:nvPr>
        </p:nvSpPr>
        <p:spPr>
          <a:xfrm>
            <a:off x="617221" y="194690"/>
            <a:ext cx="10978515" cy="590400"/>
          </a:xfrm>
        </p:spPr>
        <p:txBody>
          <a:bodyPr/>
          <a:lstStyle/>
          <a:p>
            <a:br>
              <a:rPr lang="en-US" sz="2400" b="0" kern="1200" dirty="0">
                <a:solidFill>
                  <a:schemeClr val="lt1"/>
                </a:solidFill>
                <a:effectLst/>
                <a:latin typeface="+mj-lt"/>
                <a:ea typeface="+mn-ea"/>
                <a:cs typeface="+mn-cs"/>
              </a:rPr>
            </a:br>
            <a:br>
              <a:rPr kumimoji="0" lang="en-GB" sz="2400" b="0" i="0" u="none" strike="noStrike" kern="1200" cap="none" spc="0" normalizeH="0" baseline="0" noProof="0" dirty="0">
                <a:ln>
                  <a:noFill/>
                </a:ln>
                <a:solidFill>
                  <a:schemeClr val="bg1"/>
                </a:solidFill>
                <a:effectLst/>
                <a:uLnTx/>
                <a:uFillTx/>
                <a:latin typeface="+mj-lt"/>
                <a:ea typeface="+mn-ea"/>
                <a:cs typeface="+mn-cs"/>
              </a:rPr>
            </a:br>
            <a:endParaRPr lang="en-US" dirty="0"/>
          </a:p>
        </p:txBody>
      </p:sp>
      <p:sp>
        <p:nvSpPr>
          <p:cNvPr id="3" name="Date Placeholder 2">
            <a:extLst>
              <a:ext uri="{FF2B5EF4-FFF2-40B4-BE49-F238E27FC236}">
                <a16:creationId xmlns:a16="http://schemas.microsoft.com/office/drawing/2014/main" id="{05165116-131B-429A-95E9-C11A2C70F9D7}"/>
              </a:ext>
            </a:extLst>
          </p:cNvPr>
          <p:cNvSpPr>
            <a:spLocks noGrp="1"/>
          </p:cNvSpPr>
          <p:nvPr>
            <p:ph type="dt" sz="half" idx="10"/>
          </p:nvPr>
        </p:nvSpPr>
        <p:spPr/>
        <p:txBody>
          <a:bodyPr/>
          <a:lstStyle/>
          <a:p>
            <a:r>
              <a:rPr lang="en-US" dirty="0"/>
              <a:t>14 June 2022</a:t>
            </a:r>
          </a:p>
        </p:txBody>
      </p:sp>
      <p:sp>
        <p:nvSpPr>
          <p:cNvPr id="4" name="Footer Placeholder 3">
            <a:extLst>
              <a:ext uri="{FF2B5EF4-FFF2-40B4-BE49-F238E27FC236}">
                <a16:creationId xmlns:a16="http://schemas.microsoft.com/office/drawing/2014/main" id="{A1A3D997-961D-475F-8CB2-086CF3C9AE2F}"/>
              </a:ext>
            </a:extLst>
          </p:cNvPr>
          <p:cNvSpPr>
            <a:spLocks noGrp="1"/>
          </p:cNvSpPr>
          <p:nvPr>
            <p:ph type="ftr" sz="quarter" idx="11"/>
          </p:nvPr>
        </p:nvSpPr>
        <p:spPr/>
        <p:txBody>
          <a:bodyPr/>
          <a:lstStyle/>
          <a:p>
            <a:r>
              <a:rPr lang="en-US" dirty="0"/>
              <a:t>Building a Better Working World</a:t>
            </a:r>
          </a:p>
        </p:txBody>
      </p:sp>
      <p:sp>
        <p:nvSpPr>
          <p:cNvPr id="5" name="Slide Number Placeholder 4">
            <a:extLst>
              <a:ext uri="{FF2B5EF4-FFF2-40B4-BE49-F238E27FC236}">
                <a16:creationId xmlns:a16="http://schemas.microsoft.com/office/drawing/2014/main" id="{007302A0-B7EF-4FED-94AA-ED6083BA6234}"/>
              </a:ext>
            </a:extLst>
          </p:cNvPr>
          <p:cNvSpPr>
            <a:spLocks noGrp="1"/>
          </p:cNvSpPr>
          <p:nvPr>
            <p:ph type="sldNum" sz="quarter" idx="12"/>
          </p:nvPr>
        </p:nvSpPr>
        <p:spPr/>
        <p:txBody>
          <a:bodyPr/>
          <a:lstStyle/>
          <a:p>
            <a:r>
              <a:rPr lang="en-GB" dirty="0"/>
              <a:t>Page </a:t>
            </a:r>
            <a:r>
              <a:rPr lang="tr-TR" dirty="0"/>
              <a:t>2</a:t>
            </a:r>
            <a:endParaRPr dirty="0"/>
          </a:p>
        </p:txBody>
      </p:sp>
      <p:sp>
        <p:nvSpPr>
          <p:cNvPr id="8" name="Arrow: Right 7" title="Year Arrow">
            <a:extLst>
              <a:ext uri="{FF2B5EF4-FFF2-40B4-BE49-F238E27FC236}">
                <a16:creationId xmlns:a16="http://schemas.microsoft.com/office/drawing/2014/main" id="{34B5B125-55C4-430A-96F0-EE4E2C7CEFD5}"/>
              </a:ext>
            </a:extLst>
          </p:cNvPr>
          <p:cNvSpPr/>
          <p:nvPr/>
        </p:nvSpPr>
        <p:spPr>
          <a:xfrm>
            <a:off x="6348953" y="1667702"/>
            <a:ext cx="1789737" cy="355256"/>
          </a:xfrm>
          <a:prstGeom prst="rightArrow">
            <a:avLst>
              <a:gd name="adj1" fmla="val 100000"/>
              <a:gd name="adj2" fmla="val 50000"/>
            </a:avLst>
          </a:prstGeom>
          <a:gradFill flip="none" rotWithShape="1">
            <a:gsLst>
              <a:gs pos="100000">
                <a:schemeClr val="accent1">
                  <a:lumMod val="20000"/>
                  <a:lumOff val="80000"/>
                </a:schemeClr>
              </a:gs>
              <a:gs pos="0">
                <a:schemeClr val="accent4">
                  <a:lumMod val="60000"/>
                  <a:lumOff val="40000"/>
                </a:schemeClr>
              </a:gs>
              <a:gs pos="0">
                <a:schemeClr val="accent3">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B9189DDB-F8DD-4B00-B313-2FA159FB746E}"/>
              </a:ext>
            </a:extLst>
          </p:cNvPr>
          <p:cNvSpPr txBox="1"/>
          <p:nvPr/>
        </p:nvSpPr>
        <p:spPr>
          <a:xfrm>
            <a:off x="508175" y="1431965"/>
            <a:ext cx="569010" cy="235737"/>
          </a:xfrm>
          <a:prstGeom prst="rect">
            <a:avLst/>
          </a:prstGeom>
          <a:noFill/>
        </p:spPr>
        <p:txBody>
          <a:bodyPr wrap="square" lIns="0" tIns="0" rIns="0" bIns="0" rtlCol="0">
            <a:noAutofit/>
          </a:bodyPr>
          <a:lstStyle/>
          <a:p>
            <a:pPr algn="ctr"/>
            <a:r>
              <a:rPr lang="en-US" sz="1000" b="1" dirty="0">
                <a:solidFill>
                  <a:schemeClr val="bg1"/>
                </a:solidFill>
              </a:rPr>
              <a:t>20</a:t>
            </a:r>
            <a:r>
              <a:rPr lang="tr-TR" sz="1000" b="1" dirty="0">
                <a:solidFill>
                  <a:schemeClr val="bg1"/>
                </a:solidFill>
              </a:rPr>
              <a:t>21</a:t>
            </a:r>
            <a:endParaRPr lang="en-US" sz="1000" b="1" dirty="0">
              <a:solidFill>
                <a:schemeClr val="bg1"/>
              </a:solidFill>
            </a:endParaRPr>
          </a:p>
        </p:txBody>
      </p:sp>
      <p:sp>
        <p:nvSpPr>
          <p:cNvPr id="18" name="TextBox 17">
            <a:extLst>
              <a:ext uri="{FF2B5EF4-FFF2-40B4-BE49-F238E27FC236}">
                <a16:creationId xmlns:a16="http://schemas.microsoft.com/office/drawing/2014/main" id="{30E665FA-038F-4ED8-A970-230657C1E23F}"/>
              </a:ext>
            </a:extLst>
          </p:cNvPr>
          <p:cNvSpPr txBox="1"/>
          <p:nvPr/>
        </p:nvSpPr>
        <p:spPr>
          <a:xfrm>
            <a:off x="2705904" y="2548189"/>
            <a:ext cx="1650061" cy="1308050"/>
          </a:xfrm>
          <a:prstGeom prst="rect">
            <a:avLst/>
          </a:prstGeom>
          <a:gradFill>
            <a:gsLst>
              <a:gs pos="0">
                <a:schemeClr val="bg2">
                  <a:lumMod val="75000"/>
                  <a:lumOff val="25000"/>
                </a:schemeClr>
              </a:gs>
              <a:gs pos="100000">
                <a:schemeClr val="bg1"/>
              </a:gs>
              <a:gs pos="36000">
                <a:schemeClr val="tx1">
                  <a:lumMod val="40000"/>
                  <a:lumOff val="60000"/>
                </a:schemeClr>
              </a:gs>
              <a:gs pos="18000">
                <a:schemeClr val="bg2">
                  <a:lumMod val="65000"/>
                  <a:lumOff val="35000"/>
                </a:schemeClr>
              </a:gs>
            </a:gsLst>
            <a:lin ang="5400000" scaled="1"/>
          </a:gradFill>
          <a:ln>
            <a:noFill/>
          </a:ln>
        </p:spPr>
        <p:txBody>
          <a:bodyPr wrap="square" lIns="0" tIns="0" rIns="0" bIns="0" rtlCol="0">
            <a:spAutoFit/>
          </a:bodyPr>
          <a:lstStyle/>
          <a:p>
            <a:pPr algn="ctr"/>
            <a:r>
              <a:rPr lang="tr-TR" sz="1600" dirty="0">
                <a:solidFill>
                  <a:schemeClr val="bg1"/>
                </a:solidFill>
              </a:rPr>
              <a:t>Konya İklim Zirvesi</a:t>
            </a:r>
          </a:p>
          <a:p>
            <a:pPr algn="ctr"/>
            <a:r>
              <a:rPr lang="tr-TR" sz="1000" dirty="0">
                <a:solidFill>
                  <a:schemeClr val="bg2"/>
                </a:solidFill>
              </a:rPr>
              <a:t>217 Aktiviteden 76’sı yüksek öncelikli</a:t>
            </a:r>
          </a:p>
          <a:p>
            <a:pPr algn="ctr"/>
            <a:endParaRPr lang="tr-TR" sz="900" dirty="0">
              <a:solidFill>
                <a:schemeClr val="bg2"/>
              </a:solidFill>
            </a:endParaRPr>
          </a:p>
          <a:p>
            <a:pPr algn="ctr"/>
            <a:r>
              <a:rPr lang="tr-TR" sz="1200" dirty="0">
                <a:solidFill>
                  <a:schemeClr val="bg2"/>
                </a:solidFill>
                <a:hlinkClick r:id="rId2" action="ppaction://hlinksldjump">
                  <a:extLst>
                    <a:ext uri="{A12FA001-AC4F-418D-AE19-62706E023703}">
                      <ahyp:hlinkClr xmlns:ahyp="http://schemas.microsoft.com/office/drawing/2018/hyperlinkcolor" val="tx"/>
                    </a:ext>
                  </a:extLst>
                </a:hlinkClick>
              </a:rPr>
              <a:t>İklim Değişikliği Hakkında Taslak Kanun</a:t>
            </a:r>
            <a:r>
              <a:rPr lang="en-US" sz="1200" dirty="0">
                <a:solidFill>
                  <a:schemeClr val="bg2"/>
                </a:solidFill>
                <a:hlinkClick r:id="rId2" action="ppaction://hlinksldjump">
                  <a:extLst>
                    <a:ext uri="{A12FA001-AC4F-418D-AE19-62706E023703}">
                      <ahyp:hlinkClr xmlns:ahyp="http://schemas.microsoft.com/office/drawing/2018/hyperlinkcolor" val="tx"/>
                    </a:ext>
                  </a:extLst>
                </a:hlinkClick>
              </a:rPr>
              <a:t>  </a:t>
            </a:r>
            <a:r>
              <a:rPr lang="en-US" sz="1200" dirty="0">
                <a:solidFill>
                  <a:schemeClr val="bg2"/>
                </a:solidFill>
              </a:rPr>
              <a:t> </a:t>
            </a:r>
            <a:endParaRPr lang="tr-TR" sz="900" dirty="0">
              <a:solidFill>
                <a:schemeClr val="bg2"/>
              </a:solidFill>
            </a:endParaRPr>
          </a:p>
        </p:txBody>
      </p:sp>
      <p:sp>
        <p:nvSpPr>
          <p:cNvPr id="21" name="TextBox 20">
            <a:extLst>
              <a:ext uri="{FF2B5EF4-FFF2-40B4-BE49-F238E27FC236}">
                <a16:creationId xmlns:a16="http://schemas.microsoft.com/office/drawing/2014/main" id="{42A086BE-39C9-4CFC-AD9E-C2CE0DDC30FB}"/>
              </a:ext>
            </a:extLst>
          </p:cNvPr>
          <p:cNvSpPr txBox="1"/>
          <p:nvPr/>
        </p:nvSpPr>
        <p:spPr>
          <a:xfrm>
            <a:off x="2449902" y="1428955"/>
            <a:ext cx="569010" cy="235737"/>
          </a:xfrm>
          <a:prstGeom prst="rect">
            <a:avLst/>
          </a:prstGeom>
          <a:noFill/>
        </p:spPr>
        <p:txBody>
          <a:bodyPr wrap="square" lIns="0" tIns="0" rIns="0" bIns="0" rtlCol="0">
            <a:noAutofit/>
          </a:bodyPr>
          <a:lstStyle/>
          <a:p>
            <a:pPr algn="ctr"/>
            <a:r>
              <a:rPr lang="en-US" sz="1000" b="1" dirty="0">
                <a:solidFill>
                  <a:schemeClr val="bg1"/>
                </a:solidFill>
              </a:rPr>
              <a:t>20</a:t>
            </a:r>
            <a:r>
              <a:rPr lang="tr-TR" sz="1000" b="1" dirty="0">
                <a:solidFill>
                  <a:schemeClr val="bg1"/>
                </a:solidFill>
              </a:rPr>
              <a:t>22</a:t>
            </a:r>
            <a:endParaRPr lang="en-US" sz="1000" b="1" dirty="0">
              <a:solidFill>
                <a:schemeClr val="bg1"/>
              </a:solidFill>
            </a:endParaRPr>
          </a:p>
        </p:txBody>
      </p:sp>
      <p:sp>
        <p:nvSpPr>
          <p:cNvPr id="22" name="TextBox 21">
            <a:extLst>
              <a:ext uri="{FF2B5EF4-FFF2-40B4-BE49-F238E27FC236}">
                <a16:creationId xmlns:a16="http://schemas.microsoft.com/office/drawing/2014/main" id="{3ACCA041-BC9A-4EF7-A9A6-8012D79D0D8A}"/>
              </a:ext>
            </a:extLst>
          </p:cNvPr>
          <p:cNvSpPr txBox="1"/>
          <p:nvPr/>
        </p:nvSpPr>
        <p:spPr>
          <a:xfrm>
            <a:off x="4443149" y="1462541"/>
            <a:ext cx="569010" cy="235737"/>
          </a:xfrm>
          <a:prstGeom prst="rect">
            <a:avLst/>
          </a:prstGeom>
          <a:noFill/>
        </p:spPr>
        <p:txBody>
          <a:bodyPr wrap="square" lIns="0" tIns="0" rIns="0" bIns="0" rtlCol="0">
            <a:noAutofit/>
          </a:bodyPr>
          <a:lstStyle/>
          <a:p>
            <a:pPr algn="ctr"/>
            <a:r>
              <a:rPr lang="en-US" sz="1000" b="1" dirty="0">
                <a:solidFill>
                  <a:schemeClr val="bg1"/>
                </a:solidFill>
              </a:rPr>
              <a:t>20</a:t>
            </a:r>
            <a:r>
              <a:rPr lang="tr-TR" sz="1000" b="1" dirty="0">
                <a:solidFill>
                  <a:schemeClr val="bg1"/>
                </a:solidFill>
              </a:rPr>
              <a:t>23</a:t>
            </a:r>
            <a:endParaRPr lang="en-US" sz="1000" b="1" dirty="0">
              <a:solidFill>
                <a:schemeClr val="bg1"/>
              </a:solidFill>
            </a:endParaRPr>
          </a:p>
        </p:txBody>
      </p:sp>
      <p:sp>
        <p:nvSpPr>
          <p:cNvPr id="28" name="TextBox 27">
            <a:extLst>
              <a:ext uri="{FF2B5EF4-FFF2-40B4-BE49-F238E27FC236}">
                <a16:creationId xmlns:a16="http://schemas.microsoft.com/office/drawing/2014/main" id="{C99E4014-AE69-4CB5-A775-9EBD31B0B36E}"/>
              </a:ext>
            </a:extLst>
          </p:cNvPr>
          <p:cNvSpPr txBox="1"/>
          <p:nvPr/>
        </p:nvSpPr>
        <p:spPr>
          <a:xfrm>
            <a:off x="6212422" y="1437778"/>
            <a:ext cx="569010" cy="235737"/>
          </a:xfrm>
          <a:prstGeom prst="rect">
            <a:avLst/>
          </a:prstGeom>
          <a:noFill/>
        </p:spPr>
        <p:txBody>
          <a:bodyPr wrap="square" lIns="0" tIns="0" rIns="0" bIns="0" rtlCol="0">
            <a:noAutofit/>
          </a:bodyPr>
          <a:lstStyle/>
          <a:p>
            <a:pPr algn="ctr"/>
            <a:r>
              <a:rPr lang="en-US" sz="1000" b="1" dirty="0">
                <a:solidFill>
                  <a:schemeClr val="bg1"/>
                </a:solidFill>
              </a:rPr>
              <a:t>20</a:t>
            </a:r>
            <a:r>
              <a:rPr lang="tr-TR" sz="1000" b="1" dirty="0">
                <a:solidFill>
                  <a:schemeClr val="bg1"/>
                </a:solidFill>
              </a:rPr>
              <a:t>24</a:t>
            </a:r>
            <a:endParaRPr lang="en-US" sz="1000" b="1" dirty="0">
              <a:solidFill>
                <a:schemeClr val="bg1"/>
              </a:solidFill>
            </a:endParaRPr>
          </a:p>
        </p:txBody>
      </p:sp>
      <p:sp>
        <p:nvSpPr>
          <p:cNvPr id="43" name="Arrow: Right 42" title="Year Arrow">
            <a:extLst>
              <a:ext uri="{FF2B5EF4-FFF2-40B4-BE49-F238E27FC236}">
                <a16:creationId xmlns:a16="http://schemas.microsoft.com/office/drawing/2014/main" id="{1A7A86C3-6F74-4EE7-B743-76A40F6F2F23}"/>
              </a:ext>
            </a:extLst>
          </p:cNvPr>
          <p:cNvSpPr/>
          <p:nvPr/>
        </p:nvSpPr>
        <p:spPr>
          <a:xfrm>
            <a:off x="2605543" y="1673515"/>
            <a:ext cx="1906343" cy="355256"/>
          </a:xfrm>
          <a:prstGeom prst="rightArrow">
            <a:avLst>
              <a:gd name="adj1" fmla="val 100000"/>
              <a:gd name="adj2" fmla="val 50000"/>
            </a:avLst>
          </a:prstGeom>
          <a:gradFill flip="none" rotWithShape="1">
            <a:gsLst>
              <a:gs pos="0">
                <a:schemeClr val="tx2">
                  <a:lumMod val="40000"/>
                  <a:lumOff val="60000"/>
                </a:schemeClr>
              </a:gs>
              <a:gs pos="100000">
                <a:schemeClr val="accent4">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8" name="Arrow: Right 47" title="Year Arrow">
            <a:extLst>
              <a:ext uri="{FF2B5EF4-FFF2-40B4-BE49-F238E27FC236}">
                <a16:creationId xmlns:a16="http://schemas.microsoft.com/office/drawing/2014/main" id="{8549D07F-689D-404A-AF7C-CD9593400F7D}"/>
              </a:ext>
            </a:extLst>
          </p:cNvPr>
          <p:cNvSpPr/>
          <p:nvPr/>
        </p:nvSpPr>
        <p:spPr>
          <a:xfrm>
            <a:off x="4535551" y="1679967"/>
            <a:ext cx="1789737" cy="348803"/>
          </a:xfrm>
          <a:prstGeom prst="rightArrow">
            <a:avLst>
              <a:gd name="adj1" fmla="val 100000"/>
              <a:gd name="adj2" fmla="val 50000"/>
            </a:avLst>
          </a:prstGeom>
          <a:gradFill flip="none" rotWithShape="1">
            <a:gsLst>
              <a:gs pos="0">
                <a:schemeClr val="accent4">
                  <a:lumMod val="60000"/>
                  <a:lumOff val="40000"/>
                </a:schemeClr>
              </a:gs>
              <a:gs pos="98000">
                <a:schemeClr val="accent3">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54" name="Group 53" title="Year 1">
            <a:extLst>
              <a:ext uri="{FF2B5EF4-FFF2-40B4-BE49-F238E27FC236}">
                <a16:creationId xmlns:a16="http://schemas.microsoft.com/office/drawing/2014/main" id="{4A5DAEAE-CC85-4ACB-9977-6FE7A4FA1FBC}"/>
              </a:ext>
            </a:extLst>
          </p:cNvPr>
          <p:cNvGrpSpPr/>
          <p:nvPr/>
        </p:nvGrpSpPr>
        <p:grpSpPr>
          <a:xfrm>
            <a:off x="617220" y="1683726"/>
            <a:ext cx="1943213" cy="355256"/>
            <a:chOff x="618833" y="1675069"/>
            <a:chExt cx="2695434" cy="355256"/>
          </a:xfrm>
        </p:grpSpPr>
        <p:sp>
          <p:nvSpPr>
            <p:cNvPr id="55" name="Arrow: Right 54" title="Year Arrow">
              <a:extLst>
                <a:ext uri="{FF2B5EF4-FFF2-40B4-BE49-F238E27FC236}">
                  <a16:creationId xmlns:a16="http://schemas.microsoft.com/office/drawing/2014/main" id="{3E356F3F-190B-4D37-AC96-3153AC2D73F7}"/>
                </a:ext>
              </a:extLst>
            </p:cNvPr>
            <p:cNvSpPr/>
            <p:nvPr/>
          </p:nvSpPr>
          <p:spPr>
            <a:xfrm>
              <a:off x="618833" y="1675069"/>
              <a:ext cx="2695434" cy="355256"/>
            </a:xfrm>
            <a:prstGeom prst="rightArrow">
              <a:avLst>
                <a:gd name="adj1" fmla="val 100000"/>
                <a:gd name="adj2" fmla="val 50000"/>
              </a:avLst>
            </a:prstGeom>
            <a:gradFill flip="none" rotWithShape="1">
              <a:gsLst>
                <a:gs pos="100000">
                  <a:schemeClr val="accent5">
                    <a:lumMod val="60000"/>
                    <a:lumOff val="40000"/>
                  </a:schemeClr>
                </a:gs>
                <a:gs pos="0">
                  <a:schemeClr val="accent5">
                    <a:lumMod val="75000"/>
                  </a:schemeClr>
                </a:gs>
                <a:gs pos="95000">
                  <a:schemeClr val="tx2">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6" name="Oval 55" title="Quarter Background Cirlce">
              <a:extLst>
                <a:ext uri="{FF2B5EF4-FFF2-40B4-BE49-F238E27FC236}">
                  <a16:creationId xmlns:a16="http://schemas.microsoft.com/office/drawing/2014/main" id="{A04A2727-DB0B-4012-B63C-7F177AA49ABC}"/>
                </a:ext>
              </a:extLst>
            </p:cNvPr>
            <p:cNvSpPr/>
            <p:nvPr/>
          </p:nvSpPr>
          <p:spPr>
            <a:xfrm>
              <a:off x="1415372" y="1693047"/>
              <a:ext cx="441874"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title="Quarter Number">
              <a:extLst>
                <a:ext uri="{FF2B5EF4-FFF2-40B4-BE49-F238E27FC236}">
                  <a16:creationId xmlns:a16="http://schemas.microsoft.com/office/drawing/2014/main" id="{EFFC8036-0264-4BFF-9F98-EA35D8708EFF}"/>
                </a:ext>
              </a:extLst>
            </p:cNvPr>
            <p:cNvSpPr txBox="1"/>
            <p:nvPr/>
          </p:nvSpPr>
          <p:spPr>
            <a:xfrm>
              <a:off x="1466530" y="1746531"/>
              <a:ext cx="371838" cy="179973"/>
            </a:xfrm>
            <a:prstGeom prst="rect">
              <a:avLst/>
            </a:prstGeom>
            <a:noFill/>
          </p:spPr>
          <p:txBody>
            <a:bodyPr wrap="square" lIns="0" tIns="0" rIns="0" bIns="0" rtlCol="0" anchor="ctr">
              <a:noAutofit/>
            </a:bodyPr>
            <a:lstStyle/>
            <a:p>
              <a:pPr algn="ctr"/>
              <a:r>
                <a:rPr lang="tr-TR" sz="1000" b="1" dirty="0">
                  <a:solidFill>
                    <a:schemeClr val="tx1">
                      <a:lumMod val="65000"/>
                      <a:lumOff val="35000"/>
                    </a:schemeClr>
                  </a:solidFill>
                </a:rPr>
                <a:t>Tem</a:t>
              </a:r>
            </a:p>
          </p:txBody>
        </p:sp>
      </p:grpSp>
      <p:sp>
        <p:nvSpPr>
          <p:cNvPr id="61" name="Arrow: Right 60" title="Year Arrow">
            <a:extLst>
              <a:ext uri="{FF2B5EF4-FFF2-40B4-BE49-F238E27FC236}">
                <a16:creationId xmlns:a16="http://schemas.microsoft.com/office/drawing/2014/main" id="{82FDB6E6-D011-409E-83C4-39445FCEF51C}"/>
              </a:ext>
            </a:extLst>
          </p:cNvPr>
          <p:cNvSpPr/>
          <p:nvPr/>
        </p:nvSpPr>
        <p:spPr>
          <a:xfrm>
            <a:off x="8162355" y="1683726"/>
            <a:ext cx="1667174" cy="355256"/>
          </a:xfrm>
          <a:prstGeom prst="rightArrow">
            <a:avLst>
              <a:gd name="adj1" fmla="val 100000"/>
              <a:gd name="adj2" fmla="val 50000"/>
            </a:avLst>
          </a:prstGeom>
          <a:gradFill flip="none" rotWithShape="1">
            <a:gsLst>
              <a:gs pos="100000">
                <a:schemeClr val="accent1">
                  <a:lumMod val="75000"/>
                </a:schemeClr>
              </a:gs>
              <a:gs pos="100000">
                <a:schemeClr val="accent1">
                  <a:lumMod val="75000"/>
                </a:schemeClr>
              </a:gs>
              <a:gs pos="100000">
                <a:srgbClr val="00B050"/>
              </a:gs>
              <a:gs pos="0">
                <a:schemeClr val="accent3">
                  <a:lumMod val="60000"/>
                  <a:lumOff val="40000"/>
                </a:schemeClr>
              </a:gs>
              <a:gs pos="100000">
                <a:schemeClr val="accent1">
                  <a:lumMod val="60000"/>
                  <a:lumOff val="4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4" name="TextBox 63">
            <a:extLst>
              <a:ext uri="{FF2B5EF4-FFF2-40B4-BE49-F238E27FC236}">
                <a16:creationId xmlns:a16="http://schemas.microsoft.com/office/drawing/2014/main" id="{0BA5E452-4CC3-4AA3-8565-4234B4F7A98C}"/>
              </a:ext>
            </a:extLst>
          </p:cNvPr>
          <p:cNvSpPr txBox="1"/>
          <p:nvPr/>
        </p:nvSpPr>
        <p:spPr>
          <a:xfrm>
            <a:off x="9748448" y="1460169"/>
            <a:ext cx="569010" cy="235737"/>
          </a:xfrm>
          <a:prstGeom prst="rect">
            <a:avLst/>
          </a:prstGeom>
          <a:noFill/>
        </p:spPr>
        <p:txBody>
          <a:bodyPr wrap="square" lIns="0" tIns="0" rIns="0" bIns="0" rtlCol="0">
            <a:noAutofit/>
          </a:bodyPr>
          <a:lstStyle/>
          <a:p>
            <a:pPr algn="ctr"/>
            <a:r>
              <a:rPr lang="en-US" sz="1000" b="1" dirty="0">
                <a:solidFill>
                  <a:schemeClr val="bg1"/>
                </a:solidFill>
              </a:rPr>
              <a:t>20</a:t>
            </a:r>
            <a:r>
              <a:rPr lang="tr-TR" sz="1000" b="1" dirty="0">
                <a:solidFill>
                  <a:schemeClr val="bg1"/>
                </a:solidFill>
              </a:rPr>
              <a:t>53</a:t>
            </a:r>
            <a:endParaRPr lang="en-US" sz="1000" b="1" dirty="0">
              <a:solidFill>
                <a:schemeClr val="bg1"/>
              </a:solidFill>
            </a:endParaRPr>
          </a:p>
        </p:txBody>
      </p:sp>
      <p:sp>
        <p:nvSpPr>
          <p:cNvPr id="70" name="Oval 69" title="Quarter Background Cirlce">
            <a:extLst>
              <a:ext uri="{FF2B5EF4-FFF2-40B4-BE49-F238E27FC236}">
                <a16:creationId xmlns:a16="http://schemas.microsoft.com/office/drawing/2014/main" id="{0F848A60-F2AA-454D-B134-8AABA7D9AB03}"/>
              </a:ext>
            </a:extLst>
          </p:cNvPr>
          <p:cNvSpPr/>
          <p:nvPr/>
        </p:nvSpPr>
        <p:spPr>
          <a:xfrm>
            <a:off x="2811113" y="1688643"/>
            <a:ext cx="360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title="Quarter Number">
            <a:extLst>
              <a:ext uri="{FF2B5EF4-FFF2-40B4-BE49-F238E27FC236}">
                <a16:creationId xmlns:a16="http://schemas.microsoft.com/office/drawing/2014/main" id="{CE78F377-85F3-46F4-AF78-1DD64376C936}"/>
              </a:ext>
            </a:extLst>
          </p:cNvPr>
          <p:cNvSpPr txBox="1"/>
          <p:nvPr/>
        </p:nvSpPr>
        <p:spPr>
          <a:xfrm>
            <a:off x="2846820" y="1752331"/>
            <a:ext cx="227156" cy="144000"/>
          </a:xfrm>
          <a:prstGeom prst="rect">
            <a:avLst/>
          </a:prstGeom>
          <a:noFill/>
        </p:spPr>
        <p:txBody>
          <a:bodyPr wrap="square" lIns="0" tIns="0" rIns="0" bIns="0" rtlCol="0" anchor="ctr">
            <a:noAutofit/>
          </a:bodyPr>
          <a:lstStyle/>
          <a:p>
            <a:pPr algn="ctr"/>
            <a:r>
              <a:rPr lang="tr-TR" sz="1000" b="1" dirty="0">
                <a:solidFill>
                  <a:schemeClr val="tx1">
                    <a:lumMod val="65000"/>
                    <a:lumOff val="35000"/>
                  </a:schemeClr>
                </a:solidFill>
              </a:rPr>
              <a:t>Şub</a:t>
            </a:r>
            <a:endParaRPr lang="en-US" sz="1000" dirty="0">
              <a:solidFill>
                <a:schemeClr val="bg1">
                  <a:lumMod val="75000"/>
                </a:schemeClr>
              </a:solidFill>
            </a:endParaRPr>
          </a:p>
        </p:txBody>
      </p:sp>
      <p:sp>
        <p:nvSpPr>
          <p:cNvPr id="72" name="TextBox 71">
            <a:extLst>
              <a:ext uri="{FF2B5EF4-FFF2-40B4-BE49-F238E27FC236}">
                <a16:creationId xmlns:a16="http://schemas.microsoft.com/office/drawing/2014/main" id="{9C9406DF-FCF7-4C43-B28C-72617E75141B}"/>
              </a:ext>
            </a:extLst>
          </p:cNvPr>
          <p:cNvSpPr txBox="1"/>
          <p:nvPr/>
        </p:nvSpPr>
        <p:spPr>
          <a:xfrm>
            <a:off x="8224800" y="2531907"/>
            <a:ext cx="1562879" cy="1292662"/>
          </a:xfrm>
          <a:prstGeom prst="rect">
            <a:avLst/>
          </a:prstGeom>
          <a:gradFill>
            <a:gsLst>
              <a:gs pos="0">
                <a:schemeClr val="bg2">
                  <a:lumMod val="85000"/>
                  <a:lumOff val="15000"/>
                </a:schemeClr>
              </a:gs>
              <a:gs pos="100000">
                <a:schemeClr val="bg1"/>
              </a:gs>
              <a:gs pos="76000">
                <a:srgbClr val="C4C4CD"/>
              </a:gs>
              <a:gs pos="47000">
                <a:schemeClr val="bg2">
                  <a:lumMod val="50000"/>
                  <a:lumOff val="50000"/>
                </a:schemeClr>
              </a:gs>
            </a:gsLst>
            <a:lin ang="5400000" scaled="1"/>
          </a:gradFill>
          <a:ln>
            <a:noFill/>
          </a:ln>
        </p:spPr>
        <p:txBody>
          <a:bodyPr wrap="square" lIns="0" tIns="0" rIns="0" bIns="0" rtlCol="0">
            <a:spAutoFit/>
          </a:bodyPr>
          <a:lstStyle/>
          <a:p>
            <a:pPr algn="ctr"/>
            <a:r>
              <a:rPr lang="tr-TR" sz="1600" dirty="0">
                <a:solidFill>
                  <a:schemeClr val="bg1"/>
                </a:solidFill>
              </a:rPr>
              <a:t>Sera Gazı Emisyonlarını %21 Azaltma</a:t>
            </a:r>
          </a:p>
          <a:p>
            <a:pPr algn="ctr"/>
            <a:endParaRPr lang="tr-TR" sz="1600" dirty="0">
              <a:solidFill>
                <a:schemeClr val="bg1"/>
              </a:solidFill>
            </a:endParaRPr>
          </a:p>
          <a:p>
            <a:pPr algn="ctr"/>
            <a:endParaRPr lang="tr-TR" sz="1400" dirty="0">
              <a:solidFill>
                <a:schemeClr val="bg1"/>
              </a:solidFill>
            </a:endParaRPr>
          </a:p>
          <a:p>
            <a:pPr algn="ctr"/>
            <a:endParaRPr lang="tr-TR" sz="600" dirty="0">
              <a:solidFill>
                <a:schemeClr val="bg2"/>
              </a:solidFill>
            </a:endParaRPr>
          </a:p>
        </p:txBody>
      </p:sp>
      <p:sp>
        <p:nvSpPr>
          <p:cNvPr id="73" name="TextBox 72">
            <a:hlinkClick r:id="rId3" action="ppaction://hlinksldjump"/>
            <a:extLst>
              <a:ext uri="{FF2B5EF4-FFF2-40B4-BE49-F238E27FC236}">
                <a16:creationId xmlns:a16="http://schemas.microsoft.com/office/drawing/2014/main" id="{59B9B564-B116-412C-8F16-1B18D4E687AD}"/>
              </a:ext>
            </a:extLst>
          </p:cNvPr>
          <p:cNvSpPr txBox="1"/>
          <p:nvPr/>
        </p:nvSpPr>
        <p:spPr>
          <a:xfrm>
            <a:off x="617219" y="2531908"/>
            <a:ext cx="1932763" cy="1338828"/>
          </a:xfrm>
          <a:prstGeom prst="rect">
            <a:avLst/>
          </a:prstGeom>
          <a:gradFill>
            <a:gsLst>
              <a:gs pos="0">
                <a:srgbClr val="FFC000"/>
              </a:gs>
              <a:gs pos="100000">
                <a:schemeClr val="bg1"/>
              </a:gs>
              <a:gs pos="38000">
                <a:schemeClr val="tx1">
                  <a:lumMod val="40000"/>
                  <a:lumOff val="60000"/>
                </a:schemeClr>
              </a:gs>
              <a:gs pos="0">
                <a:schemeClr val="bg2">
                  <a:lumMod val="75000"/>
                  <a:lumOff val="25000"/>
                </a:schemeClr>
              </a:gs>
            </a:gsLst>
            <a:lin ang="5400000" scaled="1"/>
          </a:gradFill>
          <a:ln>
            <a:noFill/>
          </a:ln>
        </p:spPr>
        <p:txBody>
          <a:bodyPr wrap="square" lIns="0" tIns="0" rIns="0" bIns="0" rtlCol="0">
            <a:spAutoFit/>
          </a:bodyPr>
          <a:lstStyle/>
          <a:p>
            <a:pPr algn="ctr"/>
            <a:r>
              <a:rPr lang="tr-TR" sz="1600" dirty="0">
                <a:solidFill>
                  <a:schemeClr val="bg1"/>
                </a:solidFill>
              </a:rPr>
              <a:t>Yeşil Mutabakat Eylem Planı</a:t>
            </a:r>
          </a:p>
          <a:p>
            <a:pPr algn="ctr"/>
            <a:endParaRPr lang="tr-TR" sz="1600" dirty="0">
              <a:solidFill>
                <a:schemeClr val="bg1"/>
              </a:solidFill>
            </a:endParaRPr>
          </a:p>
          <a:p>
            <a:pPr algn="ctr"/>
            <a:endParaRPr lang="en-US" sz="300" dirty="0">
              <a:solidFill>
                <a:schemeClr val="bg1"/>
              </a:solidFill>
            </a:endParaRPr>
          </a:p>
          <a:p>
            <a:pPr algn="ctr"/>
            <a:r>
              <a:rPr lang="tr-TR" sz="1200" dirty="0">
                <a:solidFill>
                  <a:schemeClr val="bg2"/>
                </a:solidFill>
              </a:rPr>
              <a:t>9 Ana Başlık</a:t>
            </a:r>
          </a:p>
          <a:p>
            <a:pPr algn="ctr"/>
            <a:r>
              <a:rPr lang="tr-TR" sz="1200" dirty="0">
                <a:solidFill>
                  <a:schemeClr val="bg2"/>
                </a:solidFill>
              </a:rPr>
              <a:t>32 Hedef</a:t>
            </a:r>
          </a:p>
          <a:p>
            <a:pPr algn="ctr"/>
            <a:r>
              <a:rPr lang="tr-TR" sz="1200" dirty="0">
                <a:solidFill>
                  <a:schemeClr val="bg2"/>
                </a:solidFill>
              </a:rPr>
              <a:t>81 Eylem Planı</a:t>
            </a:r>
            <a:endParaRPr lang="en-US" sz="1000" dirty="0">
              <a:solidFill>
                <a:schemeClr val="bg1"/>
              </a:solidFill>
            </a:endParaRPr>
          </a:p>
        </p:txBody>
      </p:sp>
      <p:sp>
        <p:nvSpPr>
          <p:cNvPr id="74" name="TextBox 73">
            <a:hlinkClick r:id="rId3" action="ppaction://hlinksldjump"/>
            <a:extLst>
              <a:ext uri="{FF2B5EF4-FFF2-40B4-BE49-F238E27FC236}">
                <a16:creationId xmlns:a16="http://schemas.microsoft.com/office/drawing/2014/main" id="{DADAB469-FE08-4FFF-9CB9-9DEEB4CAEEC7}"/>
              </a:ext>
            </a:extLst>
          </p:cNvPr>
          <p:cNvSpPr txBox="1"/>
          <p:nvPr/>
        </p:nvSpPr>
        <p:spPr>
          <a:xfrm>
            <a:off x="6368343" y="2531908"/>
            <a:ext cx="1700537" cy="1292662"/>
          </a:xfrm>
          <a:prstGeom prst="rect">
            <a:avLst/>
          </a:prstGeom>
          <a:gradFill>
            <a:gsLst>
              <a:gs pos="0">
                <a:schemeClr val="accent1">
                  <a:lumMod val="75000"/>
                </a:schemeClr>
              </a:gs>
              <a:gs pos="100000">
                <a:schemeClr val="bg1"/>
              </a:gs>
              <a:gs pos="19000">
                <a:srgbClr val="808080"/>
              </a:gs>
              <a:gs pos="0">
                <a:schemeClr val="bg2">
                  <a:lumMod val="75000"/>
                  <a:lumOff val="25000"/>
                </a:schemeClr>
              </a:gs>
            </a:gsLst>
            <a:lin ang="5400000" scaled="1"/>
          </a:gradFill>
          <a:ln>
            <a:noFill/>
          </a:ln>
        </p:spPr>
        <p:txBody>
          <a:bodyPr wrap="square" lIns="0" tIns="0" rIns="0" bIns="0" rtlCol="0">
            <a:spAutoFit/>
          </a:bodyPr>
          <a:lstStyle/>
          <a:p>
            <a:pPr algn="ctr"/>
            <a:r>
              <a:rPr lang="tr-TR" sz="1600" dirty="0">
                <a:solidFill>
                  <a:schemeClr val="bg1"/>
                </a:solidFill>
              </a:rPr>
              <a:t>ETS</a:t>
            </a:r>
          </a:p>
          <a:p>
            <a:pPr algn="ctr"/>
            <a:endParaRPr lang="tr-TR" sz="3700" dirty="0">
              <a:solidFill>
                <a:schemeClr val="bg1"/>
              </a:solidFill>
            </a:endParaRPr>
          </a:p>
          <a:p>
            <a:pPr algn="ctr"/>
            <a:endParaRPr lang="en-US" sz="700" dirty="0">
              <a:solidFill>
                <a:schemeClr val="bg1"/>
              </a:solidFill>
            </a:endParaRPr>
          </a:p>
          <a:p>
            <a:pPr algn="ctr"/>
            <a:r>
              <a:rPr lang="tr-TR" sz="1200" dirty="0">
                <a:hlinkClick r:id="rId4" action="ppaction://hlinksldjump">
                  <a:extLst>
                    <a:ext uri="{A12FA001-AC4F-418D-AE19-62706E023703}">
                      <ahyp:hlinkClr xmlns:ahyp="http://schemas.microsoft.com/office/drawing/2018/hyperlinkcolor" val="tx"/>
                    </a:ext>
                  </a:extLst>
                </a:hlinkClick>
              </a:rPr>
              <a:t>Emisyon Ticaret Sistemi başlangıç tarihi hedefi</a:t>
            </a:r>
            <a:endParaRPr lang="tr-TR" sz="500" dirty="0"/>
          </a:p>
        </p:txBody>
      </p:sp>
      <p:sp>
        <p:nvSpPr>
          <p:cNvPr id="75" name="TextBox 74">
            <a:hlinkClick r:id="" action="ppaction://noaction"/>
            <a:extLst>
              <a:ext uri="{FF2B5EF4-FFF2-40B4-BE49-F238E27FC236}">
                <a16:creationId xmlns:a16="http://schemas.microsoft.com/office/drawing/2014/main" id="{433C9D72-7904-4C8D-A3AB-29FAB59131A9}"/>
              </a:ext>
            </a:extLst>
          </p:cNvPr>
          <p:cNvSpPr txBox="1"/>
          <p:nvPr/>
        </p:nvSpPr>
        <p:spPr>
          <a:xfrm>
            <a:off x="9943599" y="2531907"/>
            <a:ext cx="1667174" cy="1284967"/>
          </a:xfrm>
          <a:prstGeom prst="rect">
            <a:avLst/>
          </a:prstGeom>
          <a:gradFill>
            <a:gsLst>
              <a:gs pos="0">
                <a:schemeClr val="bg2">
                  <a:lumMod val="65000"/>
                  <a:lumOff val="35000"/>
                </a:schemeClr>
              </a:gs>
              <a:gs pos="100000">
                <a:schemeClr val="tx1">
                  <a:lumMod val="20000"/>
                  <a:lumOff val="80000"/>
                </a:schemeClr>
              </a:gs>
              <a:gs pos="72000">
                <a:srgbClr val="C4C4CD"/>
              </a:gs>
              <a:gs pos="0">
                <a:schemeClr val="bg2">
                  <a:lumMod val="85000"/>
                  <a:lumOff val="15000"/>
                </a:schemeClr>
              </a:gs>
            </a:gsLst>
            <a:lin ang="5400000" scaled="1"/>
          </a:gradFill>
          <a:ln>
            <a:noFill/>
          </a:ln>
        </p:spPr>
        <p:txBody>
          <a:bodyPr wrap="square" lIns="0" tIns="0" rIns="0" bIns="0" rtlCol="0">
            <a:spAutoFit/>
          </a:bodyPr>
          <a:lstStyle/>
          <a:p>
            <a:pPr algn="ctr"/>
            <a:r>
              <a:rPr lang="tr-TR" sz="1600" dirty="0">
                <a:solidFill>
                  <a:schemeClr val="bg1"/>
                </a:solidFill>
              </a:rPr>
              <a:t>Net 0 Emisyon Hedefi</a:t>
            </a:r>
          </a:p>
          <a:p>
            <a:pPr algn="ctr"/>
            <a:endParaRPr lang="tr-TR" sz="1000" dirty="0">
              <a:solidFill>
                <a:schemeClr val="bg1"/>
              </a:solidFill>
            </a:endParaRPr>
          </a:p>
          <a:p>
            <a:pPr algn="ctr"/>
            <a:endParaRPr lang="tr-TR" sz="1000" dirty="0">
              <a:solidFill>
                <a:schemeClr val="bg1"/>
              </a:solidFill>
            </a:endParaRPr>
          </a:p>
          <a:p>
            <a:pPr algn="ctr"/>
            <a:endParaRPr lang="tr-TR" sz="1050" dirty="0">
              <a:solidFill>
                <a:schemeClr val="bg1"/>
              </a:solidFill>
            </a:endParaRPr>
          </a:p>
          <a:p>
            <a:pPr algn="ctr"/>
            <a:endParaRPr lang="tr-TR" sz="1050" dirty="0">
              <a:solidFill>
                <a:schemeClr val="bg1"/>
              </a:solidFill>
            </a:endParaRPr>
          </a:p>
          <a:p>
            <a:pPr algn="ctr"/>
            <a:endParaRPr lang="en-US" sz="1050" dirty="0">
              <a:solidFill>
                <a:schemeClr val="bg1"/>
              </a:solidFill>
            </a:endParaRPr>
          </a:p>
        </p:txBody>
      </p:sp>
      <p:sp>
        <p:nvSpPr>
          <p:cNvPr id="77" name="TextBox 76">
            <a:extLst>
              <a:ext uri="{FF2B5EF4-FFF2-40B4-BE49-F238E27FC236}">
                <a16:creationId xmlns:a16="http://schemas.microsoft.com/office/drawing/2014/main" id="{AAA89FFF-BDBE-471D-8E88-EED8C9EA16A8}"/>
              </a:ext>
            </a:extLst>
          </p:cNvPr>
          <p:cNvSpPr txBox="1"/>
          <p:nvPr/>
        </p:nvSpPr>
        <p:spPr>
          <a:xfrm>
            <a:off x="2690410" y="4265199"/>
            <a:ext cx="1665555" cy="1477328"/>
          </a:xfrm>
          <a:prstGeom prst="rect">
            <a:avLst/>
          </a:prstGeom>
          <a:gradFill>
            <a:gsLst>
              <a:gs pos="0">
                <a:schemeClr val="bg2">
                  <a:lumMod val="65000"/>
                  <a:lumOff val="35000"/>
                </a:schemeClr>
              </a:gs>
              <a:gs pos="100000">
                <a:schemeClr val="bg1"/>
              </a:gs>
              <a:gs pos="36000">
                <a:srgbClr val="747480"/>
              </a:gs>
              <a:gs pos="50000">
                <a:srgbClr val="C4C4CD"/>
              </a:gs>
              <a:gs pos="36000">
                <a:srgbClr val="747480"/>
              </a:gs>
            </a:gsLst>
            <a:lin ang="5400000" scaled="1"/>
          </a:gradFill>
          <a:ln>
            <a:noFill/>
          </a:ln>
        </p:spPr>
        <p:txBody>
          <a:bodyPr wrap="square" lIns="0" tIns="0" rIns="0" bIns="0" rtlCol="0">
            <a:spAutoFit/>
          </a:bodyPr>
          <a:lstStyle/>
          <a:p>
            <a:pPr algn="ctr"/>
            <a:r>
              <a:rPr lang="en-US" sz="1600" dirty="0">
                <a:solidFill>
                  <a:schemeClr val="bg1"/>
                </a:solidFill>
                <a:latin typeface="+mj-lt"/>
              </a:rPr>
              <a:t>S</a:t>
            </a:r>
            <a:r>
              <a:rPr lang="tr-TR" sz="1600" dirty="0" err="1">
                <a:solidFill>
                  <a:schemeClr val="bg1"/>
                </a:solidFill>
                <a:latin typeface="+mj-lt"/>
              </a:rPr>
              <a:t>ürdürülebirlik</a:t>
            </a:r>
            <a:r>
              <a:rPr lang="en-US" sz="1600" dirty="0">
                <a:solidFill>
                  <a:schemeClr val="bg1"/>
                </a:solidFill>
                <a:latin typeface="+mj-lt"/>
              </a:rPr>
              <a:t> R</a:t>
            </a:r>
            <a:r>
              <a:rPr lang="tr-TR" sz="1600" dirty="0" err="1">
                <a:solidFill>
                  <a:schemeClr val="bg1"/>
                </a:solidFill>
                <a:latin typeface="+mj-lt"/>
              </a:rPr>
              <a:t>aporlama</a:t>
            </a:r>
            <a:r>
              <a:rPr lang="en-US" sz="1600" dirty="0">
                <a:solidFill>
                  <a:schemeClr val="bg1"/>
                </a:solidFill>
                <a:latin typeface="+mj-lt"/>
              </a:rPr>
              <a:t> St</a:t>
            </a:r>
            <a:r>
              <a:rPr lang="tr-TR" sz="1600" dirty="0" err="1">
                <a:solidFill>
                  <a:schemeClr val="bg1"/>
                </a:solidFill>
                <a:latin typeface="+mj-lt"/>
              </a:rPr>
              <a:t>andartları</a:t>
            </a:r>
            <a:endParaRPr lang="tr-TR" sz="1400" dirty="0">
              <a:solidFill>
                <a:srgbClr val="0000FF"/>
              </a:solidFill>
              <a:latin typeface="+mj-lt"/>
              <a:hlinkClick r:id="rId3" action="ppaction://hlinksldjump">
                <a:extLst>
                  <a:ext uri="{A12FA001-AC4F-418D-AE19-62706E023703}">
                    <ahyp:hlinkClr xmlns:ahyp="http://schemas.microsoft.com/office/drawing/2018/hyperlinkcolor" val="tx"/>
                  </a:ext>
                </a:extLst>
              </a:hlinkClick>
            </a:endParaRPr>
          </a:p>
          <a:p>
            <a:pPr algn="ctr"/>
            <a:endParaRPr lang="tr-TR" sz="1200" dirty="0">
              <a:solidFill>
                <a:schemeClr val="bg1"/>
              </a:solidFill>
              <a:latin typeface="+mj-lt"/>
              <a:hlinkClick r:id="rId3" action="ppaction://hlinksldjump">
                <a:extLst>
                  <a:ext uri="{A12FA001-AC4F-418D-AE19-62706E023703}">
                    <ahyp:hlinkClr xmlns:ahyp="http://schemas.microsoft.com/office/drawing/2018/hyperlinkcolor" val="tx"/>
                  </a:ext>
                </a:extLst>
              </a:hlinkClick>
            </a:endParaRPr>
          </a:p>
          <a:p>
            <a:pPr algn="ctr"/>
            <a:r>
              <a:rPr lang="tr-TR" sz="1200" dirty="0">
                <a:latin typeface="+mj-lt"/>
                <a:hlinkClick r:id="rId3" action="ppaction://hlinksldjump">
                  <a:extLst>
                    <a:ext uri="{A12FA001-AC4F-418D-AE19-62706E023703}">
                      <ahyp:hlinkClr xmlns:ahyp="http://schemas.microsoft.com/office/drawing/2018/hyperlinkcolor" val="tx"/>
                    </a:ext>
                  </a:extLst>
                </a:hlinkClick>
              </a:rPr>
              <a:t>Kamu Gözetimi, Muhasebe ve Denetim Standartları Kurumu</a:t>
            </a:r>
            <a:endParaRPr lang="tr-TR" sz="1200" dirty="0">
              <a:latin typeface="+mj-lt"/>
            </a:endParaRPr>
          </a:p>
        </p:txBody>
      </p:sp>
      <p:sp>
        <p:nvSpPr>
          <p:cNvPr id="81" name="Oval 80" title="Quarter Background Cirlce">
            <a:extLst>
              <a:ext uri="{FF2B5EF4-FFF2-40B4-BE49-F238E27FC236}">
                <a16:creationId xmlns:a16="http://schemas.microsoft.com/office/drawing/2014/main" id="{2CFFC804-881F-4FCD-8DD5-31EA5785843C}"/>
              </a:ext>
            </a:extLst>
          </p:cNvPr>
          <p:cNvSpPr/>
          <p:nvPr/>
        </p:nvSpPr>
        <p:spPr>
          <a:xfrm>
            <a:off x="1712580" y="1682449"/>
            <a:ext cx="360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title="Quarter Number">
            <a:extLst>
              <a:ext uri="{FF2B5EF4-FFF2-40B4-BE49-F238E27FC236}">
                <a16:creationId xmlns:a16="http://schemas.microsoft.com/office/drawing/2014/main" id="{EC0636FD-C53F-4647-B8A7-EF6AFDE02BF7}"/>
              </a:ext>
            </a:extLst>
          </p:cNvPr>
          <p:cNvSpPr txBox="1"/>
          <p:nvPr/>
        </p:nvSpPr>
        <p:spPr>
          <a:xfrm>
            <a:off x="1732289" y="1760546"/>
            <a:ext cx="302940" cy="179973"/>
          </a:xfrm>
          <a:prstGeom prst="rect">
            <a:avLst/>
          </a:prstGeom>
          <a:noFill/>
        </p:spPr>
        <p:txBody>
          <a:bodyPr wrap="square" lIns="0" tIns="0" rIns="0" bIns="0" rtlCol="0" anchor="ctr">
            <a:noAutofit/>
          </a:bodyPr>
          <a:lstStyle/>
          <a:p>
            <a:pPr algn="ctr"/>
            <a:r>
              <a:rPr lang="tr-TR" sz="1000" b="1" dirty="0">
                <a:solidFill>
                  <a:schemeClr val="tx1">
                    <a:lumMod val="65000"/>
                    <a:lumOff val="35000"/>
                  </a:schemeClr>
                </a:solidFill>
              </a:rPr>
              <a:t>Ekim</a:t>
            </a:r>
            <a:endParaRPr lang="en-US" sz="1000" dirty="0">
              <a:solidFill>
                <a:schemeClr val="bg1">
                  <a:lumMod val="75000"/>
                </a:schemeClr>
              </a:solidFill>
            </a:endParaRPr>
          </a:p>
        </p:txBody>
      </p:sp>
      <p:sp>
        <p:nvSpPr>
          <p:cNvPr id="85" name="TextBox 84">
            <a:extLst>
              <a:ext uri="{FF2B5EF4-FFF2-40B4-BE49-F238E27FC236}">
                <a16:creationId xmlns:a16="http://schemas.microsoft.com/office/drawing/2014/main" id="{A807FEC0-DC5A-4D2A-B2C1-17C90BA9724F}"/>
              </a:ext>
            </a:extLst>
          </p:cNvPr>
          <p:cNvSpPr txBox="1"/>
          <p:nvPr/>
        </p:nvSpPr>
        <p:spPr>
          <a:xfrm>
            <a:off x="585615" y="4265200"/>
            <a:ext cx="1932762" cy="1492716"/>
          </a:xfrm>
          <a:prstGeom prst="rect">
            <a:avLst/>
          </a:prstGeom>
          <a:gradFill>
            <a:gsLst>
              <a:gs pos="0">
                <a:schemeClr val="accent1">
                  <a:lumMod val="75000"/>
                </a:schemeClr>
              </a:gs>
              <a:gs pos="100000">
                <a:schemeClr val="bg1"/>
              </a:gs>
              <a:gs pos="65000">
                <a:srgbClr val="C4C4CD"/>
              </a:gs>
              <a:gs pos="0">
                <a:schemeClr val="bg2">
                  <a:lumMod val="65000"/>
                  <a:lumOff val="35000"/>
                </a:schemeClr>
              </a:gs>
            </a:gsLst>
            <a:lin ang="5400000" scaled="1"/>
          </a:gradFill>
          <a:ln>
            <a:noFill/>
          </a:ln>
        </p:spPr>
        <p:txBody>
          <a:bodyPr wrap="square" lIns="0" tIns="0" rIns="0" bIns="0" rtlCol="0">
            <a:spAutoFit/>
          </a:bodyPr>
          <a:lstStyle/>
          <a:p>
            <a:pPr algn="ctr"/>
            <a:r>
              <a:rPr lang="tr-TR" sz="1600" dirty="0">
                <a:solidFill>
                  <a:schemeClr val="bg1"/>
                </a:solidFill>
              </a:rPr>
              <a:t>Paris Anlaşması İmzalandı</a:t>
            </a:r>
            <a:endParaRPr lang="tr-TR" dirty="0">
              <a:solidFill>
                <a:schemeClr val="bg1"/>
              </a:solidFill>
              <a:cs typeface="Times New Roman" panose="02020603050405020304" pitchFamily="18" charset="0"/>
            </a:endParaRPr>
          </a:p>
          <a:p>
            <a:pPr algn="ctr"/>
            <a:endParaRPr lang="tr-TR" sz="900" dirty="0">
              <a:solidFill>
                <a:schemeClr val="bg1"/>
              </a:solidFill>
              <a:cs typeface="Times New Roman" panose="02020603050405020304" pitchFamily="18" charset="0"/>
            </a:endParaRPr>
          </a:p>
          <a:p>
            <a:pPr algn="ctr"/>
            <a:endParaRPr lang="tr-TR" sz="1400" dirty="0">
              <a:solidFill>
                <a:schemeClr val="bg2"/>
              </a:solidFill>
              <a:cs typeface="Times New Roman" panose="02020603050405020304" pitchFamily="18" charset="0"/>
            </a:endParaRPr>
          </a:p>
          <a:p>
            <a:pPr algn="ctr"/>
            <a:r>
              <a:rPr lang="tr-TR" sz="1400" dirty="0">
                <a:solidFill>
                  <a:schemeClr val="bg2"/>
                </a:solidFill>
                <a:cs typeface="Times New Roman" panose="02020603050405020304" pitchFamily="18" charset="0"/>
              </a:rPr>
              <a:t>Türkiye Cumhuriyeti Çevre, Şehircilik ve İklim Değişikliği Bakanlığı</a:t>
            </a:r>
          </a:p>
        </p:txBody>
      </p:sp>
      <p:sp>
        <p:nvSpPr>
          <p:cNvPr id="89" name="TextBox 88">
            <a:extLst>
              <a:ext uri="{FF2B5EF4-FFF2-40B4-BE49-F238E27FC236}">
                <a16:creationId xmlns:a16="http://schemas.microsoft.com/office/drawing/2014/main" id="{CFB0623A-5822-44B7-9C27-7B609EC82BC8}"/>
              </a:ext>
            </a:extLst>
          </p:cNvPr>
          <p:cNvSpPr txBox="1"/>
          <p:nvPr/>
        </p:nvSpPr>
        <p:spPr>
          <a:xfrm>
            <a:off x="508175" y="378551"/>
            <a:ext cx="6101080" cy="461665"/>
          </a:xfrm>
          <a:prstGeom prst="rect">
            <a:avLst/>
          </a:prstGeom>
          <a:noFill/>
        </p:spPr>
        <p:txBody>
          <a:bodyPr wrap="square">
            <a:spAutoFit/>
          </a:bodyPr>
          <a:lstStyle/>
          <a:p>
            <a:r>
              <a:rPr lang="tr-TR" sz="2400" dirty="0">
                <a:solidFill>
                  <a:schemeClr val="bg1"/>
                </a:solidFill>
                <a:latin typeface="+mj-lt"/>
                <a:ea typeface="+mj-ea"/>
                <a:cs typeface="Arial" pitchFamily="34" charset="0"/>
              </a:rPr>
              <a:t>Türkiye’de Sürdürülebilirliğin Yapıtaşları</a:t>
            </a:r>
          </a:p>
        </p:txBody>
      </p:sp>
      <p:sp>
        <p:nvSpPr>
          <p:cNvPr id="94" name="TextBox 93">
            <a:extLst>
              <a:ext uri="{FF2B5EF4-FFF2-40B4-BE49-F238E27FC236}">
                <a16:creationId xmlns:a16="http://schemas.microsoft.com/office/drawing/2014/main" id="{AA30485B-93DC-4015-B39F-18A549EC1FD9}"/>
              </a:ext>
            </a:extLst>
          </p:cNvPr>
          <p:cNvSpPr txBox="1"/>
          <p:nvPr/>
        </p:nvSpPr>
        <p:spPr>
          <a:xfrm>
            <a:off x="8083921" y="1460170"/>
            <a:ext cx="569010" cy="235737"/>
          </a:xfrm>
          <a:prstGeom prst="rect">
            <a:avLst/>
          </a:prstGeom>
          <a:noFill/>
        </p:spPr>
        <p:txBody>
          <a:bodyPr wrap="square" lIns="0" tIns="0" rIns="0" bIns="0" rtlCol="0">
            <a:noAutofit/>
          </a:bodyPr>
          <a:lstStyle/>
          <a:p>
            <a:pPr algn="ctr"/>
            <a:r>
              <a:rPr lang="en-US" sz="1000" b="1" dirty="0">
                <a:solidFill>
                  <a:schemeClr val="bg1"/>
                </a:solidFill>
              </a:rPr>
              <a:t>20</a:t>
            </a:r>
            <a:r>
              <a:rPr lang="tr-TR" sz="1000" b="1" dirty="0">
                <a:solidFill>
                  <a:schemeClr val="bg1"/>
                </a:solidFill>
              </a:rPr>
              <a:t>30</a:t>
            </a:r>
            <a:endParaRPr lang="en-US" sz="1000" b="1" dirty="0">
              <a:solidFill>
                <a:schemeClr val="bg1"/>
              </a:solidFill>
            </a:endParaRPr>
          </a:p>
        </p:txBody>
      </p:sp>
      <p:sp>
        <p:nvSpPr>
          <p:cNvPr id="98" name="TextBox 97">
            <a:extLst>
              <a:ext uri="{FF2B5EF4-FFF2-40B4-BE49-F238E27FC236}">
                <a16:creationId xmlns:a16="http://schemas.microsoft.com/office/drawing/2014/main" id="{F03B5AB8-B4B6-4047-9C0C-0A0152FAB386}"/>
              </a:ext>
            </a:extLst>
          </p:cNvPr>
          <p:cNvSpPr txBox="1"/>
          <p:nvPr/>
        </p:nvSpPr>
        <p:spPr>
          <a:xfrm>
            <a:off x="4511886" y="2548189"/>
            <a:ext cx="1700536" cy="1292662"/>
          </a:xfrm>
          <a:prstGeom prst="rect">
            <a:avLst/>
          </a:prstGeom>
          <a:gradFill>
            <a:gsLst>
              <a:gs pos="0">
                <a:schemeClr val="accent1">
                  <a:lumMod val="75000"/>
                </a:schemeClr>
              </a:gs>
              <a:gs pos="100000">
                <a:schemeClr val="bg1">
                  <a:lumMod val="95000"/>
                </a:schemeClr>
              </a:gs>
              <a:gs pos="56000">
                <a:srgbClr val="C4C4CD"/>
              </a:gs>
              <a:gs pos="0">
                <a:schemeClr val="bg2">
                  <a:lumMod val="75000"/>
                  <a:lumOff val="25000"/>
                </a:schemeClr>
              </a:gs>
            </a:gsLst>
            <a:lin ang="5400000" scaled="1"/>
          </a:gradFill>
          <a:ln>
            <a:noFill/>
          </a:ln>
        </p:spPr>
        <p:txBody>
          <a:bodyPr wrap="square" lIns="0" tIns="0" rIns="0" bIns="0" rtlCol="0">
            <a:spAutoFit/>
          </a:bodyPr>
          <a:lstStyle/>
          <a:p>
            <a:pPr algn="ctr"/>
            <a:r>
              <a:rPr lang="tr-TR" sz="1600" dirty="0">
                <a:solidFill>
                  <a:schemeClr val="bg1"/>
                </a:solidFill>
              </a:rPr>
              <a:t>Karbon Vergisi </a:t>
            </a:r>
          </a:p>
          <a:p>
            <a:pPr algn="ctr"/>
            <a:endParaRPr lang="tr-TR" sz="2500" dirty="0">
              <a:solidFill>
                <a:schemeClr val="bg1"/>
              </a:solidFill>
            </a:endParaRPr>
          </a:p>
          <a:p>
            <a:pPr algn="ctr"/>
            <a:endParaRPr lang="tr-TR" sz="700" dirty="0">
              <a:solidFill>
                <a:schemeClr val="bg1"/>
              </a:solidFill>
            </a:endParaRPr>
          </a:p>
          <a:p>
            <a:pPr algn="ctr"/>
            <a:r>
              <a:rPr lang="tr-TR" sz="1200" dirty="0">
                <a:hlinkClick r:id="rId2" action="ppaction://hlinksldjump">
                  <a:extLst>
                    <a:ext uri="{A12FA001-AC4F-418D-AE19-62706E023703}">
                      <ahyp:hlinkClr xmlns:ahyp="http://schemas.microsoft.com/office/drawing/2018/hyperlinkcolor" val="tx"/>
                    </a:ext>
                  </a:extLst>
                </a:hlinkClick>
              </a:rPr>
              <a:t>01.10.2023-31.12.2025 Geçiş Dönemi</a:t>
            </a:r>
            <a:endParaRPr lang="tr-TR" sz="1200" dirty="0"/>
          </a:p>
        </p:txBody>
      </p:sp>
      <p:sp>
        <p:nvSpPr>
          <p:cNvPr id="69" name="Arrow: Right 68" title="Year Arrow">
            <a:extLst>
              <a:ext uri="{FF2B5EF4-FFF2-40B4-BE49-F238E27FC236}">
                <a16:creationId xmlns:a16="http://schemas.microsoft.com/office/drawing/2014/main" id="{B559573F-E1BD-4818-AFAE-521B66789805}"/>
              </a:ext>
            </a:extLst>
          </p:cNvPr>
          <p:cNvSpPr/>
          <p:nvPr/>
        </p:nvSpPr>
        <p:spPr>
          <a:xfrm>
            <a:off x="9853194" y="1667547"/>
            <a:ext cx="1667174" cy="355256"/>
          </a:xfrm>
          <a:prstGeom prst="rightArrow">
            <a:avLst>
              <a:gd name="adj1" fmla="val 100000"/>
              <a:gd name="adj2" fmla="val 50000"/>
            </a:avLst>
          </a:prstGeom>
          <a:gradFill>
            <a:gsLst>
              <a:gs pos="28000">
                <a:srgbClr val="228941"/>
              </a:gs>
              <a:gs pos="51000">
                <a:srgbClr val="228941"/>
              </a:gs>
              <a:gs pos="74000">
                <a:srgbClr val="22894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0" name="Oval 79" title="Quarter Background Cirlce">
            <a:extLst>
              <a:ext uri="{FF2B5EF4-FFF2-40B4-BE49-F238E27FC236}">
                <a16:creationId xmlns:a16="http://schemas.microsoft.com/office/drawing/2014/main" id="{B05D6E93-21D4-4A63-92E0-BF89D8E626FF}"/>
              </a:ext>
            </a:extLst>
          </p:cNvPr>
          <p:cNvSpPr/>
          <p:nvPr/>
        </p:nvSpPr>
        <p:spPr>
          <a:xfrm>
            <a:off x="3275859" y="1698278"/>
            <a:ext cx="360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title="Quarter Number">
            <a:extLst>
              <a:ext uri="{FF2B5EF4-FFF2-40B4-BE49-F238E27FC236}">
                <a16:creationId xmlns:a16="http://schemas.microsoft.com/office/drawing/2014/main" id="{576292D5-3E3B-4B3A-B837-6ECB52364749}"/>
              </a:ext>
            </a:extLst>
          </p:cNvPr>
          <p:cNvSpPr txBox="1"/>
          <p:nvPr/>
        </p:nvSpPr>
        <p:spPr>
          <a:xfrm>
            <a:off x="3324297" y="1760731"/>
            <a:ext cx="227156" cy="144000"/>
          </a:xfrm>
          <a:prstGeom prst="rect">
            <a:avLst/>
          </a:prstGeom>
          <a:noFill/>
        </p:spPr>
        <p:txBody>
          <a:bodyPr wrap="square" lIns="0" tIns="0" rIns="0" bIns="0" rtlCol="0" anchor="ctr">
            <a:noAutofit/>
          </a:bodyPr>
          <a:lstStyle/>
          <a:p>
            <a:pPr algn="ctr"/>
            <a:r>
              <a:rPr lang="tr-TR" sz="1000" b="1" dirty="0">
                <a:solidFill>
                  <a:schemeClr val="tx1">
                    <a:lumMod val="65000"/>
                    <a:lumOff val="35000"/>
                  </a:schemeClr>
                </a:solidFill>
              </a:rPr>
              <a:t>Haz</a:t>
            </a:r>
            <a:endParaRPr lang="en-US" sz="1000" dirty="0">
              <a:solidFill>
                <a:schemeClr val="bg1">
                  <a:lumMod val="75000"/>
                </a:schemeClr>
              </a:solidFill>
            </a:endParaRPr>
          </a:p>
        </p:txBody>
      </p:sp>
      <p:sp>
        <p:nvSpPr>
          <p:cNvPr id="6" name="Oval 5">
            <a:extLst>
              <a:ext uri="{FF2B5EF4-FFF2-40B4-BE49-F238E27FC236}">
                <a16:creationId xmlns:a16="http://schemas.microsoft.com/office/drawing/2014/main" id="{62421F81-1711-E8B6-D82E-4891BB2FA7C2}"/>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262857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C448-4AD3-5DF3-E68C-8C2483A236AB}"/>
              </a:ext>
            </a:extLst>
          </p:cNvPr>
          <p:cNvSpPr>
            <a:spLocks noGrp="1"/>
          </p:cNvSpPr>
          <p:nvPr>
            <p:ph type="title"/>
          </p:nvPr>
        </p:nvSpPr>
        <p:spPr/>
        <p:txBody>
          <a:bodyPr/>
          <a:lstStyle/>
          <a:p>
            <a:br>
              <a:rPr lang="tr-TR" sz="1800" b="1" i="0" dirty="0">
                <a:effectLst/>
                <a:latin typeface="Arial" panose="020B0604020202020204" pitchFamily="34" charset="0"/>
              </a:rPr>
            </a:br>
            <a:r>
              <a:rPr lang="tr-TR" sz="1800" b="1" i="0" dirty="0">
                <a:effectLst/>
                <a:latin typeface="Arial" panose="020B0604020202020204" pitchFamily="34" charset="0"/>
              </a:rPr>
              <a:t>Sera Gazı Emisyon İstatistikleri, 1990-2020</a:t>
            </a:r>
            <a:br>
              <a:rPr lang="tr-TR" sz="1800" b="1" i="0" dirty="0">
                <a:effectLst/>
                <a:latin typeface="Arial" panose="020B0604020202020204" pitchFamily="34" charset="0"/>
              </a:rPr>
            </a:br>
            <a:br>
              <a:rPr lang="tr-TR" dirty="0"/>
            </a:br>
            <a:endParaRPr lang="tr-TR" dirty="0"/>
          </a:p>
        </p:txBody>
      </p:sp>
      <p:sp>
        <p:nvSpPr>
          <p:cNvPr id="3" name="Slide Number Placeholder 2">
            <a:extLst>
              <a:ext uri="{FF2B5EF4-FFF2-40B4-BE49-F238E27FC236}">
                <a16:creationId xmlns:a16="http://schemas.microsoft.com/office/drawing/2014/main" id="{DFE1F250-36A6-F1F8-9EBF-E22D02DE9B20}"/>
              </a:ext>
            </a:extLst>
          </p:cNvPr>
          <p:cNvSpPr>
            <a:spLocks noGrp="1"/>
          </p:cNvSpPr>
          <p:nvPr>
            <p:ph type="sldNum" sz="quarter" idx="12"/>
          </p:nvPr>
        </p:nvSpPr>
        <p:spPr/>
        <p:txBody>
          <a:bodyPr/>
          <a:lstStyle/>
          <a:p>
            <a:r>
              <a:rPr lang="en-GB"/>
              <a:t>Page </a:t>
            </a:r>
            <a:fld id="{F1BC30E3-FFE5-4B91-AA19-87A149EBB9EE}" type="slidenum">
              <a:rPr smtClean="0"/>
              <a:pPr/>
              <a:t>2</a:t>
            </a:fld>
            <a:endParaRPr dirty="0"/>
          </a:p>
        </p:txBody>
      </p:sp>
      <p:pic>
        <p:nvPicPr>
          <p:cNvPr id="1026" name="Picture 2">
            <a:extLst>
              <a:ext uri="{FF2B5EF4-FFF2-40B4-BE49-F238E27FC236}">
                <a16:creationId xmlns:a16="http://schemas.microsoft.com/office/drawing/2014/main" id="{D1667C5E-DE86-D172-8273-7F59EF03E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8" y="982200"/>
            <a:ext cx="10978514" cy="5169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5A0F13-0527-D27A-613C-4613A8692DB1}"/>
              </a:ext>
            </a:extLst>
          </p:cNvPr>
          <p:cNvSpPr txBox="1"/>
          <p:nvPr/>
        </p:nvSpPr>
        <p:spPr>
          <a:xfrm>
            <a:off x="9820769" y="6238875"/>
            <a:ext cx="1687834" cy="19389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tr-TR" sz="1200" dirty="0">
                <a:solidFill>
                  <a:schemeClr val="bg1"/>
                </a:solidFill>
              </a:rPr>
              <a:t>       TUİK, 30 Mart 2022</a:t>
            </a:r>
          </a:p>
        </p:txBody>
      </p:sp>
    </p:spTree>
    <p:extLst>
      <p:ext uri="{BB962C8B-B14F-4D97-AF65-F5344CB8AC3E}">
        <p14:creationId xmlns:p14="http://schemas.microsoft.com/office/powerpoint/2010/main" val="420786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B96A-F0E0-4680-8666-9EB812597373}"/>
              </a:ext>
            </a:extLst>
          </p:cNvPr>
          <p:cNvSpPr>
            <a:spLocks noGrp="1"/>
          </p:cNvSpPr>
          <p:nvPr>
            <p:ph type="title"/>
          </p:nvPr>
        </p:nvSpPr>
        <p:spPr>
          <a:xfrm>
            <a:off x="609917" y="589400"/>
            <a:ext cx="10978515" cy="590400"/>
          </a:xfrm>
        </p:spPr>
        <p:txBody>
          <a:bodyPr/>
          <a:lstStyle/>
          <a:p>
            <a:r>
              <a:rPr kumimoji="0" lang="tr-TR" i="0" u="none" strike="noStrike" cap="none" spc="0" normalizeH="0" baseline="0" noProof="0" dirty="0">
                <a:ln>
                  <a:noFill/>
                </a:ln>
                <a:uLnTx/>
                <a:uFillTx/>
                <a:latin typeface="+mj-lt"/>
                <a:ea typeface="+mn-ea"/>
                <a:cs typeface="+mn-cs"/>
              </a:rPr>
              <a:t>Yeşil Mutabakat </a:t>
            </a:r>
            <a:r>
              <a:rPr lang="tr-TR" dirty="0">
                <a:latin typeface="+mj-lt"/>
                <a:ea typeface="+mn-ea"/>
                <a:cs typeface="+mn-cs"/>
              </a:rPr>
              <a:t>Eylem</a:t>
            </a:r>
            <a:r>
              <a:rPr kumimoji="0" lang="tr-TR" i="0" u="none" strike="noStrike" cap="none" spc="0" normalizeH="0" baseline="0" noProof="0" dirty="0">
                <a:ln>
                  <a:noFill/>
                </a:ln>
                <a:uLnTx/>
                <a:uFillTx/>
                <a:latin typeface="+mj-lt"/>
                <a:ea typeface="+mn-ea"/>
                <a:cs typeface="+mn-cs"/>
              </a:rPr>
              <a:t> Planı</a:t>
            </a:r>
            <a:br>
              <a:rPr kumimoji="0" lang="en-GB" sz="2400" b="0" i="0" u="none" strike="noStrike" kern="1200" cap="none" spc="0" normalizeH="0" baseline="0" noProof="0" dirty="0">
                <a:ln>
                  <a:noFill/>
                </a:ln>
                <a:solidFill>
                  <a:schemeClr val="bg1"/>
                </a:solidFill>
                <a:effectLst/>
                <a:uLnTx/>
                <a:uFillTx/>
                <a:latin typeface="+mj-lt"/>
                <a:ea typeface="+mn-ea"/>
                <a:cs typeface="+mn-cs"/>
              </a:rPr>
            </a:br>
            <a:endParaRPr lang="en-US" dirty="0"/>
          </a:p>
        </p:txBody>
      </p:sp>
      <p:sp>
        <p:nvSpPr>
          <p:cNvPr id="3" name="Date Placeholder 2">
            <a:extLst>
              <a:ext uri="{FF2B5EF4-FFF2-40B4-BE49-F238E27FC236}">
                <a16:creationId xmlns:a16="http://schemas.microsoft.com/office/drawing/2014/main" id="{05165116-131B-429A-95E9-C11A2C70F9D7}"/>
              </a:ext>
            </a:extLst>
          </p:cNvPr>
          <p:cNvSpPr>
            <a:spLocks noGrp="1"/>
          </p:cNvSpPr>
          <p:nvPr>
            <p:ph type="dt" sz="half" idx="10"/>
          </p:nvPr>
        </p:nvSpPr>
        <p:spPr/>
        <p:txBody>
          <a:bodyPr/>
          <a:lstStyle/>
          <a:p>
            <a:r>
              <a:rPr lang="en-US" dirty="0"/>
              <a:t>14 June 2022</a:t>
            </a:r>
          </a:p>
        </p:txBody>
      </p:sp>
      <p:sp>
        <p:nvSpPr>
          <p:cNvPr id="4" name="Footer Placeholder 3">
            <a:extLst>
              <a:ext uri="{FF2B5EF4-FFF2-40B4-BE49-F238E27FC236}">
                <a16:creationId xmlns:a16="http://schemas.microsoft.com/office/drawing/2014/main" id="{A1A3D997-961D-475F-8CB2-086CF3C9AE2F}"/>
              </a:ext>
            </a:extLst>
          </p:cNvPr>
          <p:cNvSpPr>
            <a:spLocks noGrp="1"/>
          </p:cNvSpPr>
          <p:nvPr>
            <p:ph type="ftr" sz="quarter" idx="11"/>
          </p:nvPr>
        </p:nvSpPr>
        <p:spPr/>
        <p:txBody>
          <a:bodyPr/>
          <a:lstStyle/>
          <a:p>
            <a:r>
              <a:rPr lang="en-US" dirty="0"/>
              <a:t>Building a Better Working World</a:t>
            </a:r>
          </a:p>
        </p:txBody>
      </p:sp>
      <p:sp>
        <p:nvSpPr>
          <p:cNvPr id="5" name="Slide Number Placeholder 4">
            <a:extLst>
              <a:ext uri="{FF2B5EF4-FFF2-40B4-BE49-F238E27FC236}">
                <a16:creationId xmlns:a16="http://schemas.microsoft.com/office/drawing/2014/main" id="{007302A0-B7EF-4FED-94AA-ED6083BA6234}"/>
              </a:ext>
            </a:extLst>
          </p:cNvPr>
          <p:cNvSpPr>
            <a:spLocks noGrp="1"/>
          </p:cNvSpPr>
          <p:nvPr>
            <p:ph type="sldNum" sz="quarter" idx="12"/>
          </p:nvPr>
        </p:nvSpPr>
        <p:spPr/>
        <p:txBody>
          <a:bodyPr/>
          <a:lstStyle/>
          <a:p>
            <a:r>
              <a:rPr lang="en-GB" dirty="0"/>
              <a:t>Page </a:t>
            </a:r>
            <a:r>
              <a:rPr lang="tr-TR" dirty="0"/>
              <a:t>8</a:t>
            </a:r>
            <a:endParaRPr dirty="0"/>
          </a:p>
        </p:txBody>
      </p:sp>
      <p:sp>
        <p:nvSpPr>
          <p:cNvPr id="8" name="Content Placeholder 9">
            <a:extLst>
              <a:ext uri="{FF2B5EF4-FFF2-40B4-BE49-F238E27FC236}">
                <a16:creationId xmlns:a16="http://schemas.microsoft.com/office/drawing/2014/main" id="{ADEF9733-8109-4047-87E6-DA1E6832D0EB}"/>
              </a:ext>
            </a:extLst>
          </p:cNvPr>
          <p:cNvSpPr txBox="1">
            <a:spLocks/>
          </p:cNvSpPr>
          <p:nvPr/>
        </p:nvSpPr>
        <p:spPr>
          <a:xfrm>
            <a:off x="647828" y="1179800"/>
            <a:ext cx="7136066" cy="2025498"/>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400" dirty="0">
                <a:solidFill>
                  <a:schemeClr val="tx2"/>
                </a:solidFill>
              </a:rPr>
              <a:t>Eylem Planı’nın Vergi ve Teşvik Bazında Önemli Noktaları:</a:t>
            </a:r>
            <a:endParaRPr lang="en-GB" sz="1400" dirty="0">
              <a:solidFill>
                <a:schemeClr val="tx2"/>
              </a:solidFill>
            </a:endParaRPr>
          </a:p>
          <a:p>
            <a:endParaRPr lang="en-GB" sz="1400" dirty="0"/>
          </a:p>
          <a:p>
            <a:pPr marL="285750" indent="-285750">
              <a:buFont typeface="Wingdings" panose="05000000000000000000" pitchFamily="2" charset="2"/>
              <a:buChar char="Ø"/>
            </a:pPr>
            <a:r>
              <a:rPr lang="tr-TR" sz="1400" dirty="0">
                <a:latin typeface="+mn-lt"/>
              </a:rPr>
              <a:t>Sınırda karbon düzenlemesi ve bu çerçevede atılacak adımlar.</a:t>
            </a:r>
            <a:endParaRPr lang="en-GB" sz="1400" dirty="0">
              <a:latin typeface="+mn-lt"/>
            </a:endParaRPr>
          </a:p>
          <a:p>
            <a:pPr marL="285750" indent="-285750">
              <a:buFont typeface="Wingdings" panose="05000000000000000000" pitchFamily="2" charset="2"/>
              <a:buChar char="Ø"/>
            </a:pPr>
            <a:endParaRPr lang="en-GB" sz="1400" dirty="0">
              <a:latin typeface="+mn-lt"/>
            </a:endParaRPr>
          </a:p>
          <a:p>
            <a:pPr marL="285750" indent="-285750">
              <a:buFont typeface="Wingdings" panose="05000000000000000000" pitchFamily="2" charset="2"/>
              <a:buChar char="Ø"/>
            </a:pPr>
            <a:r>
              <a:rPr lang="tr-TR" sz="1400" dirty="0">
                <a:latin typeface="+mn-lt"/>
              </a:rPr>
              <a:t>Ulusal teşvik sisteminin, Avrupa teşvik örnekleri ve AB Devlet Yardımları kapsamındaki güncellemeler doğrultusunda değerlendirilmesi  </a:t>
            </a:r>
          </a:p>
          <a:p>
            <a:endParaRPr lang="en-GB" sz="1400" dirty="0"/>
          </a:p>
        </p:txBody>
      </p:sp>
      <p:sp>
        <p:nvSpPr>
          <p:cNvPr id="9" name="Content Placeholder 10">
            <a:hlinkClick r:id="rId2" action="ppaction://hlinksldjump"/>
            <a:extLst>
              <a:ext uri="{FF2B5EF4-FFF2-40B4-BE49-F238E27FC236}">
                <a16:creationId xmlns:a16="http://schemas.microsoft.com/office/drawing/2014/main" id="{DEC962F2-6409-45DE-AEBF-6F4F62814963}"/>
              </a:ext>
            </a:extLst>
          </p:cNvPr>
          <p:cNvSpPr txBox="1">
            <a:spLocks/>
          </p:cNvSpPr>
          <p:nvPr/>
        </p:nvSpPr>
        <p:spPr>
          <a:xfrm>
            <a:off x="647828" y="3218911"/>
            <a:ext cx="7463726" cy="3460637"/>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400" b="1" dirty="0">
                <a:solidFill>
                  <a:schemeClr val="tx2"/>
                </a:solidFill>
              </a:rPr>
              <a:t>Teşvik Uygulamalarındaki Yansımalar</a:t>
            </a:r>
            <a:endParaRPr lang="en-US" sz="1400" b="1" dirty="0">
              <a:solidFill>
                <a:schemeClr val="tx2"/>
              </a:solidFill>
            </a:endParaRPr>
          </a:p>
          <a:p>
            <a:pPr marL="285750" indent="-285750">
              <a:buFont typeface="Courier New" panose="02070309020205020404" pitchFamily="49" charset="0"/>
              <a:buChar char="o"/>
            </a:pPr>
            <a:endParaRPr lang="tr-TR" sz="1400" dirty="0">
              <a:effectLst/>
              <a:latin typeface="+mn-lt"/>
              <a:ea typeface="Times New Roman" panose="02020603050405020304" pitchFamily="18" charset="0"/>
            </a:endParaRPr>
          </a:p>
          <a:p>
            <a:pPr marL="285750" indent="-285750">
              <a:buFont typeface="Wingdings" panose="05000000000000000000" pitchFamily="2" charset="2"/>
              <a:buChar char="Ø"/>
            </a:pPr>
            <a:r>
              <a:rPr lang="tr-TR" sz="1400" dirty="0">
                <a:latin typeface="+mn-lt"/>
              </a:rPr>
              <a:t>Mevcut veya yeni kurulacak tesislerin katı, sıvı veya gaz gibi atıklarının temizlenmesine veya yok edilmesine yönelik yatırımların desteklenmesi</a:t>
            </a:r>
          </a:p>
          <a:p>
            <a:endParaRPr lang="tr-TR" sz="1400" dirty="0">
              <a:latin typeface="+mn-lt"/>
            </a:endParaRPr>
          </a:p>
          <a:p>
            <a:pPr marL="285750" indent="-285750">
              <a:buFont typeface="Wingdings" panose="05000000000000000000" pitchFamily="2" charset="2"/>
              <a:buChar char="Ø"/>
            </a:pPr>
            <a:r>
              <a:rPr lang="tr-TR" sz="1400" dirty="0">
                <a:latin typeface="+mn-lt"/>
              </a:rPr>
              <a:t>Çevre lisansına sahip yatırımların öncelikli yatırım olarak desteklenmesi </a:t>
            </a:r>
          </a:p>
          <a:p>
            <a:pPr marL="285750" indent="-285750">
              <a:buFont typeface="Wingdings" panose="05000000000000000000" pitchFamily="2" charset="2"/>
              <a:buChar char="Ø"/>
            </a:pPr>
            <a:endParaRPr lang="tr-TR" sz="1400" dirty="0">
              <a:latin typeface="+mn-lt"/>
            </a:endParaRPr>
          </a:p>
          <a:p>
            <a:pPr marL="285750" indent="-285750">
              <a:buFont typeface="Wingdings" panose="05000000000000000000" pitchFamily="2" charset="2"/>
              <a:buChar char="Ø"/>
            </a:pPr>
            <a:r>
              <a:rPr lang="tr-TR" sz="1400" dirty="0">
                <a:latin typeface="+mn-lt"/>
              </a:rPr>
              <a:t>Belirli oranda enerji tasarrufu sağlayan enerji verimliliğine yönelik yatırımların öncelikli yatırım olarak desteklenmesi </a:t>
            </a:r>
          </a:p>
          <a:p>
            <a:pPr marL="285750" indent="-285750">
              <a:buFont typeface="Wingdings" panose="05000000000000000000" pitchFamily="2" charset="2"/>
              <a:buChar char="Ø"/>
            </a:pPr>
            <a:endParaRPr lang="tr-TR" sz="1400" dirty="0">
              <a:latin typeface="+mn-lt"/>
            </a:endParaRPr>
          </a:p>
          <a:p>
            <a:pPr marL="285750" indent="-285750">
              <a:buFont typeface="Wingdings" panose="05000000000000000000" pitchFamily="2" charset="2"/>
              <a:buChar char="Ø"/>
            </a:pPr>
            <a:endParaRPr lang="tr-TR" sz="1400" dirty="0">
              <a:latin typeface="+mn-lt"/>
            </a:endParaRPr>
          </a:p>
          <a:p>
            <a:pPr marL="285750" indent="-285750">
              <a:buFont typeface="Wingdings" panose="05000000000000000000" pitchFamily="2" charset="2"/>
              <a:buChar char="Ø"/>
            </a:pPr>
            <a:endParaRPr lang="tr-TR" sz="1400" dirty="0">
              <a:latin typeface="+mn-lt"/>
            </a:endParaRPr>
          </a:p>
          <a:p>
            <a:r>
              <a:rPr lang="tr-TR" sz="1400" dirty="0"/>
              <a:t>
</a:t>
            </a:r>
            <a:endParaRPr lang="tr-TR" sz="1400" dirty="0">
              <a:effectLst/>
              <a:latin typeface="+mn-lt"/>
              <a:ea typeface="Times New Roman" panose="02020603050405020304" pitchFamily="18" charset="0"/>
            </a:endParaRPr>
          </a:p>
        </p:txBody>
      </p:sp>
      <p:pic>
        <p:nvPicPr>
          <p:cNvPr id="15" name="Picture 14" descr="Mountains and a lake">
            <a:extLst>
              <a:ext uri="{FF2B5EF4-FFF2-40B4-BE49-F238E27FC236}">
                <a16:creationId xmlns:a16="http://schemas.microsoft.com/office/drawing/2014/main" id="{AC4436D9-0A89-46E5-8C4D-4452BD549F8C}"/>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8882060" y="38076"/>
            <a:ext cx="3300110" cy="6858000"/>
          </a:xfrm>
          <a:prstGeom prst="rect">
            <a:avLst/>
          </a:prstGeom>
        </p:spPr>
      </p:pic>
    </p:spTree>
    <p:extLst>
      <p:ext uri="{BB962C8B-B14F-4D97-AF65-F5344CB8AC3E}">
        <p14:creationId xmlns:p14="http://schemas.microsoft.com/office/powerpoint/2010/main" val="103761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1E91-16B2-4C16-A432-803347FE322C}"/>
              </a:ext>
            </a:extLst>
          </p:cNvPr>
          <p:cNvSpPr>
            <a:spLocks noGrp="1"/>
          </p:cNvSpPr>
          <p:nvPr>
            <p:ph type="title"/>
          </p:nvPr>
        </p:nvSpPr>
        <p:spPr/>
        <p:txBody>
          <a:bodyPr/>
          <a:lstStyle/>
          <a:p>
            <a:r>
              <a:rPr lang="tr-TR" sz="2400" b="0" kern="1200" dirty="0">
                <a:solidFill>
                  <a:schemeClr val="bg1"/>
                </a:solidFill>
                <a:effectLst/>
                <a:latin typeface="+mj-lt"/>
                <a:ea typeface="+mn-ea"/>
                <a:cs typeface="+mn-cs"/>
              </a:rPr>
              <a:t>İklim Değişikliği Hakkında Taslak Kanun </a:t>
            </a:r>
            <a:br>
              <a:rPr lang="tr-TR" sz="2400" b="0" kern="1200" dirty="0">
                <a:solidFill>
                  <a:schemeClr val="bg1"/>
                </a:solidFill>
                <a:effectLst/>
                <a:latin typeface="+mj-lt"/>
                <a:ea typeface="+mn-ea"/>
                <a:cs typeface="+mn-cs"/>
              </a:rPr>
            </a:br>
            <a:r>
              <a:rPr lang="tr-TR" dirty="0">
                <a:latin typeface="+mj-lt"/>
                <a:hlinkClick r:id="rId2" action="ppaction://hlinksldjump">
                  <a:extLst>
                    <a:ext uri="{A12FA001-AC4F-418D-AE19-62706E023703}">
                      <ahyp:hlinkClr xmlns:ahyp="http://schemas.microsoft.com/office/drawing/2018/hyperlinkcolor" val="tx"/>
                    </a:ext>
                  </a:extLst>
                </a:hlinkClick>
              </a:rPr>
              <a:t>Emisyon Ticaret Sistemi</a:t>
            </a:r>
            <a:endParaRPr lang="en-US" dirty="0"/>
          </a:p>
        </p:txBody>
      </p:sp>
      <p:sp>
        <p:nvSpPr>
          <p:cNvPr id="4" name="Rectangle 3">
            <a:extLst>
              <a:ext uri="{FF2B5EF4-FFF2-40B4-BE49-F238E27FC236}">
                <a16:creationId xmlns:a16="http://schemas.microsoft.com/office/drawing/2014/main" id="{A6437A7B-CB11-457D-8414-752634ECC58D}"/>
              </a:ext>
            </a:extLst>
          </p:cNvPr>
          <p:cNvSpPr/>
          <p:nvPr/>
        </p:nvSpPr>
        <p:spPr>
          <a:xfrm>
            <a:off x="6442560" y="1564200"/>
            <a:ext cx="5022279" cy="4158963"/>
          </a:xfrm>
          <a:prstGeom prst="rect">
            <a:avLst/>
          </a:prstGeom>
          <a:solidFill>
            <a:schemeClr val="tx1">
              <a:lumMod val="60000"/>
              <a:lumOff val="40000"/>
            </a:schemeClr>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5" name="Content Placeholder 2">
            <a:extLst>
              <a:ext uri="{FF2B5EF4-FFF2-40B4-BE49-F238E27FC236}">
                <a16:creationId xmlns:a16="http://schemas.microsoft.com/office/drawing/2014/main" id="{629FFE14-DD9E-4F4B-B90C-E308DC4033FB}"/>
              </a:ext>
            </a:extLst>
          </p:cNvPr>
          <p:cNvSpPr txBox="1">
            <a:spLocks/>
          </p:cNvSpPr>
          <p:nvPr/>
        </p:nvSpPr>
        <p:spPr>
          <a:xfrm>
            <a:off x="6682082" y="1840121"/>
            <a:ext cx="4679067" cy="3266465"/>
          </a:xfrm>
          <a:prstGeom prst="rect">
            <a:avLst/>
          </a:prstGeom>
        </p:spPr>
        <p:txBody>
          <a:bodyPr vert="horz" lIns="0" tIns="0" rIns="0" bIns="0" rtlCol="0" anchor="t" anchorCtr="0">
            <a:noAutofit/>
          </a:bodyPr>
          <a:lstStyle>
            <a:lvl1pPr marL="0" indent="0" algn="l" defTabSz="914400" rtl="0" eaLnBrk="1" latinLnBrk="0" hangingPunct="1">
              <a:spcBef>
                <a:spcPts val="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0" indent="0" algn="l" defTabSz="914400" rtl="0" eaLnBrk="1" latinLnBrk="0" hangingPunct="1">
              <a:spcBef>
                <a:spcPts val="0"/>
              </a:spcBef>
              <a:buClr>
                <a:schemeClr val="tx2"/>
              </a:buClr>
              <a:buSzPct val="110000"/>
              <a:buFont typeface="EYInterstate Light" panose="02000506000000020004" pitchFamily="2" charset="0"/>
              <a:buNone/>
              <a:defRPr sz="1800" kern="1200">
                <a:solidFill>
                  <a:schemeClr val="bg1"/>
                </a:solidFill>
                <a:latin typeface="EYInterstate Light" panose="02000506000000020004" pitchFamily="2" charset="0"/>
                <a:ea typeface="+mn-ea"/>
                <a:cs typeface="+mn-cs"/>
              </a:defRPr>
            </a:lvl2pPr>
            <a:lvl3pPr marL="0" indent="0" algn="l" defTabSz="914400" rtl="0" eaLnBrk="1" latinLnBrk="0" hangingPunct="1">
              <a:spcBef>
                <a:spcPts val="0"/>
              </a:spcBef>
              <a:buClr>
                <a:schemeClr val="tx2"/>
              </a:buClr>
              <a:buSzPct val="110000"/>
              <a:buFont typeface="EYInterstate Light" panose="02000506000000020004" pitchFamily="2" charset="0"/>
              <a:buNone/>
              <a:defRPr sz="1600" kern="1200">
                <a:solidFill>
                  <a:schemeClr val="bg1"/>
                </a:solidFill>
                <a:latin typeface="EYInterstate Light" panose="02000506000000020004" pitchFamily="2" charset="0"/>
                <a:ea typeface="+mn-ea"/>
                <a:cs typeface="+mn-cs"/>
              </a:defRPr>
            </a:lvl3pPr>
            <a:lvl4pPr marL="0" indent="0" algn="l" defTabSz="914400" rtl="0" eaLnBrk="1" latinLnBrk="0" hangingPunct="1">
              <a:spcBef>
                <a:spcPts val="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4pPr>
            <a:lvl5pPr marL="0" indent="0" algn="l" defTabSz="914400" rtl="0" eaLnBrk="1" latinLnBrk="0" hangingPunct="1">
              <a:spcBef>
                <a:spcPts val="0"/>
              </a:spcBef>
              <a:buClr>
                <a:schemeClr val="tx2"/>
              </a:buClr>
              <a:buSzPct val="110000"/>
              <a:buFont typeface="EYInterstate Light" panose="02000506000000020004" pitchFamily="2" charset="0"/>
              <a:buNone/>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tr-TR" sz="1200" b="1" dirty="0">
                <a:solidFill>
                  <a:srgbClr val="FFE600"/>
                </a:solidFill>
                <a:latin typeface="Arial" panose="020B0604020202020204" pitchFamily="34" charset="0"/>
                <a:ea typeface="Calibri" panose="020F0502020204030204" pitchFamily="34" charset="0"/>
              </a:rPr>
              <a:t>Taslak İklim Kanunu’ndaki Tanımlar</a:t>
            </a:r>
          </a:p>
          <a:p>
            <a:pPr>
              <a:lnSpc>
                <a:spcPct val="150000"/>
              </a:lnSpc>
            </a:pPr>
            <a:endParaRPr lang="en-GB" sz="1200" b="1" dirty="0">
              <a:solidFill>
                <a:srgbClr val="FFE600"/>
              </a:solidFill>
              <a:latin typeface="Arial" panose="020B0604020202020204" pitchFamily="34" charset="0"/>
              <a:ea typeface="Calibri" panose="020F0502020204030204" pitchFamily="34" charset="0"/>
            </a:endParaRPr>
          </a:p>
          <a:p>
            <a:pPr marL="171450" indent="-171450">
              <a:lnSpc>
                <a:spcPct val="150000"/>
              </a:lnSpc>
              <a:buFont typeface="Wingdings" panose="05000000000000000000" pitchFamily="2" charset="2"/>
              <a:buChar char="Ø"/>
            </a:pPr>
            <a:r>
              <a:rPr lang="tr-TR" sz="1200" dirty="0">
                <a:effectLst/>
                <a:latin typeface="Arial" panose="020B0604020202020204" pitchFamily="34" charset="0"/>
                <a:ea typeface="Calibri" panose="020F0502020204030204" pitchFamily="34" charset="0"/>
              </a:rPr>
              <a:t>Sera </a:t>
            </a:r>
            <a:r>
              <a:rPr lang="tr-TR" sz="1200" dirty="0">
                <a:latin typeface="Arial" panose="020B0604020202020204" pitchFamily="34" charset="0"/>
                <a:ea typeface="Calibri" panose="020F0502020204030204" pitchFamily="34" charset="0"/>
              </a:rPr>
              <a:t>g</a:t>
            </a:r>
            <a:r>
              <a:rPr lang="tr-TR" sz="1200" dirty="0">
                <a:effectLst/>
                <a:latin typeface="Arial" panose="020B0604020202020204" pitchFamily="34" charset="0"/>
                <a:ea typeface="Calibri" panose="020F0502020204030204" pitchFamily="34" charset="0"/>
              </a:rPr>
              <a:t>azı </a:t>
            </a:r>
            <a:r>
              <a:rPr lang="tr-TR" sz="1200" dirty="0">
                <a:latin typeface="Arial" panose="020B0604020202020204" pitchFamily="34" charset="0"/>
                <a:ea typeface="Calibri" panose="020F0502020204030204" pitchFamily="34" charset="0"/>
              </a:rPr>
              <a:t>e</a:t>
            </a:r>
            <a:r>
              <a:rPr lang="tr-TR" sz="1200" dirty="0">
                <a:effectLst/>
                <a:latin typeface="Arial" panose="020B0604020202020204" pitchFamily="34" charset="0"/>
                <a:ea typeface="Calibri" panose="020F0502020204030204" pitchFamily="34" charset="0"/>
              </a:rPr>
              <a:t>misyon tahsisatları transfer edilebilen </a:t>
            </a:r>
            <a:r>
              <a:rPr lang="tr-TR" sz="1200" dirty="0" err="1">
                <a:effectLst/>
                <a:latin typeface="Arial" panose="020B0604020202020204" pitchFamily="34" charset="0"/>
                <a:ea typeface="Calibri" panose="020F0502020204030204" pitchFamily="34" charset="0"/>
              </a:rPr>
              <a:t>kaydileştirilmiş</a:t>
            </a:r>
            <a:r>
              <a:rPr lang="tr-TR" sz="1200" dirty="0">
                <a:effectLst/>
                <a:latin typeface="Arial" panose="020B0604020202020204" pitchFamily="34" charset="0"/>
                <a:ea typeface="Calibri" panose="020F0502020204030204" pitchFamily="34" charset="0"/>
              </a:rPr>
              <a:t> bir borsa enstrümanı olarak tanımlanmıştır. </a:t>
            </a:r>
            <a:endParaRPr lang="tr-TR" sz="1200" dirty="0">
              <a:latin typeface="Arial" panose="020B0604020202020204" pitchFamily="34" charset="0"/>
              <a:ea typeface="Calibri" panose="020F0502020204030204" pitchFamily="34" charset="0"/>
            </a:endParaRPr>
          </a:p>
          <a:p>
            <a:pPr marL="171450" indent="-171450">
              <a:lnSpc>
                <a:spcPct val="150000"/>
              </a:lnSpc>
              <a:buFont typeface="Wingdings" panose="05000000000000000000" pitchFamily="2" charset="2"/>
              <a:buChar char="Ø"/>
            </a:pPr>
            <a:r>
              <a:rPr lang="en-GB" sz="1200" dirty="0" err="1">
                <a:effectLst/>
                <a:latin typeface="Arial" panose="020B0604020202020204" pitchFamily="34" charset="0"/>
                <a:ea typeface="Calibri" panose="020F0502020204030204" pitchFamily="34" charset="0"/>
              </a:rPr>
              <a:t>Borsa</a:t>
            </a:r>
            <a:r>
              <a:rPr lang="en-GB" sz="1200" dirty="0">
                <a:effectLst/>
                <a:latin typeface="Arial" panose="020B0604020202020204" pitchFamily="34" charset="0"/>
                <a:ea typeface="Calibri" panose="020F0502020204030204" pitchFamily="34" charset="0"/>
              </a:rPr>
              <a:t> İstanbul A.Ş. ETS</a:t>
            </a:r>
            <a:r>
              <a:rPr lang="tr-TR" sz="1200" dirty="0">
                <a:effectLst/>
                <a:latin typeface="Arial" panose="020B0604020202020204" pitchFamily="34" charset="0"/>
                <a:ea typeface="Calibri" panose="020F0502020204030204" pitchFamily="34" charset="0"/>
              </a:rPr>
              <a:t> enstrümanın operasyonları hakkında yetkili olacaktır.</a:t>
            </a:r>
          </a:p>
          <a:p>
            <a:pPr marL="171450" indent="-171450">
              <a:lnSpc>
                <a:spcPct val="150000"/>
              </a:lnSpc>
              <a:buFont typeface="Wingdings" panose="05000000000000000000" pitchFamily="2" charset="2"/>
              <a:buChar char="Ø"/>
            </a:pPr>
            <a:r>
              <a:rPr lang="tr-TR" sz="1200" dirty="0">
                <a:solidFill>
                  <a:schemeClr val="tx2"/>
                </a:solidFill>
                <a:latin typeface="Arial" panose="020B0604020202020204" pitchFamily="34" charset="0"/>
              </a:rPr>
              <a:t>Gönüllü Karbon Piyasası</a:t>
            </a:r>
            <a:r>
              <a:rPr lang="tr-TR" sz="1200" dirty="0">
                <a:latin typeface="Arial" panose="020B0604020202020204" pitchFamily="34" charset="0"/>
              </a:rPr>
              <a:t>: Karbon kredilerinin alım satımının yapıldığı piyasa</a:t>
            </a:r>
          </a:p>
          <a:p>
            <a:pPr marL="171450" indent="-171450">
              <a:lnSpc>
                <a:spcPct val="150000"/>
              </a:lnSpc>
              <a:buFont typeface="Wingdings" panose="05000000000000000000" pitchFamily="2" charset="2"/>
              <a:buChar char="Ø"/>
            </a:pPr>
            <a:r>
              <a:rPr lang="tr-TR" sz="1200" dirty="0">
                <a:solidFill>
                  <a:schemeClr val="tx2"/>
                </a:solidFill>
                <a:latin typeface="Arial" panose="020B0604020202020204" pitchFamily="34" charset="0"/>
              </a:rPr>
              <a:t>Karbon kredisi: </a:t>
            </a:r>
            <a:r>
              <a:rPr lang="tr-TR" sz="1200" dirty="0">
                <a:latin typeface="Arial" panose="020B0604020202020204" pitchFamily="34" charset="0"/>
              </a:rPr>
              <a:t>Sera gazı emisyonlarının azaltım, giderim veya tutma faaliyetlerinin bağımsız kuruluşlar tarafından doğrulanması ve standart kuruluşu tarafından belgelendirilmesi sonucu elde edilen ve bir ton karbondioksit eşdeğeri cinsinden ifade edilen kredi</a:t>
            </a:r>
          </a:p>
          <a:p>
            <a:pPr marL="11113" marR="0" lvl="0" indent="0" algn="l" defTabSz="914400" rtl="0" eaLnBrk="1" fontAlgn="base" latinLnBrk="0" hangingPunct="1">
              <a:lnSpc>
                <a:spcPct val="100000"/>
              </a:lnSpc>
              <a:spcBef>
                <a:spcPts val="0"/>
              </a:spcBef>
              <a:spcAft>
                <a:spcPts val="600"/>
              </a:spcAft>
              <a:buClr>
                <a:srgbClr val="FFE600"/>
              </a:buClr>
              <a:buSzPct val="100000"/>
              <a:buFont typeface="EYInterstate Light" panose="02000506000000020004" pitchFamily="2" charset="0"/>
              <a:buNone/>
              <a:tabLst/>
              <a:defRPr/>
            </a:pPr>
            <a:endParaRPr kumimoji="0" lang="en-US" sz="1600" b="0" i="0" u="none" strike="noStrike" kern="1200" cap="none" spc="0" normalizeH="0" baseline="0" noProof="0" dirty="0">
              <a:ln>
                <a:noFill/>
              </a:ln>
              <a:solidFill>
                <a:prstClr val="white"/>
              </a:solidFill>
              <a:effectLst/>
              <a:uLnTx/>
              <a:uFillTx/>
              <a:latin typeface="EYInterstate Light"/>
              <a:ea typeface="+mn-ea"/>
              <a:cs typeface="+mn-cs"/>
            </a:endParaRPr>
          </a:p>
        </p:txBody>
      </p:sp>
      <p:grpSp>
        <p:nvGrpSpPr>
          <p:cNvPr id="6" name="Group 5">
            <a:extLst>
              <a:ext uri="{FF2B5EF4-FFF2-40B4-BE49-F238E27FC236}">
                <a16:creationId xmlns:a16="http://schemas.microsoft.com/office/drawing/2014/main" id="{7F8F7D23-D605-4CE5-9A0D-E0115E1A8EDE}"/>
              </a:ext>
            </a:extLst>
          </p:cNvPr>
          <p:cNvGrpSpPr/>
          <p:nvPr/>
        </p:nvGrpSpPr>
        <p:grpSpPr>
          <a:xfrm>
            <a:off x="907689" y="4335936"/>
            <a:ext cx="930275" cy="1147302"/>
            <a:chOff x="5726114" y="4823068"/>
            <a:chExt cx="1228725" cy="1452102"/>
          </a:xfrm>
        </p:grpSpPr>
        <p:grpSp>
          <p:nvGrpSpPr>
            <p:cNvPr id="7" name="Group 6">
              <a:extLst>
                <a:ext uri="{FF2B5EF4-FFF2-40B4-BE49-F238E27FC236}">
                  <a16:creationId xmlns:a16="http://schemas.microsoft.com/office/drawing/2014/main" id="{C1BDE0B2-99DE-4EE6-9D7C-EE089E5CF526}"/>
                </a:ext>
              </a:extLst>
            </p:cNvPr>
            <p:cNvGrpSpPr/>
            <p:nvPr/>
          </p:nvGrpSpPr>
          <p:grpSpPr>
            <a:xfrm>
              <a:off x="5726114" y="4938495"/>
              <a:ext cx="1228725" cy="1336675"/>
              <a:chOff x="5043488" y="4652963"/>
              <a:chExt cx="1228725" cy="1336675"/>
            </a:xfrm>
            <a:solidFill>
              <a:sysClr val="window" lastClr="FFFFFF"/>
            </a:solidFill>
          </p:grpSpPr>
          <p:sp>
            <p:nvSpPr>
              <p:cNvPr id="9" name="Freeform 23">
                <a:extLst>
                  <a:ext uri="{FF2B5EF4-FFF2-40B4-BE49-F238E27FC236}">
                    <a16:creationId xmlns:a16="http://schemas.microsoft.com/office/drawing/2014/main" id="{9B0D98F3-7583-4C1C-935B-E48AD1D5D059}"/>
                  </a:ext>
                </a:extLst>
              </p:cNvPr>
              <p:cNvSpPr>
                <a:spLocks noEditPoints="1"/>
              </p:cNvSpPr>
              <p:nvPr/>
            </p:nvSpPr>
            <p:spPr bwMode="auto">
              <a:xfrm>
                <a:off x="5122863" y="5516563"/>
                <a:ext cx="1066800" cy="406400"/>
              </a:xfrm>
              <a:custGeom>
                <a:avLst/>
                <a:gdLst>
                  <a:gd name="T0" fmla="*/ 662 w 672"/>
                  <a:gd name="T1" fmla="*/ 256 h 256"/>
                  <a:gd name="T2" fmla="*/ 10 w 672"/>
                  <a:gd name="T3" fmla="*/ 256 h 256"/>
                  <a:gd name="T4" fmla="*/ 10 w 672"/>
                  <a:gd name="T5" fmla="*/ 256 h 256"/>
                  <a:gd name="T6" fmla="*/ 6 w 672"/>
                  <a:gd name="T7" fmla="*/ 256 h 256"/>
                  <a:gd name="T8" fmla="*/ 4 w 672"/>
                  <a:gd name="T9" fmla="*/ 254 h 256"/>
                  <a:gd name="T10" fmla="*/ 2 w 672"/>
                  <a:gd name="T11" fmla="*/ 252 h 256"/>
                  <a:gd name="T12" fmla="*/ 0 w 672"/>
                  <a:gd name="T13" fmla="*/ 248 h 256"/>
                  <a:gd name="T14" fmla="*/ 0 w 672"/>
                  <a:gd name="T15" fmla="*/ 10 h 256"/>
                  <a:gd name="T16" fmla="*/ 0 w 672"/>
                  <a:gd name="T17" fmla="*/ 10 h 256"/>
                  <a:gd name="T18" fmla="*/ 2 w 672"/>
                  <a:gd name="T19" fmla="*/ 6 h 256"/>
                  <a:gd name="T20" fmla="*/ 4 w 672"/>
                  <a:gd name="T21" fmla="*/ 2 h 256"/>
                  <a:gd name="T22" fmla="*/ 6 w 672"/>
                  <a:gd name="T23" fmla="*/ 0 h 256"/>
                  <a:gd name="T24" fmla="*/ 10 w 672"/>
                  <a:gd name="T25" fmla="*/ 0 h 256"/>
                  <a:gd name="T26" fmla="*/ 662 w 672"/>
                  <a:gd name="T27" fmla="*/ 0 h 256"/>
                  <a:gd name="T28" fmla="*/ 662 w 672"/>
                  <a:gd name="T29" fmla="*/ 0 h 256"/>
                  <a:gd name="T30" fmla="*/ 666 w 672"/>
                  <a:gd name="T31" fmla="*/ 0 h 256"/>
                  <a:gd name="T32" fmla="*/ 670 w 672"/>
                  <a:gd name="T33" fmla="*/ 2 h 256"/>
                  <a:gd name="T34" fmla="*/ 672 w 672"/>
                  <a:gd name="T35" fmla="*/ 6 h 256"/>
                  <a:gd name="T36" fmla="*/ 672 w 672"/>
                  <a:gd name="T37" fmla="*/ 10 h 256"/>
                  <a:gd name="T38" fmla="*/ 672 w 672"/>
                  <a:gd name="T39" fmla="*/ 248 h 256"/>
                  <a:gd name="T40" fmla="*/ 672 w 672"/>
                  <a:gd name="T41" fmla="*/ 248 h 256"/>
                  <a:gd name="T42" fmla="*/ 672 w 672"/>
                  <a:gd name="T43" fmla="*/ 252 h 256"/>
                  <a:gd name="T44" fmla="*/ 670 w 672"/>
                  <a:gd name="T45" fmla="*/ 254 h 256"/>
                  <a:gd name="T46" fmla="*/ 666 w 672"/>
                  <a:gd name="T47" fmla="*/ 256 h 256"/>
                  <a:gd name="T48" fmla="*/ 662 w 672"/>
                  <a:gd name="T49" fmla="*/ 256 h 256"/>
                  <a:gd name="T50" fmla="*/ 662 w 672"/>
                  <a:gd name="T51" fmla="*/ 256 h 256"/>
                  <a:gd name="T52" fmla="*/ 18 w 672"/>
                  <a:gd name="T53" fmla="*/ 238 h 256"/>
                  <a:gd name="T54" fmla="*/ 654 w 672"/>
                  <a:gd name="T55" fmla="*/ 238 h 256"/>
                  <a:gd name="T56" fmla="*/ 654 w 672"/>
                  <a:gd name="T57" fmla="*/ 18 h 256"/>
                  <a:gd name="T58" fmla="*/ 18 w 672"/>
                  <a:gd name="T59" fmla="*/ 18 h 256"/>
                  <a:gd name="T60" fmla="*/ 18 w 672"/>
                  <a:gd name="T61" fmla="*/ 23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2" h="256">
                    <a:moveTo>
                      <a:pt x="662" y="256"/>
                    </a:moveTo>
                    <a:lnTo>
                      <a:pt x="10" y="256"/>
                    </a:lnTo>
                    <a:lnTo>
                      <a:pt x="10" y="256"/>
                    </a:lnTo>
                    <a:lnTo>
                      <a:pt x="6" y="256"/>
                    </a:lnTo>
                    <a:lnTo>
                      <a:pt x="4" y="254"/>
                    </a:lnTo>
                    <a:lnTo>
                      <a:pt x="2" y="252"/>
                    </a:lnTo>
                    <a:lnTo>
                      <a:pt x="0" y="248"/>
                    </a:lnTo>
                    <a:lnTo>
                      <a:pt x="0" y="10"/>
                    </a:lnTo>
                    <a:lnTo>
                      <a:pt x="0" y="10"/>
                    </a:lnTo>
                    <a:lnTo>
                      <a:pt x="2" y="6"/>
                    </a:lnTo>
                    <a:lnTo>
                      <a:pt x="4" y="2"/>
                    </a:lnTo>
                    <a:lnTo>
                      <a:pt x="6" y="0"/>
                    </a:lnTo>
                    <a:lnTo>
                      <a:pt x="10" y="0"/>
                    </a:lnTo>
                    <a:lnTo>
                      <a:pt x="662" y="0"/>
                    </a:lnTo>
                    <a:lnTo>
                      <a:pt x="662" y="0"/>
                    </a:lnTo>
                    <a:lnTo>
                      <a:pt x="666" y="0"/>
                    </a:lnTo>
                    <a:lnTo>
                      <a:pt x="670" y="2"/>
                    </a:lnTo>
                    <a:lnTo>
                      <a:pt x="672" y="6"/>
                    </a:lnTo>
                    <a:lnTo>
                      <a:pt x="672" y="10"/>
                    </a:lnTo>
                    <a:lnTo>
                      <a:pt x="672" y="248"/>
                    </a:lnTo>
                    <a:lnTo>
                      <a:pt x="672" y="248"/>
                    </a:lnTo>
                    <a:lnTo>
                      <a:pt x="672" y="252"/>
                    </a:lnTo>
                    <a:lnTo>
                      <a:pt x="670" y="254"/>
                    </a:lnTo>
                    <a:lnTo>
                      <a:pt x="666" y="256"/>
                    </a:lnTo>
                    <a:lnTo>
                      <a:pt x="662" y="256"/>
                    </a:lnTo>
                    <a:lnTo>
                      <a:pt x="662" y="256"/>
                    </a:lnTo>
                    <a:close/>
                    <a:moveTo>
                      <a:pt x="18" y="238"/>
                    </a:moveTo>
                    <a:lnTo>
                      <a:pt x="654" y="238"/>
                    </a:lnTo>
                    <a:lnTo>
                      <a:pt x="654" y="18"/>
                    </a:lnTo>
                    <a:lnTo>
                      <a:pt x="18" y="18"/>
                    </a:lnTo>
                    <a:lnTo>
                      <a:pt x="18" y="2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0" name="Freeform 24">
                <a:extLst>
                  <a:ext uri="{FF2B5EF4-FFF2-40B4-BE49-F238E27FC236}">
                    <a16:creationId xmlns:a16="http://schemas.microsoft.com/office/drawing/2014/main" id="{5DBF7589-FB49-4E54-8B30-90615530C527}"/>
                  </a:ext>
                </a:extLst>
              </p:cNvPr>
              <p:cNvSpPr>
                <a:spLocks noEditPoints="1"/>
              </p:cNvSpPr>
              <p:nvPr/>
            </p:nvSpPr>
            <p:spPr bwMode="auto">
              <a:xfrm>
                <a:off x="5122863" y="5818188"/>
                <a:ext cx="850900" cy="104775"/>
              </a:xfrm>
              <a:custGeom>
                <a:avLst/>
                <a:gdLst>
                  <a:gd name="T0" fmla="*/ 528 w 536"/>
                  <a:gd name="T1" fmla="*/ 66 h 66"/>
                  <a:gd name="T2" fmla="*/ 10 w 536"/>
                  <a:gd name="T3" fmla="*/ 66 h 66"/>
                  <a:gd name="T4" fmla="*/ 10 w 536"/>
                  <a:gd name="T5" fmla="*/ 66 h 66"/>
                  <a:gd name="T6" fmla="*/ 6 w 536"/>
                  <a:gd name="T7" fmla="*/ 66 h 66"/>
                  <a:gd name="T8" fmla="*/ 4 w 536"/>
                  <a:gd name="T9" fmla="*/ 64 h 66"/>
                  <a:gd name="T10" fmla="*/ 2 w 536"/>
                  <a:gd name="T11" fmla="*/ 62 h 66"/>
                  <a:gd name="T12" fmla="*/ 0 w 536"/>
                  <a:gd name="T13" fmla="*/ 58 h 66"/>
                  <a:gd name="T14" fmla="*/ 0 w 536"/>
                  <a:gd name="T15" fmla="*/ 10 h 66"/>
                  <a:gd name="T16" fmla="*/ 0 w 536"/>
                  <a:gd name="T17" fmla="*/ 10 h 66"/>
                  <a:gd name="T18" fmla="*/ 2 w 536"/>
                  <a:gd name="T19" fmla="*/ 6 h 66"/>
                  <a:gd name="T20" fmla="*/ 4 w 536"/>
                  <a:gd name="T21" fmla="*/ 4 h 66"/>
                  <a:gd name="T22" fmla="*/ 6 w 536"/>
                  <a:gd name="T23" fmla="*/ 2 h 66"/>
                  <a:gd name="T24" fmla="*/ 10 w 536"/>
                  <a:gd name="T25" fmla="*/ 0 h 66"/>
                  <a:gd name="T26" fmla="*/ 528 w 536"/>
                  <a:gd name="T27" fmla="*/ 0 h 66"/>
                  <a:gd name="T28" fmla="*/ 528 w 536"/>
                  <a:gd name="T29" fmla="*/ 0 h 66"/>
                  <a:gd name="T30" fmla="*/ 532 w 536"/>
                  <a:gd name="T31" fmla="*/ 2 h 66"/>
                  <a:gd name="T32" fmla="*/ 534 w 536"/>
                  <a:gd name="T33" fmla="*/ 4 h 66"/>
                  <a:gd name="T34" fmla="*/ 536 w 536"/>
                  <a:gd name="T35" fmla="*/ 6 h 66"/>
                  <a:gd name="T36" fmla="*/ 536 w 536"/>
                  <a:gd name="T37" fmla="*/ 10 h 66"/>
                  <a:gd name="T38" fmla="*/ 536 w 536"/>
                  <a:gd name="T39" fmla="*/ 58 h 66"/>
                  <a:gd name="T40" fmla="*/ 536 w 536"/>
                  <a:gd name="T41" fmla="*/ 58 h 66"/>
                  <a:gd name="T42" fmla="*/ 536 w 536"/>
                  <a:gd name="T43" fmla="*/ 62 h 66"/>
                  <a:gd name="T44" fmla="*/ 534 w 536"/>
                  <a:gd name="T45" fmla="*/ 64 h 66"/>
                  <a:gd name="T46" fmla="*/ 532 w 536"/>
                  <a:gd name="T47" fmla="*/ 66 h 66"/>
                  <a:gd name="T48" fmla="*/ 528 w 536"/>
                  <a:gd name="T49" fmla="*/ 66 h 66"/>
                  <a:gd name="T50" fmla="*/ 528 w 536"/>
                  <a:gd name="T51" fmla="*/ 66 h 66"/>
                  <a:gd name="T52" fmla="*/ 18 w 536"/>
                  <a:gd name="T53" fmla="*/ 48 h 66"/>
                  <a:gd name="T54" fmla="*/ 518 w 536"/>
                  <a:gd name="T55" fmla="*/ 48 h 66"/>
                  <a:gd name="T56" fmla="*/ 518 w 536"/>
                  <a:gd name="T57" fmla="*/ 18 h 66"/>
                  <a:gd name="T58" fmla="*/ 18 w 536"/>
                  <a:gd name="T59" fmla="*/ 18 h 66"/>
                  <a:gd name="T60" fmla="*/ 18 w 536"/>
                  <a:gd name="T61"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6" h="66">
                    <a:moveTo>
                      <a:pt x="528" y="66"/>
                    </a:moveTo>
                    <a:lnTo>
                      <a:pt x="10" y="66"/>
                    </a:lnTo>
                    <a:lnTo>
                      <a:pt x="10" y="66"/>
                    </a:lnTo>
                    <a:lnTo>
                      <a:pt x="6" y="66"/>
                    </a:lnTo>
                    <a:lnTo>
                      <a:pt x="4" y="64"/>
                    </a:lnTo>
                    <a:lnTo>
                      <a:pt x="2" y="62"/>
                    </a:lnTo>
                    <a:lnTo>
                      <a:pt x="0" y="58"/>
                    </a:lnTo>
                    <a:lnTo>
                      <a:pt x="0" y="10"/>
                    </a:lnTo>
                    <a:lnTo>
                      <a:pt x="0" y="10"/>
                    </a:lnTo>
                    <a:lnTo>
                      <a:pt x="2" y="6"/>
                    </a:lnTo>
                    <a:lnTo>
                      <a:pt x="4" y="4"/>
                    </a:lnTo>
                    <a:lnTo>
                      <a:pt x="6" y="2"/>
                    </a:lnTo>
                    <a:lnTo>
                      <a:pt x="10" y="0"/>
                    </a:lnTo>
                    <a:lnTo>
                      <a:pt x="528" y="0"/>
                    </a:lnTo>
                    <a:lnTo>
                      <a:pt x="528" y="0"/>
                    </a:lnTo>
                    <a:lnTo>
                      <a:pt x="532" y="2"/>
                    </a:lnTo>
                    <a:lnTo>
                      <a:pt x="534" y="4"/>
                    </a:lnTo>
                    <a:lnTo>
                      <a:pt x="536" y="6"/>
                    </a:lnTo>
                    <a:lnTo>
                      <a:pt x="536" y="10"/>
                    </a:lnTo>
                    <a:lnTo>
                      <a:pt x="536" y="58"/>
                    </a:lnTo>
                    <a:lnTo>
                      <a:pt x="536" y="58"/>
                    </a:lnTo>
                    <a:lnTo>
                      <a:pt x="536" y="62"/>
                    </a:lnTo>
                    <a:lnTo>
                      <a:pt x="534" y="64"/>
                    </a:lnTo>
                    <a:lnTo>
                      <a:pt x="532" y="66"/>
                    </a:lnTo>
                    <a:lnTo>
                      <a:pt x="528" y="66"/>
                    </a:lnTo>
                    <a:lnTo>
                      <a:pt x="528" y="66"/>
                    </a:lnTo>
                    <a:close/>
                    <a:moveTo>
                      <a:pt x="18" y="48"/>
                    </a:moveTo>
                    <a:lnTo>
                      <a:pt x="518" y="48"/>
                    </a:lnTo>
                    <a:lnTo>
                      <a:pt x="518" y="18"/>
                    </a:lnTo>
                    <a:lnTo>
                      <a:pt x="18" y="18"/>
                    </a:lnTo>
                    <a:lnTo>
                      <a:pt x="18" y="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1" name="Freeform 25">
                <a:extLst>
                  <a:ext uri="{FF2B5EF4-FFF2-40B4-BE49-F238E27FC236}">
                    <a16:creationId xmlns:a16="http://schemas.microsoft.com/office/drawing/2014/main" id="{D4B477D6-9D14-4696-B209-8247A507B14A}"/>
                  </a:ext>
                </a:extLst>
              </p:cNvPr>
              <p:cNvSpPr>
                <a:spLocks/>
              </p:cNvSpPr>
              <p:nvPr/>
            </p:nvSpPr>
            <p:spPr bwMode="auto">
              <a:xfrm>
                <a:off x="5043488" y="5894388"/>
                <a:ext cx="1228725" cy="95250"/>
              </a:xfrm>
              <a:custGeom>
                <a:avLst/>
                <a:gdLst>
                  <a:gd name="T0" fmla="*/ 764 w 774"/>
                  <a:gd name="T1" fmla="*/ 60 h 60"/>
                  <a:gd name="T2" fmla="*/ 764 w 774"/>
                  <a:gd name="T3" fmla="*/ 60 h 60"/>
                  <a:gd name="T4" fmla="*/ 762 w 774"/>
                  <a:gd name="T5" fmla="*/ 58 h 60"/>
                  <a:gd name="T6" fmla="*/ 758 w 774"/>
                  <a:gd name="T7" fmla="*/ 56 h 60"/>
                  <a:gd name="T8" fmla="*/ 756 w 774"/>
                  <a:gd name="T9" fmla="*/ 54 h 60"/>
                  <a:gd name="T10" fmla="*/ 756 w 774"/>
                  <a:gd name="T11" fmla="*/ 50 h 60"/>
                  <a:gd name="T12" fmla="*/ 756 w 774"/>
                  <a:gd name="T13" fmla="*/ 18 h 60"/>
                  <a:gd name="T14" fmla="*/ 18 w 774"/>
                  <a:gd name="T15" fmla="*/ 18 h 60"/>
                  <a:gd name="T16" fmla="*/ 18 w 774"/>
                  <a:gd name="T17" fmla="*/ 50 h 60"/>
                  <a:gd name="T18" fmla="*/ 18 w 774"/>
                  <a:gd name="T19" fmla="*/ 50 h 60"/>
                  <a:gd name="T20" fmla="*/ 16 w 774"/>
                  <a:gd name="T21" fmla="*/ 54 h 60"/>
                  <a:gd name="T22" fmla="*/ 14 w 774"/>
                  <a:gd name="T23" fmla="*/ 56 h 60"/>
                  <a:gd name="T24" fmla="*/ 12 w 774"/>
                  <a:gd name="T25" fmla="*/ 58 h 60"/>
                  <a:gd name="T26" fmla="*/ 8 w 774"/>
                  <a:gd name="T27" fmla="*/ 60 h 60"/>
                  <a:gd name="T28" fmla="*/ 8 w 774"/>
                  <a:gd name="T29" fmla="*/ 60 h 60"/>
                  <a:gd name="T30" fmla="*/ 4 w 774"/>
                  <a:gd name="T31" fmla="*/ 58 h 60"/>
                  <a:gd name="T32" fmla="*/ 2 w 774"/>
                  <a:gd name="T33" fmla="*/ 56 h 60"/>
                  <a:gd name="T34" fmla="*/ 0 w 774"/>
                  <a:gd name="T35" fmla="*/ 54 h 60"/>
                  <a:gd name="T36" fmla="*/ 0 w 774"/>
                  <a:gd name="T37" fmla="*/ 50 h 60"/>
                  <a:gd name="T38" fmla="*/ 0 w 774"/>
                  <a:gd name="T39" fmla="*/ 10 h 60"/>
                  <a:gd name="T40" fmla="*/ 0 w 774"/>
                  <a:gd name="T41" fmla="*/ 10 h 60"/>
                  <a:gd name="T42" fmla="*/ 0 w 774"/>
                  <a:gd name="T43" fmla="*/ 6 h 60"/>
                  <a:gd name="T44" fmla="*/ 2 w 774"/>
                  <a:gd name="T45" fmla="*/ 4 h 60"/>
                  <a:gd name="T46" fmla="*/ 4 w 774"/>
                  <a:gd name="T47" fmla="*/ 2 h 60"/>
                  <a:gd name="T48" fmla="*/ 8 w 774"/>
                  <a:gd name="T49" fmla="*/ 0 h 60"/>
                  <a:gd name="T50" fmla="*/ 764 w 774"/>
                  <a:gd name="T51" fmla="*/ 0 h 60"/>
                  <a:gd name="T52" fmla="*/ 764 w 774"/>
                  <a:gd name="T53" fmla="*/ 0 h 60"/>
                  <a:gd name="T54" fmla="*/ 768 w 774"/>
                  <a:gd name="T55" fmla="*/ 2 h 60"/>
                  <a:gd name="T56" fmla="*/ 772 w 774"/>
                  <a:gd name="T57" fmla="*/ 4 h 60"/>
                  <a:gd name="T58" fmla="*/ 774 w 774"/>
                  <a:gd name="T59" fmla="*/ 6 h 60"/>
                  <a:gd name="T60" fmla="*/ 774 w 774"/>
                  <a:gd name="T61" fmla="*/ 10 h 60"/>
                  <a:gd name="T62" fmla="*/ 774 w 774"/>
                  <a:gd name="T63" fmla="*/ 50 h 60"/>
                  <a:gd name="T64" fmla="*/ 774 w 774"/>
                  <a:gd name="T65" fmla="*/ 50 h 60"/>
                  <a:gd name="T66" fmla="*/ 774 w 774"/>
                  <a:gd name="T67" fmla="*/ 54 h 60"/>
                  <a:gd name="T68" fmla="*/ 772 w 774"/>
                  <a:gd name="T69" fmla="*/ 56 h 60"/>
                  <a:gd name="T70" fmla="*/ 768 w 774"/>
                  <a:gd name="T71" fmla="*/ 58 h 60"/>
                  <a:gd name="T72" fmla="*/ 764 w 774"/>
                  <a:gd name="T73" fmla="*/ 60 h 60"/>
                  <a:gd name="T74" fmla="*/ 764 w 774"/>
                  <a:gd name="T7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4" h="60">
                    <a:moveTo>
                      <a:pt x="764" y="60"/>
                    </a:moveTo>
                    <a:lnTo>
                      <a:pt x="764" y="60"/>
                    </a:lnTo>
                    <a:lnTo>
                      <a:pt x="762" y="58"/>
                    </a:lnTo>
                    <a:lnTo>
                      <a:pt x="758" y="56"/>
                    </a:lnTo>
                    <a:lnTo>
                      <a:pt x="756" y="54"/>
                    </a:lnTo>
                    <a:lnTo>
                      <a:pt x="756" y="50"/>
                    </a:lnTo>
                    <a:lnTo>
                      <a:pt x="756" y="18"/>
                    </a:lnTo>
                    <a:lnTo>
                      <a:pt x="18" y="18"/>
                    </a:lnTo>
                    <a:lnTo>
                      <a:pt x="18" y="50"/>
                    </a:lnTo>
                    <a:lnTo>
                      <a:pt x="18" y="50"/>
                    </a:lnTo>
                    <a:lnTo>
                      <a:pt x="16" y="54"/>
                    </a:lnTo>
                    <a:lnTo>
                      <a:pt x="14" y="56"/>
                    </a:lnTo>
                    <a:lnTo>
                      <a:pt x="12" y="58"/>
                    </a:lnTo>
                    <a:lnTo>
                      <a:pt x="8" y="60"/>
                    </a:lnTo>
                    <a:lnTo>
                      <a:pt x="8" y="60"/>
                    </a:lnTo>
                    <a:lnTo>
                      <a:pt x="4" y="58"/>
                    </a:lnTo>
                    <a:lnTo>
                      <a:pt x="2" y="56"/>
                    </a:lnTo>
                    <a:lnTo>
                      <a:pt x="0" y="54"/>
                    </a:lnTo>
                    <a:lnTo>
                      <a:pt x="0" y="50"/>
                    </a:lnTo>
                    <a:lnTo>
                      <a:pt x="0" y="10"/>
                    </a:lnTo>
                    <a:lnTo>
                      <a:pt x="0" y="10"/>
                    </a:lnTo>
                    <a:lnTo>
                      <a:pt x="0" y="6"/>
                    </a:lnTo>
                    <a:lnTo>
                      <a:pt x="2" y="4"/>
                    </a:lnTo>
                    <a:lnTo>
                      <a:pt x="4" y="2"/>
                    </a:lnTo>
                    <a:lnTo>
                      <a:pt x="8" y="0"/>
                    </a:lnTo>
                    <a:lnTo>
                      <a:pt x="764" y="0"/>
                    </a:lnTo>
                    <a:lnTo>
                      <a:pt x="764" y="0"/>
                    </a:lnTo>
                    <a:lnTo>
                      <a:pt x="768" y="2"/>
                    </a:lnTo>
                    <a:lnTo>
                      <a:pt x="772" y="4"/>
                    </a:lnTo>
                    <a:lnTo>
                      <a:pt x="774" y="6"/>
                    </a:lnTo>
                    <a:lnTo>
                      <a:pt x="774" y="10"/>
                    </a:lnTo>
                    <a:lnTo>
                      <a:pt x="774" y="50"/>
                    </a:lnTo>
                    <a:lnTo>
                      <a:pt x="774" y="50"/>
                    </a:lnTo>
                    <a:lnTo>
                      <a:pt x="774" y="54"/>
                    </a:lnTo>
                    <a:lnTo>
                      <a:pt x="772" y="56"/>
                    </a:lnTo>
                    <a:lnTo>
                      <a:pt x="768" y="58"/>
                    </a:lnTo>
                    <a:lnTo>
                      <a:pt x="764" y="60"/>
                    </a:lnTo>
                    <a:lnTo>
                      <a:pt x="764" y="6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2" name="Freeform 26">
                <a:extLst>
                  <a:ext uri="{FF2B5EF4-FFF2-40B4-BE49-F238E27FC236}">
                    <a16:creationId xmlns:a16="http://schemas.microsoft.com/office/drawing/2014/main" id="{3F86C23A-D184-4C2E-83DD-E4620E0A2869}"/>
                  </a:ext>
                </a:extLst>
              </p:cNvPr>
              <p:cNvSpPr>
                <a:spLocks noEditPoints="1"/>
              </p:cNvSpPr>
              <p:nvPr/>
            </p:nvSpPr>
            <p:spPr bwMode="auto">
              <a:xfrm>
                <a:off x="5176838" y="5602288"/>
                <a:ext cx="228600" cy="244475"/>
              </a:xfrm>
              <a:custGeom>
                <a:avLst/>
                <a:gdLst>
                  <a:gd name="T0" fmla="*/ 134 w 144"/>
                  <a:gd name="T1" fmla="*/ 154 h 154"/>
                  <a:gd name="T2" fmla="*/ 10 w 144"/>
                  <a:gd name="T3" fmla="*/ 154 h 154"/>
                  <a:gd name="T4" fmla="*/ 10 w 144"/>
                  <a:gd name="T5" fmla="*/ 154 h 154"/>
                  <a:gd name="T6" fmla="*/ 6 w 144"/>
                  <a:gd name="T7" fmla="*/ 154 h 154"/>
                  <a:gd name="T8" fmla="*/ 4 w 144"/>
                  <a:gd name="T9" fmla="*/ 152 h 154"/>
                  <a:gd name="T10" fmla="*/ 2 w 144"/>
                  <a:gd name="T11" fmla="*/ 150 h 154"/>
                  <a:gd name="T12" fmla="*/ 0 w 144"/>
                  <a:gd name="T13" fmla="*/ 146 h 154"/>
                  <a:gd name="T14" fmla="*/ 0 w 144"/>
                  <a:gd name="T15" fmla="*/ 8 h 154"/>
                  <a:gd name="T16" fmla="*/ 0 w 144"/>
                  <a:gd name="T17" fmla="*/ 8 h 154"/>
                  <a:gd name="T18" fmla="*/ 2 w 144"/>
                  <a:gd name="T19" fmla="*/ 4 h 154"/>
                  <a:gd name="T20" fmla="*/ 4 w 144"/>
                  <a:gd name="T21" fmla="*/ 2 h 154"/>
                  <a:gd name="T22" fmla="*/ 6 w 144"/>
                  <a:gd name="T23" fmla="*/ 0 h 154"/>
                  <a:gd name="T24" fmla="*/ 10 w 144"/>
                  <a:gd name="T25" fmla="*/ 0 h 154"/>
                  <a:gd name="T26" fmla="*/ 134 w 144"/>
                  <a:gd name="T27" fmla="*/ 0 h 154"/>
                  <a:gd name="T28" fmla="*/ 134 w 144"/>
                  <a:gd name="T29" fmla="*/ 0 h 154"/>
                  <a:gd name="T30" fmla="*/ 138 w 144"/>
                  <a:gd name="T31" fmla="*/ 0 h 154"/>
                  <a:gd name="T32" fmla="*/ 140 w 144"/>
                  <a:gd name="T33" fmla="*/ 2 h 154"/>
                  <a:gd name="T34" fmla="*/ 142 w 144"/>
                  <a:gd name="T35" fmla="*/ 4 h 154"/>
                  <a:gd name="T36" fmla="*/ 144 w 144"/>
                  <a:gd name="T37" fmla="*/ 8 h 154"/>
                  <a:gd name="T38" fmla="*/ 144 w 144"/>
                  <a:gd name="T39" fmla="*/ 146 h 154"/>
                  <a:gd name="T40" fmla="*/ 144 w 144"/>
                  <a:gd name="T41" fmla="*/ 146 h 154"/>
                  <a:gd name="T42" fmla="*/ 142 w 144"/>
                  <a:gd name="T43" fmla="*/ 150 h 154"/>
                  <a:gd name="T44" fmla="*/ 140 w 144"/>
                  <a:gd name="T45" fmla="*/ 152 h 154"/>
                  <a:gd name="T46" fmla="*/ 138 w 144"/>
                  <a:gd name="T47" fmla="*/ 154 h 154"/>
                  <a:gd name="T48" fmla="*/ 134 w 144"/>
                  <a:gd name="T49" fmla="*/ 154 h 154"/>
                  <a:gd name="T50" fmla="*/ 134 w 144"/>
                  <a:gd name="T51" fmla="*/ 154 h 154"/>
                  <a:gd name="T52" fmla="*/ 18 w 144"/>
                  <a:gd name="T53" fmla="*/ 136 h 154"/>
                  <a:gd name="T54" fmla="*/ 126 w 144"/>
                  <a:gd name="T55" fmla="*/ 136 h 154"/>
                  <a:gd name="T56" fmla="*/ 126 w 144"/>
                  <a:gd name="T57" fmla="*/ 18 h 154"/>
                  <a:gd name="T58" fmla="*/ 18 w 144"/>
                  <a:gd name="T59" fmla="*/ 18 h 154"/>
                  <a:gd name="T60" fmla="*/ 18 w 144"/>
                  <a:gd name="T61"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54">
                    <a:moveTo>
                      <a:pt x="134" y="154"/>
                    </a:moveTo>
                    <a:lnTo>
                      <a:pt x="10" y="154"/>
                    </a:lnTo>
                    <a:lnTo>
                      <a:pt x="10" y="154"/>
                    </a:lnTo>
                    <a:lnTo>
                      <a:pt x="6" y="154"/>
                    </a:lnTo>
                    <a:lnTo>
                      <a:pt x="4" y="152"/>
                    </a:lnTo>
                    <a:lnTo>
                      <a:pt x="2" y="150"/>
                    </a:lnTo>
                    <a:lnTo>
                      <a:pt x="0" y="146"/>
                    </a:lnTo>
                    <a:lnTo>
                      <a:pt x="0" y="8"/>
                    </a:lnTo>
                    <a:lnTo>
                      <a:pt x="0" y="8"/>
                    </a:lnTo>
                    <a:lnTo>
                      <a:pt x="2" y="4"/>
                    </a:lnTo>
                    <a:lnTo>
                      <a:pt x="4" y="2"/>
                    </a:lnTo>
                    <a:lnTo>
                      <a:pt x="6" y="0"/>
                    </a:lnTo>
                    <a:lnTo>
                      <a:pt x="10" y="0"/>
                    </a:lnTo>
                    <a:lnTo>
                      <a:pt x="134" y="0"/>
                    </a:lnTo>
                    <a:lnTo>
                      <a:pt x="134" y="0"/>
                    </a:lnTo>
                    <a:lnTo>
                      <a:pt x="138" y="0"/>
                    </a:lnTo>
                    <a:lnTo>
                      <a:pt x="140" y="2"/>
                    </a:lnTo>
                    <a:lnTo>
                      <a:pt x="142" y="4"/>
                    </a:lnTo>
                    <a:lnTo>
                      <a:pt x="144" y="8"/>
                    </a:lnTo>
                    <a:lnTo>
                      <a:pt x="144" y="146"/>
                    </a:lnTo>
                    <a:lnTo>
                      <a:pt x="144" y="146"/>
                    </a:lnTo>
                    <a:lnTo>
                      <a:pt x="142" y="150"/>
                    </a:lnTo>
                    <a:lnTo>
                      <a:pt x="140" y="152"/>
                    </a:lnTo>
                    <a:lnTo>
                      <a:pt x="138" y="154"/>
                    </a:lnTo>
                    <a:lnTo>
                      <a:pt x="134" y="154"/>
                    </a:lnTo>
                    <a:lnTo>
                      <a:pt x="134" y="154"/>
                    </a:lnTo>
                    <a:close/>
                    <a:moveTo>
                      <a:pt x="18" y="136"/>
                    </a:moveTo>
                    <a:lnTo>
                      <a:pt x="126" y="136"/>
                    </a:lnTo>
                    <a:lnTo>
                      <a:pt x="126" y="18"/>
                    </a:lnTo>
                    <a:lnTo>
                      <a:pt x="18" y="18"/>
                    </a:lnTo>
                    <a:lnTo>
                      <a:pt x="18"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3" name="Freeform 27">
                <a:extLst>
                  <a:ext uri="{FF2B5EF4-FFF2-40B4-BE49-F238E27FC236}">
                    <a16:creationId xmlns:a16="http://schemas.microsoft.com/office/drawing/2014/main" id="{B566EB97-5533-4E14-BC06-4E8E00006E8B}"/>
                  </a:ext>
                </a:extLst>
              </p:cNvPr>
              <p:cNvSpPr>
                <a:spLocks noEditPoints="1"/>
              </p:cNvSpPr>
              <p:nvPr/>
            </p:nvSpPr>
            <p:spPr bwMode="auto">
              <a:xfrm>
                <a:off x="5434013" y="5602288"/>
                <a:ext cx="225425" cy="244475"/>
              </a:xfrm>
              <a:custGeom>
                <a:avLst/>
                <a:gdLst>
                  <a:gd name="T0" fmla="*/ 134 w 142"/>
                  <a:gd name="T1" fmla="*/ 154 h 154"/>
                  <a:gd name="T2" fmla="*/ 8 w 142"/>
                  <a:gd name="T3" fmla="*/ 154 h 154"/>
                  <a:gd name="T4" fmla="*/ 8 w 142"/>
                  <a:gd name="T5" fmla="*/ 154 h 154"/>
                  <a:gd name="T6" fmla="*/ 6 w 142"/>
                  <a:gd name="T7" fmla="*/ 154 h 154"/>
                  <a:gd name="T8" fmla="*/ 2 w 142"/>
                  <a:gd name="T9" fmla="*/ 152 h 154"/>
                  <a:gd name="T10" fmla="*/ 0 w 142"/>
                  <a:gd name="T11" fmla="*/ 150 h 154"/>
                  <a:gd name="T12" fmla="*/ 0 w 142"/>
                  <a:gd name="T13" fmla="*/ 146 h 154"/>
                  <a:gd name="T14" fmla="*/ 0 w 142"/>
                  <a:gd name="T15" fmla="*/ 8 h 154"/>
                  <a:gd name="T16" fmla="*/ 0 w 142"/>
                  <a:gd name="T17" fmla="*/ 8 h 154"/>
                  <a:gd name="T18" fmla="*/ 0 w 142"/>
                  <a:gd name="T19" fmla="*/ 4 h 154"/>
                  <a:gd name="T20" fmla="*/ 2 w 142"/>
                  <a:gd name="T21" fmla="*/ 2 h 154"/>
                  <a:gd name="T22" fmla="*/ 6 w 142"/>
                  <a:gd name="T23" fmla="*/ 0 h 154"/>
                  <a:gd name="T24" fmla="*/ 8 w 142"/>
                  <a:gd name="T25" fmla="*/ 0 h 154"/>
                  <a:gd name="T26" fmla="*/ 134 w 142"/>
                  <a:gd name="T27" fmla="*/ 0 h 154"/>
                  <a:gd name="T28" fmla="*/ 134 w 142"/>
                  <a:gd name="T29" fmla="*/ 0 h 154"/>
                  <a:gd name="T30" fmla="*/ 138 w 142"/>
                  <a:gd name="T31" fmla="*/ 0 h 154"/>
                  <a:gd name="T32" fmla="*/ 140 w 142"/>
                  <a:gd name="T33" fmla="*/ 2 h 154"/>
                  <a:gd name="T34" fmla="*/ 142 w 142"/>
                  <a:gd name="T35" fmla="*/ 4 h 154"/>
                  <a:gd name="T36" fmla="*/ 142 w 142"/>
                  <a:gd name="T37" fmla="*/ 8 h 154"/>
                  <a:gd name="T38" fmla="*/ 142 w 142"/>
                  <a:gd name="T39" fmla="*/ 146 h 154"/>
                  <a:gd name="T40" fmla="*/ 142 w 142"/>
                  <a:gd name="T41" fmla="*/ 146 h 154"/>
                  <a:gd name="T42" fmla="*/ 142 w 142"/>
                  <a:gd name="T43" fmla="*/ 150 h 154"/>
                  <a:gd name="T44" fmla="*/ 140 w 142"/>
                  <a:gd name="T45" fmla="*/ 152 h 154"/>
                  <a:gd name="T46" fmla="*/ 138 w 142"/>
                  <a:gd name="T47" fmla="*/ 154 h 154"/>
                  <a:gd name="T48" fmla="*/ 134 w 142"/>
                  <a:gd name="T49" fmla="*/ 154 h 154"/>
                  <a:gd name="T50" fmla="*/ 134 w 142"/>
                  <a:gd name="T51" fmla="*/ 154 h 154"/>
                  <a:gd name="T52" fmla="*/ 18 w 142"/>
                  <a:gd name="T53" fmla="*/ 136 h 154"/>
                  <a:gd name="T54" fmla="*/ 124 w 142"/>
                  <a:gd name="T55" fmla="*/ 136 h 154"/>
                  <a:gd name="T56" fmla="*/ 124 w 142"/>
                  <a:gd name="T57" fmla="*/ 18 h 154"/>
                  <a:gd name="T58" fmla="*/ 18 w 142"/>
                  <a:gd name="T59" fmla="*/ 18 h 154"/>
                  <a:gd name="T60" fmla="*/ 18 w 142"/>
                  <a:gd name="T61"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4">
                    <a:moveTo>
                      <a:pt x="134" y="154"/>
                    </a:moveTo>
                    <a:lnTo>
                      <a:pt x="8" y="154"/>
                    </a:lnTo>
                    <a:lnTo>
                      <a:pt x="8" y="154"/>
                    </a:lnTo>
                    <a:lnTo>
                      <a:pt x="6" y="154"/>
                    </a:lnTo>
                    <a:lnTo>
                      <a:pt x="2" y="152"/>
                    </a:lnTo>
                    <a:lnTo>
                      <a:pt x="0" y="150"/>
                    </a:lnTo>
                    <a:lnTo>
                      <a:pt x="0" y="146"/>
                    </a:lnTo>
                    <a:lnTo>
                      <a:pt x="0" y="8"/>
                    </a:lnTo>
                    <a:lnTo>
                      <a:pt x="0" y="8"/>
                    </a:lnTo>
                    <a:lnTo>
                      <a:pt x="0" y="4"/>
                    </a:lnTo>
                    <a:lnTo>
                      <a:pt x="2" y="2"/>
                    </a:lnTo>
                    <a:lnTo>
                      <a:pt x="6" y="0"/>
                    </a:lnTo>
                    <a:lnTo>
                      <a:pt x="8" y="0"/>
                    </a:lnTo>
                    <a:lnTo>
                      <a:pt x="134" y="0"/>
                    </a:lnTo>
                    <a:lnTo>
                      <a:pt x="134" y="0"/>
                    </a:lnTo>
                    <a:lnTo>
                      <a:pt x="138" y="0"/>
                    </a:lnTo>
                    <a:lnTo>
                      <a:pt x="140" y="2"/>
                    </a:lnTo>
                    <a:lnTo>
                      <a:pt x="142" y="4"/>
                    </a:lnTo>
                    <a:lnTo>
                      <a:pt x="142" y="8"/>
                    </a:lnTo>
                    <a:lnTo>
                      <a:pt x="142" y="146"/>
                    </a:lnTo>
                    <a:lnTo>
                      <a:pt x="142" y="146"/>
                    </a:lnTo>
                    <a:lnTo>
                      <a:pt x="142" y="150"/>
                    </a:lnTo>
                    <a:lnTo>
                      <a:pt x="140" y="152"/>
                    </a:lnTo>
                    <a:lnTo>
                      <a:pt x="138" y="154"/>
                    </a:lnTo>
                    <a:lnTo>
                      <a:pt x="134" y="154"/>
                    </a:lnTo>
                    <a:lnTo>
                      <a:pt x="134" y="154"/>
                    </a:lnTo>
                    <a:close/>
                    <a:moveTo>
                      <a:pt x="18" y="136"/>
                    </a:moveTo>
                    <a:lnTo>
                      <a:pt x="124" y="136"/>
                    </a:lnTo>
                    <a:lnTo>
                      <a:pt x="124" y="18"/>
                    </a:lnTo>
                    <a:lnTo>
                      <a:pt x="18" y="18"/>
                    </a:lnTo>
                    <a:lnTo>
                      <a:pt x="18"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4" name="Freeform 28">
                <a:extLst>
                  <a:ext uri="{FF2B5EF4-FFF2-40B4-BE49-F238E27FC236}">
                    <a16:creationId xmlns:a16="http://schemas.microsoft.com/office/drawing/2014/main" id="{3C04598F-9B78-4797-87B6-55E8E71C810A}"/>
                  </a:ext>
                </a:extLst>
              </p:cNvPr>
              <p:cNvSpPr>
                <a:spLocks noEditPoints="1"/>
              </p:cNvSpPr>
              <p:nvPr/>
            </p:nvSpPr>
            <p:spPr bwMode="auto">
              <a:xfrm>
                <a:off x="5684838" y="5602288"/>
                <a:ext cx="228600" cy="244475"/>
              </a:xfrm>
              <a:custGeom>
                <a:avLst/>
                <a:gdLst>
                  <a:gd name="T0" fmla="*/ 134 w 144"/>
                  <a:gd name="T1" fmla="*/ 154 h 154"/>
                  <a:gd name="T2" fmla="*/ 10 w 144"/>
                  <a:gd name="T3" fmla="*/ 154 h 154"/>
                  <a:gd name="T4" fmla="*/ 10 w 144"/>
                  <a:gd name="T5" fmla="*/ 154 h 154"/>
                  <a:gd name="T6" fmla="*/ 6 w 144"/>
                  <a:gd name="T7" fmla="*/ 154 h 154"/>
                  <a:gd name="T8" fmla="*/ 4 w 144"/>
                  <a:gd name="T9" fmla="*/ 152 h 154"/>
                  <a:gd name="T10" fmla="*/ 2 w 144"/>
                  <a:gd name="T11" fmla="*/ 150 h 154"/>
                  <a:gd name="T12" fmla="*/ 0 w 144"/>
                  <a:gd name="T13" fmla="*/ 146 h 154"/>
                  <a:gd name="T14" fmla="*/ 0 w 144"/>
                  <a:gd name="T15" fmla="*/ 8 h 154"/>
                  <a:gd name="T16" fmla="*/ 0 w 144"/>
                  <a:gd name="T17" fmla="*/ 8 h 154"/>
                  <a:gd name="T18" fmla="*/ 2 w 144"/>
                  <a:gd name="T19" fmla="*/ 4 h 154"/>
                  <a:gd name="T20" fmla="*/ 4 w 144"/>
                  <a:gd name="T21" fmla="*/ 2 h 154"/>
                  <a:gd name="T22" fmla="*/ 6 w 144"/>
                  <a:gd name="T23" fmla="*/ 0 h 154"/>
                  <a:gd name="T24" fmla="*/ 10 w 144"/>
                  <a:gd name="T25" fmla="*/ 0 h 154"/>
                  <a:gd name="T26" fmla="*/ 134 w 144"/>
                  <a:gd name="T27" fmla="*/ 0 h 154"/>
                  <a:gd name="T28" fmla="*/ 134 w 144"/>
                  <a:gd name="T29" fmla="*/ 0 h 154"/>
                  <a:gd name="T30" fmla="*/ 138 w 144"/>
                  <a:gd name="T31" fmla="*/ 0 h 154"/>
                  <a:gd name="T32" fmla="*/ 140 w 144"/>
                  <a:gd name="T33" fmla="*/ 2 h 154"/>
                  <a:gd name="T34" fmla="*/ 142 w 144"/>
                  <a:gd name="T35" fmla="*/ 4 h 154"/>
                  <a:gd name="T36" fmla="*/ 144 w 144"/>
                  <a:gd name="T37" fmla="*/ 8 h 154"/>
                  <a:gd name="T38" fmla="*/ 144 w 144"/>
                  <a:gd name="T39" fmla="*/ 146 h 154"/>
                  <a:gd name="T40" fmla="*/ 144 w 144"/>
                  <a:gd name="T41" fmla="*/ 146 h 154"/>
                  <a:gd name="T42" fmla="*/ 142 w 144"/>
                  <a:gd name="T43" fmla="*/ 150 h 154"/>
                  <a:gd name="T44" fmla="*/ 140 w 144"/>
                  <a:gd name="T45" fmla="*/ 152 h 154"/>
                  <a:gd name="T46" fmla="*/ 138 w 144"/>
                  <a:gd name="T47" fmla="*/ 154 h 154"/>
                  <a:gd name="T48" fmla="*/ 134 w 144"/>
                  <a:gd name="T49" fmla="*/ 154 h 154"/>
                  <a:gd name="T50" fmla="*/ 134 w 144"/>
                  <a:gd name="T51" fmla="*/ 154 h 154"/>
                  <a:gd name="T52" fmla="*/ 18 w 144"/>
                  <a:gd name="T53" fmla="*/ 136 h 154"/>
                  <a:gd name="T54" fmla="*/ 126 w 144"/>
                  <a:gd name="T55" fmla="*/ 136 h 154"/>
                  <a:gd name="T56" fmla="*/ 126 w 144"/>
                  <a:gd name="T57" fmla="*/ 18 h 154"/>
                  <a:gd name="T58" fmla="*/ 18 w 144"/>
                  <a:gd name="T59" fmla="*/ 18 h 154"/>
                  <a:gd name="T60" fmla="*/ 18 w 144"/>
                  <a:gd name="T61"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54">
                    <a:moveTo>
                      <a:pt x="134" y="154"/>
                    </a:moveTo>
                    <a:lnTo>
                      <a:pt x="10" y="154"/>
                    </a:lnTo>
                    <a:lnTo>
                      <a:pt x="10" y="154"/>
                    </a:lnTo>
                    <a:lnTo>
                      <a:pt x="6" y="154"/>
                    </a:lnTo>
                    <a:lnTo>
                      <a:pt x="4" y="152"/>
                    </a:lnTo>
                    <a:lnTo>
                      <a:pt x="2" y="150"/>
                    </a:lnTo>
                    <a:lnTo>
                      <a:pt x="0" y="146"/>
                    </a:lnTo>
                    <a:lnTo>
                      <a:pt x="0" y="8"/>
                    </a:lnTo>
                    <a:lnTo>
                      <a:pt x="0" y="8"/>
                    </a:lnTo>
                    <a:lnTo>
                      <a:pt x="2" y="4"/>
                    </a:lnTo>
                    <a:lnTo>
                      <a:pt x="4" y="2"/>
                    </a:lnTo>
                    <a:lnTo>
                      <a:pt x="6" y="0"/>
                    </a:lnTo>
                    <a:lnTo>
                      <a:pt x="10" y="0"/>
                    </a:lnTo>
                    <a:lnTo>
                      <a:pt x="134" y="0"/>
                    </a:lnTo>
                    <a:lnTo>
                      <a:pt x="134" y="0"/>
                    </a:lnTo>
                    <a:lnTo>
                      <a:pt x="138" y="0"/>
                    </a:lnTo>
                    <a:lnTo>
                      <a:pt x="140" y="2"/>
                    </a:lnTo>
                    <a:lnTo>
                      <a:pt x="142" y="4"/>
                    </a:lnTo>
                    <a:lnTo>
                      <a:pt x="144" y="8"/>
                    </a:lnTo>
                    <a:lnTo>
                      <a:pt x="144" y="146"/>
                    </a:lnTo>
                    <a:lnTo>
                      <a:pt x="144" y="146"/>
                    </a:lnTo>
                    <a:lnTo>
                      <a:pt x="142" y="150"/>
                    </a:lnTo>
                    <a:lnTo>
                      <a:pt x="140" y="152"/>
                    </a:lnTo>
                    <a:lnTo>
                      <a:pt x="138" y="154"/>
                    </a:lnTo>
                    <a:lnTo>
                      <a:pt x="134" y="154"/>
                    </a:lnTo>
                    <a:lnTo>
                      <a:pt x="134" y="154"/>
                    </a:lnTo>
                    <a:close/>
                    <a:moveTo>
                      <a:pt x="18" y="136"/>
                    </a:moveTo>
                    <a:lnTo>
                      <a:pt x="126" y="136"/>
                    </a:lnTo>
                    <a:lnTo>
                      <a:pt x="126" y="18"/>
                    </a:lnTo>
                    <a:lnTo>
                      <a:pt x="18" y="18"/>
                    </a:lnTo>
                    <a:lnTo>
                      <a:pt x="18"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5" name="Freeform 29">
                <a:extLst>
                  <a:ext uri="{FF2B5EF4-FFF2-40B4-BE49-F238E27FC236}">
                    <a16:creationId xmlns:a16="http://schemas.microsoft.com/office/drawing/2014/main" id="{B9A6E671-7A09-4E93-8599-B32B7905C1F0}"/>
                  </a:ext>
                </a:extLst>
              </p:cNvPr>
              <p:cNvSpPr>
                <a:spLocks/>
              </p:cNvSpPr>
              <p:nvPr/>
            </p:nvSpPr>
            <p:spPr bwMode="auto">
              <a:xfrm>
                <a:off x="5278438" y="5659438"/>
                <a:ext cx="28575" cy="187325"/>
              </a:xfrm>
              <a:custGeom>
                <a:avLst/>
                <a:gdLst>
                  <a:gd name="T0" fmla="*/ 8 w 18"/>
                  <a:gd name="T1" fmla="*/ 118 h 118"/>
                  <a:gd name="T2" fmla="*/ 8 w 18"/>
                  <a:gd name="T3" fmla="*/ 118 h 118"/>
                  <a:gd name="T4" fmla="*/ 4 w 18"/>
                  <a:gd name="T5" fmla="*/ 118 h 118"/>
                  <a:gd name="T6" fmla="*/ 2 w 18"/>
                  <a:gd name="T7" fmla="*/ 116 h 118"/>
                  <a:gd name="T8" fmla="*/ 0 w 18"/>
                  <a:gd name="T9" fmla="*/ 114 h 118"/>
                  <a:gd name="T10" fmla="*/ 0 w 18"/>
                  <a:gd name="T11" fmla="*/ 110 h 118"/>
                  <a:gd name="T12" fmla="*/ 0 w 18"/>
                  <a:gd name="T13" fmla="*/ 8 h 118"/>
                  <a:gd name="T14" fmla="*/ 0 w 18"/>
                  <a:gd name="T15" fmla="*/ 8 h 118"/>
                  <a:gd name="T16" fmla="*/ 0 w 18"/>
                  <a:gd name="T17" fmla="*/ 4 h 118"/>
                  <a:gd name="T18" fmla="*/ 2 w 18"/>
                  <a:gd name="T19" fmla="*/ 2 h 118"/>
                  <a:gd name="T20" fmla="*/ 4 w 18"/>
                  <a:gd name="T21" fmla="*/ 0 h 118"/>
                  <a:gd name="T22" fmla="*/ 8 w 18"/>
                  <a:gd name="T23" fmla="*/ 0 h 118"/>
                  <a:gd name="T24" fmla="*/ 8 w 18"/>
                  <a:gd name="T25" fmla="*/ 0 h 118"/>
                  <a:gd name="T26" fmla="*/ 12 w 18"/>
                  <a:gd name="T27" fmla="*/ 0 h 118"/>
                  <a:gd name="T28" fmla="*/ 14 w 18"/>
                  <a:gd name="T29" fmla="*/ 2 h 118"/>
                  <a:gd name="T30" fmla="*/ 16 w 18"/>
                  <a:gd name="T31" fmla="*/ 4 h 118"/>
                  <a:gd name="T32" fmla="*/ 18 w 18"/>
                  <a:gd name="T33" fmla="*/ 8 h 118"/>
                  <a:gd name="T34" fmla="*/ 18 w 18"/>
                  <a:gd name="T35" fmla="*/ 110 h 118"/>
                  <a:gd name="T36" fmla="*/ 18 w 18"/>
                  <a:gd name="T37" fmla="*/ 110 h 118"/>
                  <a:gd name="T38" fmla="*/ 16 w 18"/>
                  <a:gd name="T39" fmla="*/ 114 h 118"/>
                  <a:gd name="T40" fmla="*/ 14 w 18"/>
                  <a:gd name="T41" fmla="*/ 116 h 118"/>
                  <a:gd name="T42" fmla="*/ 12 w 18"/>
                  <a:gd name="T43" fmla="*/ 118 h 118"/>
                  <a:gd name="T44" fmla="*/ 8 w 18"/>
                  <a:gd name="T45" fmla="*/ 118 h 118"/>
                  <a:gd name="T46" fmla="*/ 8 w 18"/>
                  <a:gd name="T4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18">
                    <a:moveTo>
                      <a:pt x="8" y="118"/>
                    </a:moveTo>
                    <a:lnTo>
                      <a:pt x="8" y="118"/>
                    </a:lnTo>
                    <a:lnTo>
                      <a:pt x="4" y="118"/>
                    </a:lnTo>
                    <a:lnTo>
                      <a:pt x="2" y="116"/>
                    </a:lnTo>
                    <a:lnTo>
                      <a:pt x="0" y="114"/>
                    </a:lnTo>
                    <a:lnTo>
                      <a:pt x="0" y="110"/>
                    </a:lnTo>
                    <a:lnTo>
                      <a:pt x="0" y="8"/>
                    </a:lnTo>
                    <a:lnTo>
                      <a:pt x="0" y="8"/>
                    </a:lnTo>
                    <a:lnTo>
                      <a:pt x="0" y="4"/>
                    </a:lnTo>
                    <a:lnTo>
                      <a:pt x="2" y="2"/>
                    </a:lnTo>
                    <a:lnTo>
                      <a:pt x="4" y="0"/>
                    </a:lnTo>
                    <a:lnTo>
                      <a:pt x="8" y="0"/>
                    </a:lnTo>
                    <a:lnTo>
                      <a:pt x="8" y="0"/>
                    </a:lnTo>
                    <a:lnTo>
                      <a:pt x="12" y="0"/>
                    </a:lnTo>
                    <a:lnTo>
                      <a:pt x="14" y="2"/>
                    </a:lnTo>
                    <a:lnTo>
                      <a:pt x="16" y="4"/>
                    </a:lnTo>
                    <a:lnTo>
                      <a:pt x="18" y="8"/>
                    </a:lnTo>
                    <a:lnTo>
                      <a:pt x="18" y="110"/>
                    </a:lnTo>
                    <a:lnTo>
                      <a:pt x="18" y="110"/>
                    </a:lnTo>
                    <a:lnTo>
                      <a:pt x="16" y="114"/>
                    </a:lnTo>
                    <a:lnTo>
                      <a:pt x="14" y="116"/>
                    </a:lnTo>
                    <a:lnTo>
                      <a:pt x="12" y="118"/>
                    </a:lnTo>
                    <a:lnTo>
                      <a:pt x="8" y="118"/>
                    </a:lnTo>
                    <a:lnTo>
                      <a:pt x="8" y="1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6" name="Freeform 30">
                <a:extLst>
                  <a:ext uri="{FF2B5EF4-FFF2-40B4-BE49-F238E27FC236}">
                    <a16:creationId xmlns:a16="http://schemas.microsoft.com/office/drawing/2014/main" id="{20031C05-0B87-4580-B8A8-A67B72831CD4}"/>
                  </a:ext>
                </a:extLst>
              </p:cNvPr>
              <p:cNvSpPr>
                <a:spLocks/>
              </p:cNvSpPr>
              <p:nvPr/>
            </p:nvSpPr>
            <p:spPr bwMode="auto">
              <a:xfrm>
                <a:off x="5189538" y="5656263"/>
                <a:ext cx="209550" cy="28575"/>
              </a:xfrm>
              <a:custGeom>
                <a:avLst/>
                <a:gdLst>
                  <a:gd name="T0" fmla="*/ 124 w 132"/>
                  <a:gd name="T1" fmla="*/ 18 h 18"/>
                  <a:gd name="T2" fmla="*/ 10 w 132"/>
                  <a:gd name="T3" fmla="*/ 18 h 18"/>
                  <a:gd name="T4" fmla="*/ 10 w 132"/>
                  <a:gd name="T5" fmla="*/ 18 h 18"/>
                  <a:gd name="T6" fmla="*/ 6 w 132"/>
                  <a:gd name="T7" fmla="*/ 18 h 18"/>
                  <a:gd name="T8" fmla="*/ 2 w 132"/>
                  <a:gd name="T9" fmla="*/ 16 h 18"/>
                  <a:gd name="T10" fmla="*/ 0 w 132"/>
                  <a:gd name="T11" fmla="*/ 12 h 18"/>
                  <a:gd name="T12" fmla="*/ 0 w 132"/>
                  <a:gd name="T13" fmla="*/ 10 h 18"/>
                  <a:gd name="T14" fmla="*/ 0 w 132"/>
                  <a:gd name="T15" fmla="*/ 10 h 18"/>
                  <a:gd name="T16" fmla="*/ 0 w 132"/>
                  <a:gd name="T17" fmla="*/ 6 h 18"/>
                  <a:gd name="T18" fmla="*/ 2 w 132"/>
                  <a:gd name="T19" fmla="*/ 2 h 18"/>
                  <a:gd name="T20" fmla="*/ 6 w 132"/>
                  <a:gd name="T21" fmla="*/ 0 h 18"/>
                  <a:gd name="T22" fmla="*/ 10 w 132"/>
                  <a:gd name="T23" fmla="*/ 0 h 18"/>
                  <a:gd name="T24" fmla="*/ 124 w 132"/>
                  <a:gd name="T25" fmla="*/ 0 h 18"/>
                  <a:gd name="T26" fmla="*/ 124 w 132"/>
                  <a:gd name="T27" fmla="*/ 0 h 18"/>
                  <a:gd name="T28" fmla="*/ 126 w 132"/>
                  <a:gd name="T29" fmla="*/ 0 h 18"/>
                  <a:gd name="T30" fmla="*/ 130 w 132"/>
                  <a:gd name="T31" fmla="*/ 2 h 18"/>
                  <a:gd name="T32" fmla="*/ 132 w 132"/>
                  <a:gd name="T33" fmla="*/ 6 h 18"/>
                  <a:gd name="T34" fmla="*/ 132 w 132"/>
                  <a:gd name="T35" fmla="*/ 10 h 18"/>
                  <a:gd name="T36" fmla="*/ 132 w 132"/>
                  <a:gd name="T37" fmla="*/ 10 h 18"/>
                  <a:gd name="T38" fmla="*/ 132 w 132"/>
                  <a:gd name="T39" fmla="*/ 12 h 18"/>
                  <a:gd name="T40" fmla="*/ 130 w 132"/>
                  <a:gd name="T41" fmla="*/ 16 h 18"/>
                  <a:gd name="T42" fmla="*/ 126 w 132"/>
                  <a:gd name="T43" fmla="*/ 18 h 18"/>
                  <a:gd name="T44" fmla="*/ 124 w 132"/>
                  <a:gd name="T45" fmla="*/ 18 h 18"/>
                  <a:gd name="T46" fmla="*/ 124 w 13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8">
                    <a:moveTo>
                      <a:pt x="124" y="18"/>
                    </a:moveTo>
                    <a:lnTo>
                      <a:pt x="10" y="18"/>
                    </a:lnTo>
                    <a:lnTo>
                      <a:pt x="10" y="18"/>
                    </a:lnTo>
                    <a:lnTo>
                      <a:pt x="6" y="18"/>
                    </a:lnTo>
                    <a:lnTo>
                      <a:pt x="2" y="16"/>
                    </a:lnTo>
                    <a:lnTo>
                      <a:pt x="0" y="12"/>
                    </a:lnTo>
                    <a:lnTo>
                      <a:pt x="0" y="10"/>
                    </a:lnTo>
                    <a:lnTo>
                      <a:pt x="0" y="10"/>
                    </a:lnTo>
                    <a:lnTo>
                      <a:pt x="0" y="6"/>
                    </a:lnTo>
                    <a:lnTo>
                      <a:pt x="2" y="2"/>
                    </a:lnTo>
                    <a:lnTo>
                      <a:pt x="6" y="0"/>
                    </a:lnTo>
                    <a:lnTo>
                      <a:pt x="10" y="0"/>
                    </a:lnTo>
                    <a:lnTo>
                      <a:pt x="124" y="0"/>
                    </a:lnTo>
                    <a:lnTo>
                      <a:pt x="124" y="0"/>
                    </a:lnTo>
                    <a:lnTo>
                      <a:pt x="126" y="0"/>
                    </a:lnTo>
                    <a:lnTo>
                      <a:pt x="130" y="2"/>
                    </a:lnTo>
                    <a:lnTo>
                      <a:pt x="132" y="6"/>
                    </a:lnTo>
                    <a:lnTo>
                      <a:pt x="132" y="10"/>
                    </a:lnTo>
                    <a:lnTo>
                      <a:pt x="132" y="10"/>
                    </a:lnTo>
                    <a:lnTo>
                      <a:pt x="132" y="12"/>
                    </a:lnTo>
                    <a:lnTo>
                      <a:pt x="130" y="16"/>
                    </a:lnTo>
                    <a:lnTo>
                      <a:pt x="126" y="18"/>
                    </a:lnTo>
                    <a:lnTo>
                      <a:pt x="124" y="18"/>
                    </a:lnTo>
                    <a:lnTo>
                      <a:pt x="124"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7" name="Freeform 31">
                <a:extLst>
                  <a:ext uri="{FF2B5EF4-FFF2-40B4-BE49-F238E27FC236}">
                    <a16:creationId xmlns:a16="http://schemas.microsoft.com/office/drawing/2014/main" id="{FC4C8D1D-B54F-42F8-82E2-387C3452056F}"/>
                  </a:ext>
                </a:extLst>
              </p:cNvPr>
              <p:cNvSpPr>
                <a:spLocks/>
              </p:cNvSpPr>
              <p:nvPr/>
            </p:nvSpPr>
            <p:spPr bwMode="auto">
              <a:xfrm>
                <a:off x="5532438" y="5659438"/>
                <a:ext cx="28575" cy="187325"/>
              </a:xfrm>
              <a:custGeom>
                <a:avLst/>
                <a:gdLst>
                  <a:gd name="T0" fmla="*/ 10 w 18"/>
                  <a:gd name="T1" fmla="*/ 118 h 118"/>
                  <a:gd name="T2" fmla="*/ 10 w 18"/>
                  <a:gd name="T3" fmla="*/ 118 h 118"/>
                  <a:gd name="T4" fmla="*/ 6 w 18"/>
                  <a:gd name="T5" fmla="*/ 118 h 118"/>
                  <a:gd name="T6" fmla="*/ 2 w 18"/>
                  <a:gd name="T7" fmla="*/ 116 h 118"/>
                  <a:gd name="T8" fmla="*/ 0 w 18"/>
                  <a:gd name="T9" fmla="*/ 114 h 118"/>
                  <a:gd name="T10" fmla="*/ 0 w 18"/>
                  <a:gd name="T11" fmla="*/ 110 h 118"/>
                  <a:gd name="T12" fmla="*/ 0 w 18"/>
                  <a:gd name="T13" fmla="*/ 8 h 118"/>
                  <a:gd name="T14" fmla="*/ 0 w 18"/>
                  <a:gd name="T15" fmla="*/ 8 h 118"/>
                  <a:gd name="T16" fmla="*/ 0 w 18"/>
                  <a:gd name="T17" fmla="*/ 4 h 118"/>
                  <a:gd name="T18" fmla="*/ 2 w 18"/>
                  <a:gd name="T19" fmla="*/ 2 h 118"/>
                  <a:gd name="T20" fmla="*/ 6 w 18"/>
                  <a:gd name="T21" fmla="*/ 0 h 118"/>
                  <a:gd name="T22" fmla="*/ 10 w 18"/>
                  <a:gd name="T23" fmla="*/ 0 h 118"/>
                  <a:gd name="T24" fmla="*/ 10 w 18"/>
                  <a:gd name="T25" fmla="*/ 0 h 118"/>
                  <a:gd name="T26" fmla="*/ 12 w 18"/>
                  <a:gd name="T27" fmla="*/ 0 h 118"/>
                  <a:gd name="T28" fmla="*/ 16 w 18"/>
                  <a:gd name="T29" fmla="*/ 2 h 118"/>
                  <a:gd name="T30" fmla="*/ 18 w 18"/>
                  <a:gd name="T31" fmla="*/ 4 h 118"/>
                  <a:gd name="T32" fmla="*/ 18 w 18"/>
                  <a:gd name="T33" fmla="*/ 8 h 118"/>
                  <a:gd name="T34" fmla="*/ 18 w 18"/>
                  <a:gd name="T35" fmla="*/ 110 h 118"/>
                  <a:gd name="T36" fmla="*/ 18 w 18"/>
                  <a:gd name="T37" fmla="*/ 110 h 118"/>
                  <a:gd name="T38" fmla="*/ 18 w 18"/>
                  <a:gd name="T39" fmla="*/ 114 h 118"/>
                  <a:gd name="T40" fmla="*/ 16 w 18"/>
                  <a:gd name="T41" fmla="*/ 116 h 118"/>
                  <a:gd name="T42" fmla="*/ 12 w 18"/>
                  <a:gd name="T43" fmla="*/ 118 h 118"/>
                  <a:gd name="T44" fmla="*/ 10 w 18"/>
                  <a:gd name="T45" fmla="*/ 118 h 118"/>
                  <a:gd name="T46" fmla="*/ 10 w 18"/>
                  <a:gd name="T4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18">
                    <a:moveTo>
                      <a:pt x="10" y="118"/>
                    </a:moveTo>
                    <a:lnTo>
                      <a:pt x="10" y="118"/>
                    </a:lnTo>
                    <a:lnTo>
                      <a:pt x="6" y="118"/>
                    </a:lnTo>
                    <a:lnTo>
                      <a:pt x="2" y="116"/>
                    </a:lnTo>
                    <a:lnTo>
                      <a:pt x="0" y="114"/>
                    </a:lnTo>
                    <a:lnTo>
                      <a:pt x="0" y="110"/>
                    </a:lnTo>
                    <a:lnTo>
                      <a:pt x="0" y="8"/>
                    </a:lnTo>
                    <a:lnTo>
                      <a:pt x="0" y="8"/>
                    </a:lnTo>
                    <a:lnTo>
                      <a:pt x="0" y="4"/>
                    </a:lnTo>
                    <a:lnTo>
                      <a:pt x="2" y="2"/>
                    </a:lnTo>
                    <a:lnTo>
                      <a:pt x="6" y="0"/>
                    </a:lnTo>
                    <a:lnTo>
                      <a:pt x="10" y="0"/>
                    </a:lnTo>
                    <a:lnTo>
                      <a:pt x="10" y="0"/>
                    </a:lnTo>
                    <a:lnTo>
                      <a:pt x="12" y="0"/>
                    </a:lnTo>
                    <a:lnTo>
                      <a:pt x="16" y="2"/>
                    </a:lnTo>
                    <a:lnTo>
                      <a:pt x="18" y="4"/>
                    </a:lnTo>
                    <a:lnTo>
                      <a:pt x="18" y="8"/>
                    </a:lnTo>
                    <a:lnTo>
                      <a:pt x="18" y="110"/>
                    </a:lnTo>
                    <a:lnTo>
                      <a:pt x="18" y="110"/>
                    </a:lnTo>
                    <a:lnTo>
                      <a:pt x="18" y="114"/>
                    </a:lnTo>
                    <a:lnTo>
                      <a:pt x="16" y="116"/>
                    </a:lnTo>
                    <a:lnTo>
                      <a:pt x="12" y="118"/>
                    </a:lnTo>
                    <a:lnTo>
                      <a:pt x="10" y="118"/>
                    </a:lnTo>
                    <a:lnTo>
                      <a:pt x="10" y="1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8" name="Freeform 32">
                <a:extLst>
                  <a:ext uri="{FF2B5EF4-FFF2-40B4-BE49-F238E27FC236}">
                    <a16:creationId xmlns:a16="http://schemas.microsoft.com/office/drawing/2014/main" id="{7BC5EF2C-9ACC-4CB3-A4E7-949E53366D92}"/>
                  </a:ext>
                </a:extLst>
              </p:cNvPr>
              <p:cNvSpPr>
                <a:spLocks/>
              </p:cNvSpPr>
              <p:nvPr/>
            </p:nvSpPr>
            <p:spPr bwMode="auto">
              <a:xfrm>
                <a:off x="5446713" y="5656263"/>
                <a:ext cx="209550" cy="28575"/>
              </a:xfrm>
              <a:custGeom>
                <a:avLst/>
                <a:gdLst>
                  <a:gd name="T0" fmla="*/ 122 w 132"/>
                  <a:gd name="T1" fmla="*/ 18 h 18"/>
                  <a:gd name="T2" fmla="*/ 8 w 132"/>
                  <a:gd name="T3" fmla="*/ 18 h 18"/>
                  <a:gd name="T4" fmla="*/ 8 w 132"/>
                  <a:gd name="T5" fmla="*/ 18 h 18"/>
                  <a:gd name="T6" fmla="*/ 4 w 132"/>
                  <a:gd name="T7" fmla="*/ 18 h 18"/>
                  <a:gd name="T8" fmla="*/ 2 w 132"/>
                  <a:gd name="T9" fmla="*/ 16 h 18"/>
                  <a:gd name="T10" fmla="*/ 0 w 132"/>
                  <a:gd name="T11" fmla="*/ 12 h 18"/>
                  <a:gd name="T12" fmla="*/ 0 w 132"/>
                  <a:gd name="T13" fmla="*/ 10 h 18"/>
                  <a:gd name="T14" fmla="*/ 0 w 132"/>
                  <a:gd name="T15" fmla="*/ 10 h 18"/>
                  <a:gd name="T16" fmla="*/ 0 w 132"/>
                  <a:gd name="T17" fmla="*/ 6 h 18"/>
                  <a:gd name="T18" fmla="*/ 2 w 132"/>
                  <a:gd name="T19" fmla="*/ 2 h 18"/>
                  <a:gd name="T20" fmla="*/ 4 w 132"/>
                  <a:gd name="T21" fmla="*/ 0 h 18"/>
                  <a:gd name="T22" fmla="*/ 8 w 132"/>
                  <a:gd name="T23" fmla="*/ 0 h 18"/>
                  <a:gd name="T24" fmla="*/ 122 w 132"/>
                  <a:gd name="T25" fmla="*/ 0 h 18"/>
                  <a:gd name="T26" fmla="*/ 122 w 132"/>
                  <a:gd name="T27" fmla="*/ 0 h 18"/>
                  <a:gd name="T28" fmla="*/ 126 w 132"/>
                  <a:gd name="T29" fmla="*/ 0 h 18"/>
                  <a:gd name="T30" fmla="*/ 128 w 132"/>
                  <a:gd name="T31" fmla="*/ 2 h 18"/>
                  <a:gd name="T32" fmla="*/ 130 w 132"/>
                  <a:gd name="T33" fmla="*/ 6 h 18"/>
                  <a:gd name="T34" fmla="*/ 132 w 132"/>
                  <a:gd name="T35" fmla="*/ 10 h 18"/>
                  <a:gd name="T36" fmla="*/ 132 w 132"/>
                  <a:gd name="T37" fmla="*/ 10 h 18"/>
                  <a:gd name="T38" fmla="*/ 130 w 132"/>
                  <a:gd name="T39" fmla="*/ 12 h 18"/>
                  <a:gd name="T40" fmla="*/ 128 w 132"/>
                  <a:gd name="T41" fmla="*/ 16 h 18"/>
                  <a:gd name="T42" fmla="*/ 126 w 132"/>
                  <a:gd name="T43" fmla="*/ 18 h 18"/>
                  <a:gd name="T44" fmla="*/ 122 w 132"/>
                  <a:gd name="T45" fmla="*/ 18 h 18"/>
                  <a:gd name="T46" fmla="*/ 122 w 13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8">
                    <a:moveTo>
                      <a:pt x="122" y="18"/>
                    </a:moveTo>
                    <a:lnTo>
                      <a:pt x="8" y="18"/>
                    </a:lnTo>
                    <a:lnTo>
                      <a:pt x="8" y="18"/>
                    </a:lnTo>
                    <a:lnTo>
                      <a:pt x="4" y="18"/>
                    </a:lnTo>
                    <a:lnTo>
                      <a:pt x="2" y="16"/>
                    </a:lnTo>
                    <a:lnTo>
                      <a:pt x="0" y="12"/>
                    </a:lnTo>
                    <a:lnTo>
                      <a:pt x="0" y="10"/>
                    </a:lnTo>
                    <a:lnTo>
                      <a:pt x="0" y="10"/>
                    </a:lnTo>
                    <a:lnTo>
                      <a:pt x="0" y="6"/>
                    </a:lnTo>
                    <a:lnTo>
                      <a:pt x="2" y="2"/>
                    </a:lnTo>
                    <a:lnTo>
                      <a:pt x="4" y="0"/>
                    </a:lnTo>
                    <a:lnTo>
                      <a:pt x="8" y="0"/>
                    </a:lnTo>
                    <a:lnTo>
                      <a:pt x="122" y="0"/>
                    </a:lnTo>
                    <a:lnTo>
                      <a:pt x="122" y="0"/>
                    </a:lnTo>
                    <a:lnTo>
                      <a:pt x="126" y="0"/>
                    </a:lnTo>
                    <a:lnTo>
                      <a:pt x="128" y="2"/>
                    </a:lnTo>
                    <a:lnTo>
                      <a:pt x="130" y="6"/>
                    </a:lnTo>
                    <a:lnTo>
                      <a:pt x="132" y="10"/>
                    </a:lnTo>
                    <a:lnTo>
                      <a:pt x="132" y="10"/>
                    </a:lnTo>
                    <a:lnTo>
                      <a:pt x="130" y="12"/>
                    </a:lnTo>
                    <a:lnTo>
                      <a:pt x="128" y="16"/>
                    </a:lnTo>
                    <a:lnTo>
                      <a:pt x="126" y="18"/>
                    </a:lnTo>
                    <a:lnTo>
                      <a:pt x="122" y="18"/>
                    </a:lnTo>
                    <a:lnTo>
                      <a:pt x="122"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19" name="Freeform 33">
                <a:extLst>
                  <a:ext uri="{FF2B5EF4-FFF2-40B4-BE49-F238E27FC236}">
                    <a16:creationId xmlns:a16="http://schemas.microsoft.com/office/drawing/2014/main" id="{2E45A0BF-2102-45AF-968D-89FA063B25FB}"/>
                  </a:ext>
                </a:extLst>
              </p:cNvPr>
              <p:cNvSpPr>
                <a:spLocks/>
              </p:cNvSpPr>
              <p:nvPr/>
            </p:nvSpPr>
            <p:spPr bwMode="auto">
              <a:xfrm>
                <a:off x="5783263" y="5659438"/>
                <a:ext cx="28575" cy="187325"/>
              </a:xfrm>
              <a:custGeom>
                <a:avLst/>
                <a:gdLst>
                  <a:gd name="T0" fmla="*/ 10 w 18"/>
                  <a:gd name="T1" fmla="*/ 118 h 118"/>
                  <a:gd name="T2" fmla="*/ 10 w 18"/>
                  <a:gd name="T3" fmla="*/ 118 h 118"/>
                  <a:gd name="T4" fmla="*/ 6 w 18"/>
                  <a:gd name="T5" fmla="*/ 118 h 118"/>
                  <a:gd name="T6" fmla="*/ 4 w 18"/>
                  <a:gd name="T7" fmla="*/ 116 h 118"/>
                  <a:gd name="T8" fmla="*/ 2 w 18"/>
                  <a:gd name="T9" fmla="*/ 114 h 118"/>
                  <a:gd name="T10" fmla="*/ 0 w 18"/>
                  <a:gd name="T11" fmla="*/ 110 h 118"/>
                  <a:gd name="T12" fmla="*/ 0 w 18"/>
                  <a:gd name="T13" fmla="*/ 8 h 118"/>
                  <a:gd name="T14" fmla="*/ 0 w 18"/>
                  <a:gd name="T15" fmla="*/ 8 h 118"/>
                  <a:gd name="T16" fmla="*/ 2 w 18"/>
                  <a:gd name="T17" fmla="*/ 4 h 118"/>
                  <a:gd name="T18" fmla="*/ 4 w 18"/>
                  <a:gd name="T19" fmla="*/ 2 h 118"/>
                  <a:gd name="T20" fmla="*/ 6 w 18"/>
                  <a:gd name="T21" fmla="*/ 0 h 118"/>
                  <a:gd name="T22" fmla="*/ 10 w 18"/>
                  <a:gd name="T23" fmla="*/ 0 h 118"/>
                  <a:gd name="T24" fmla="*/ 10 w 18"/>
                  <a:gd name="T25" fmla="*/ 0 h 118"/>
                  <a:gd name="T26" fmla="*/ 12 w 18"/>
                  <a:gd name="T27" fmla="*/ 0 h 118"/>
                  <a:gd name="T28" fmla="*/ 16 w 18"/>
                  <a:gd name="T29" fmla="*/ 2 h 118"/>
                  <a:gd name="T30" fmla="*/ 18 w 18"/>
                  <a:gd name="T31" fmla="*/ 4 h 118"/>
                  <a:gd name="T32" fmla="*/ 18 w 18"/>
                  <a:gd name="T33" fmla="*/ 8 h 118"/>
                  <a:gd name="T34" fmla="*/ 18 w 18"/>
                  <a:gd name="T35" fmla="*/ 110 h 118"/>
                  <a:gd name="T36" fmla="*/ 18 w 18"/>
                  <a:gd name="T37" fmla="*/ 110 h 118"/>
                  <a:gd name="T38" fmla="*/ 18 w 18"/>
                  <a:gd name="T39" fmla="*/ 114 h 118"/>
                  <a:gd name="T40" fmla="*/ 16 w 18"/>
                  <a:gd name="T41" fmla="*/ 116 h 118"/>
                  <a:gd name="T42" fmla="*/ 12 w 18"/>
                  <a:gd name="T43" fmla="*/ 118 h 118"/>
                  <a:gd name="T44" fmla="*/ 10 w 18"/>
                  <a:gd name="T45" fmla="*/ 118 h 118"/>
                  <a:gd name="T46" fmla="*/ 10 w 18"/>
                  <a:gd name="T4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18">
                    <a:moveTo>
                      <a:pt x="10" y="118"/>
                    </a:moveTo>
                    <a:lnTo>
                      <a:pt x="10" y="118"/>
                    </a:lnTo>
                    <a:lnTo>
                      <a:pt x="6" y="118"/>
                    </a:lnTo>
                    <a:lnTo>
                      <a:pt x="4" y="116"/>
                    </a:lnTo>
                    <a:lnTo>
                      <a:pt x="2" y="114"/>
                    </a:lnTo>
                    <a:lnTo>
                      <a:pt x="0" y="110"/>
                    </a:lnTo>
                    <a:lnTo>
                      <a:pt x="0" y="8"/>
                    </a:lnTo>
                    <a:lnTo>
                      <a:pt x="0" y="8"/>
                    </a:lnTo>
                    <a:lnTo>
                      <a:pt x="2" y="4"/>
                    </a:lnTo>
                    <a:lnTo>
                      <a:pt x="4" y="2"/>
                    </a:lnTo>
                    <a:lnTo>
                      <a:pt x="6" y="0"/>
                    </a:lnTo>
                    <a:lnTo>
                      <a:pt x="10" y="0"/>
                    </a:lnTo>
                    <a:lnTo>
                      <a:pt x="10" y="0"/>
                    </a:lnTo>
                    <a:lnTo>
                      <a:pt x="12" y="0"/>
                    </a:lnTo>
                    <a:lnTo>
                      <a:pt x="16" y="2"/>
                    </a:lnTo>
                    <a:lnTo>
                      <a:pt x="18" y="4"/>
                    </a:lnTo>
                    <a:lnTo>
                      <a:pt x="18" y="8"/>
                    </a:lnTo>
                    <a:lnTo>
                      <a:pt x="18" y="110"/>
                    </a:lnTo>
                    <a:lnTo>
                      <a:pt x="18" y="110"/>
                    </a:lnTo>
                    <a:lnTo>
                      <a:pt x="18" y="114"/>
                    </a:lnTo>
                    <a:lnTo>
                      <a:pt x="16" y="116"/>
                    </a:lnTo>
                    <a:lnTo>
                      <a:pt x="12" y="118"/>
                    </a:lnTo>
                    <a:lnTo>
                      <a:pt x="10" y="118"/>
                    </a:lnTo>
                    <a:lnTo>
                      <a:pt x="10" y="1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0" name="Freeform 34">
                <a:extLst>
                  <a:ext uri="{FF2B5EF4-FFF2-40B4-BE49-F238E27FC236}">
                    <a16:creationId xmlns:a16="http://schemas.microsoft.com/office/drawing/2014/main" id="{3C11BB74-BBD5-440D-A626-D2F623F0CB75}"/>
                  </a:ext>
                </a:extLst>
              </p:cNvPr>
              <p:cNvSpPr>
                <a:spLocks/>
              </p:cNvSpPr>
              <p:nvPr/>
            </p:nvSpPr>
            <p:spPr bwMode="auto">
              <a:xfrm>
                <a:off x="5697538" y="5656263"/>
                <a:ext cx="209550" cy="28575"/>
              </a:xfrm>
              <a:custGeom>
                <a:avLst/>
                <a:gdLst>
                  <a:gd name="T0" fmla="*/ 122 w 132"/>
                  <a:gd name="T1" fmla="*/ 18 h 18"/>
                  <a:gd name="T2" fmla="*/ 8 w 132"/>
                  <a:gd name="T3" fmla="*/ 18 h 18"/>
                  <a:gd name="T4" fmla="*/ 8 w 132"/>
                  <a:gd name="T5" fmla="*/ 18 h 18"/>
                  <a:gd name="T6" fmla="*/ 4 w 132"/>
                  <a:gd name="T7" fmla="*/ 18 h 18"/>
                  <a:gd name="T8" fmla="*/ 2 w 132"/>
                  <a:gd name="T9" fmla="*/ 16 h 18"/>
                  <a:gd name="T10" fmla="*/ 0 w 132"/>
                  <a:gd name="T11" fmla="*/ 12 h 18"/>
                  <a:gd name="T12" fmla="*/ 0 w 132"/>
                  <a:gd name="T13" fmla="*/ 10 h 18"/>
                  <a:gd name="T14" fmla="*/ 0 w 132"/>
                  <a:gd name="T15" fmla="*/ 10 h 18"/>
                  <a:gd name="T16" fmla="*/ 0 w 132"/>
                  <a:gd name="T17" fmla="*/ 6 h 18"/>
                  <a:gd name="T18" fmla="*/ 2 w 132"/>
                  <a:gd name="T19" fmla="*/ 2 h 18"/>
                  <a:gd name="T20" fmla="*/ 4 w 132"/>
                  <a:gd name="T21" fmla="*/ 0 h 18"/>
                  <a:gd name="T22" fmla="*/ 8 w 132"/>
                  <a:gd name="T23" fmla="*/ 0 h 18"/>
                  <a:gd name="T24" fmla="*/ 122 w 132"/>
                  <a:gd name="T25" fmla="*/ 0 h 18"/>
                  <a:gd name="T26" fmla="*/ 122 w 132"/>
                  <a:gd name="T27" fmla="*/ 0 h 18"/>
                  <a:gd name="T28" fmla="*/ 126 w 132"/>
                  <a:gd name="T29" fmla="*/ 0 h 18"/>
                  <a:gd name="T30" fmla="*/ 128 w 132"/>
                  <a:gd name="T31" fmla="*/ 2 h 18"/>
                  <a:gd name="T32" fmla="*/ 130 w 132"/>
                  <a:gd name="T33" fmla="*/ 6 h 18"/>
                  <a:gd name="T34" fmla="*/ 132 w 132"/>
                  <a:gd name="T35" fmla="*/ 10 h 18"/>
                  <a:gd name="T36" fmla="*/ 132 w 132"/>
                  <a:gd name="T37" fmla="*/ 10 h 18"/>
                  <a:gd name="T38" fmla="*/ 130 w 132"/>
                  <a:gd name="T39" fmla="*/ 12 h 18"/>
                  <a:gd name="T40" fmla="*/ 128 w 132"/>
                  <a:gd name="T41" fmla="*/ 16 h 18"/>
                  <a:gd name="T42" fmla="*/ 126 w 132"/>
                  <a:gd name="T43" fmla="*/ 18 h 18"/>
                  <a:gd name="T44" fmla="*/ 122 w 132"/>
                  <a:gd name="T45" fmla="*/ 18 h 18"/>
                  <a:gd name="T46" fmla="*/ 122 w 13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8">
                    <a:moveTo>
                      <a:pt x="122" y="18"/>
                    </a:moveTo>
                    <a:lnTo>
                      <a:pt x="8" y="18"/>
                    </a:lnTo>
                    <a:lnTo>
                      <a:pt x="8" y="18"/>
                    </a:lnTo>
                    <a:lnTo>
                      <a:pt x="4" y="18"/>
                    </a:lnTo>
                    <a:lnTo>
                      <a:pt x="2" y="16"/>
                    </a:lnTo>
                    <a:lnTo>
                      <a:pt x="0" y="12"/>
                    </a:lnTo>
                    <a:lnTo>
                      <a:pt x="0" y="10"/>
                    </a:lnTo>
                    <a:lnTo>
                      <a:pt x="0" y="10"/>
                    </a:lnTo>
                    <a:lnTo>
                      <a:pt x="0" y="6"/>
                    </a:lnTo>
                    <a:lnTo>
                      <a:pt x="2" y="2"/>
                    </a:lnTo>
                    <a:lnTo>
                      <a:pt x="4" y="0"/>
                    </a:lnTo>
                    <a:lnTo>
                      <a:pt x="8" y="0"/>
                    </a:lnTo>
                    <a:lnTo>
                      <a:pt x="122" y="0"/>
                    </a:lnTo>
                    <a:lnTo>
                      <a:pt x="122" y="0"/>
                    </a:lnTo>
                    <a:lnTo>
                      <a:pt x="126" y="0"/>
                    </a:lnTo>
                    <a:lnTo>
                      <a:pt x="128" y="2"/>
                    </a:lnTo>
                    <a:lnTo>
                      <a:pt x="130" y="6"/>
                    </a:lnTo>
                    <a:lnTo>
                      <a:pt x="132" y="10"/>
                    </a:lnTo>
                    <a:lnTo>
                      <a:pt x="132" y="10"/>
                    </a:lnTo>
                    <a:lnTo>
                      <a:pt x="130" y="12"/>
                    </a:lnTo>
                    <a:lnTo>
                      <a:pt x="128" y="16"/>
                    </a:lnTo>
                    <a:lnTo>
                      <a:pt x="126" y="18"/>
                    </a:lnTo>
                    <a:lnTo>
                      <a:pt x="122" y="18"/>
                    </a:lnTo>
                    <a:lnTo>
                      <a:pt x="122"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1" name="Freeform 35">
                <a:extLst>
                  <a:ext uri="{FF2B5EF4-FFF2-40B4-BE49-F238E27FC236}">
                    <a16:creationId xmlns:a16="http://schemas.microsoft.com/office/drawing/2014/main" id="{55517912-FAF0-4816-A8AF-A1F15524130D}"/>
                  </a:ext>
                </a:extLst>
              </p:cNvPr>
              <p:cNvSpPr>
                <a:spLocks noEditPoints="1"/>
              </p:cNvSpPr>
              <p:nvPr/>
            </p:nvSpPr>
            <p:spPr bwMode="auto">
              <a:xfrm>
                <a:off x="5176838" y="4916488"/>
                <a:ext cx="228600" cy="628650"/>
              </a:xfrm>
              <a:custGeom>
                <a:avLst/>
                <a:gdLst>
                  <a:gd name="T0" fmla="*/ 134 w 144"/>
                  <a:gd name="T1" fmla="*/ 396 h 396"/>
                  <a:gd name="T2" fmla="*/ 10 w 144"/>
                  <a:gd name="T3" fmla="*/ 396 h 396"/>
                  <a:gd name="T4" fmla="*/ 10 w 144"/>
                  <a:gd name="T5" fmla="*/ 396 h 396"/>
                  <a:gd name="T6" fmla="*/ 6 w 144"/>
                  <a:gd name="T7" fmla="*/ 396 h 396"/>
                  <a:gd name="T8" fmla="*/ 4 w 144"/>
                  <a:gd name="T9" fmla="*/ 394 h 396"/>
                  <a:gd name="T10" fmla="*/ 4 w 144"/>
                  <a:gd name="T11" fmla="*/ 394 h 396"/>
                  <a:gd name="T12" fmla="*/ 2 w 144"/>
                  <a:gd name="T13" fmla="*/ 390 h 396"/>
                  <a:gd name="T14" fmla="*/ 0 w 144"/>
                  <a:gd name="T15" fmla="*/ 386 h 396"/>
                  <a:gd name="T16" fmla="*/ 18 w 144"/>
                  <a:gd name="T17" fmla="*/ 8 h 396"/>
                  <a:gd name="T18" fmla="*/ 18 w 144"/>
                  <a:gd name="T19" fmla="*/ 8 h 396"/>
                  <a:gd name="T20" fmla="*/ 20 w 144"/>
                  <a:gd name="T21" fmla="*/ 6 h 396"/>
                  <a:gd name="T22" fmla="*/ 22 w 144"/>
                  <a:gd name="T23" fmla="*/ 2 h 396"/>
                  <a:gd name="T24" fmla="*/ 24 w 144"/>
                  <a:gd name="T25" fmla="*/ 2 h 396"/>
                  <a:gd name="T26" fmla="*/ 28 w 144"/>
                  <a:gd name="T27" fmla="*/ 0 h 396"/>
                  <a:gd name="T28" fmla="*/ 100 w 144"/>
                  <a:gd name="T29" fmla="*/ 0 h 396"/>
                  <a:gd name="T30" fmla="*/ 100 w 144"/>
                  <a:gd name="T31" fmla="*/ 0 h 396"/>
                  <a:gd name="T32" fmla="*/ 102 w 144"/>
                  <a:gd name="T33" fmla="*/ 2 h 396"/>
                  <a:gd name="T34" fmla="*/ 106 w 144"/>
                  <a:gd name="T35" fmla="*/ 2 h 396"/>
                  <a:gd name="T36" fmla="*/ 108 w 144"/>
                  <a:gd name="T37" fmla="*/ 6 h 396"/>
                  <a:gd name="T38" fmla="*/ 108 w 144"/>
                  <a:gd name="T39" fmla="*/ 8 h 396"/>
                  <a:gd name="T40" fmla="*/ 144 w 144"/>
                  <a:gd name="T41" fmla="*/ 386 h 396"/>
                  <a:gd name="T42" fmla="*/ 144 w 144"/>
                  <a:gd name="T43" fmla="*/ 386 h 396"/>
                  <a:gd name="T44" fmla="*/ 144 w 144"/>
                  <a:gd name="T45" fmla="*/ 390 h 396"/>
                  <a:gd name="T46" fmla="*/ 142 w 144"/>
                  <a:gd name="T47" fmla="*/ 394 h 396"/>
                  <a:gd name="T48" fmla="*/ 142 w 144"/>
                  <a:gd name="T49" fmla="*/ 394 h 396"/>
                  <a:gd name="T50" fmla="*/ 138 w 144"/>
                  <a:gd name="T51" fmla="*/ 396 h 396"/>
                  <a:gd name="T52" fmla="*/ 134 w 144"/>
                  <a:gd name="T53" fmla="*/ 396 h 396"/>
                  <a:gd name="T54" fmla="*/ 134 w 144"/>
                  <a:gd name="T55" fmla="*/ 396 h 396"/>
                  <a:gd name="T56" fmla="*/ 20 w 144"/>
                  <a:gd name="T57" fmla="*/ 378 h 396"/>
                  <a:gd name="T58" fmla="*/ 124 w 144"/>
                  <a:gd name="T59" fmla="*/ 378 h 396"/>
                  <a:gd name="T60" fmla="*/ 92 w 144"/>
                  <a:gd name="T61" fmla="*/ 18 h 396"/>
                  <a:gd name="T62" fmla="*/ 36 w 144"/>
                  <a:gd name="T63" fmla="*/ 18 h 396"/>
                  <a:gd name="T64" fmla="*/ 20 w 144"/>
                  <a:gd name="T65" fmla="*/ 37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396">
                    <a:moveTo>
                      <a:pt x="134" y="396"/>
                    </a:moveTo>
                    <a:lnTo>
                      <a:pt x="10" y="396"/>
                    </a:lnTo>
                    <a:lnTo>
                      <a:pt x="10" y="396"/>
                    </a:lnTo>
                    <a:lnTo>
                      <a:pt x="6" y="396"/>
                    </a:lnTo>
                    <a:lnTo>
                      <a:pt x="4" y="394"/>
                    </a:lnTo>
                    <a:lnTo>
                      <a:pt x="4" y="394"/>
                    </a:lnTo>
                    <a:lnTo>
                      <a:pt x="2" y="390"/>
                    </a:lnTo>
                    <a:lnTo>
                      <a:pt x="0" y="386"/>
                    </a:lnTo>
                    <a:lnTo>
                      <a:pt x="18" y="8"/>
                    </a:lnTo>
                    <a:lnTo>
                      <a:pt x="18" y="8"/>
                    </a:lnTo>
                    <a:lnTo>
                      <a:pt x="20" y="6"/>
                    </a:lnTo>
                    <a:lnTo>
                      <a:pt x="22" y="2"/>
                    </a:lnTo>
                    <a:lnTo>
                      <a:pt x="24" y="2"/>
                    </a:lnTo>
                    <a:lnTo>
                      <a:pt x="28" y="0"/>
                    </a:lnTo>
                    <a:lnTo>
                      <a:pt x="100" y="0"/>
                    </a:lnTo>
                    <a:lnTo>
                      <a:pt x="100" y="0"/>
                    </a:lnTo>
                    <a:lnTo>
                      <a:pt x="102" y="2"/>
                    </a:lnTo>
                    <a:lnTo>
                      <a:pt x="106" y="2"/>
                    </a:lnTo>
                    <a:lnTo>
                      <a:pt x="108" y="6"/>
                    </a:lnTo>
                    <a:lnTo>
                      <a:pt x="108" y="8"/>
                    </a:lnTo>
                    <a:lnTo>
                      <a:pt x="144" y="386"/>
                    </a:lnTo>
                    <a:lnTo>
                      <a:pt x="144" y="386"/>
                    </a:lnTo>
                    <a:lnTo>
                      <a:pt x="144" y="390"/>
                    </a:lnTo>
                    <a:lnTo>
                      <a:pt x="142" y="394"/>
                    </a:lnTo>
                    <a:lnTo>
                      <a:pt x="142" y="394"/>
                    </a:lnTo>
                    <a:lnTo>
                      <a:pt x="138" y="396"/>
                    </a:lnTo>
                    <a:lnTo>
                      <a:pt x="134" y="396"/>
                    </a:lnTo>
                    <a:lnTo>
                      <a:pt x="134" y="396"/>
                    </a:lnTo>
                    <a:close/>
                    <a:moveTo>
                      <a:pt x="20" y="378"/>
                    </a:moveTo>
                    <a:lnTo>
                      <a:pt x="124" y="378"/>
                    </a:lnTo>
                    <a:lnTo>
                      <a:pt x="92" y="18"/>
                    </a:lnTo>
                    <a:lnTo>
                      <a:pt x="36" y="18"/>
                    </a:lnTo>
                    <a:lnTo>
                      <a:pt x="20" y="37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2" name="Freeform 36">
                <a:extLst>
                  <a:ext uri="{FF2B5EF4-FFF2-40B4-BE49-F238E27FC236}">
                    <a16:creationId xmlns:a16="http://schemas.microsoft.com/office/drawing/2014/main" id="{2AAD7C66-62F2-4A5E-AF52-A06D640A5AD0}"/>
                  </a:ext>
                </a:extLst>
              </p:cNvPr>
              <p:cNvSpPr>
                <a:spLocks noEditPoints="1"/>
              </p:cNvSpPr>
              <p:nvPr/>
            </p:nvSpPr>
            <p:spPr bwMode="auto">
              <a:xfrm>
                <a:off x="5427663" y="5145088"/>
                <a:ext cx="228600" cy="400050"/>
              </a:xfrm>
              <a:custGeom>
                <a:avLst/>
                <a:gdLst>
                  <a:gd name="T0" fmla="*/ 134 w 144"/>
                  <a:gd name="T1" fmla="*/ 252 h 252"/>
                  <a:gd name="T2" fmla="*/ 10 w 144"/>
                  <a:gd name="T3" fmla="*/ 252 h 252"/>
                  <a:gd name="T4" fmla="*/ 10 w 144"/>
                  <a:gd name="T5" fmla="*/ 252 h 252"/>
                  <a:gd name="T6" fmla="*/ 6 w 144"/>
                  <a:gd name="T7" fmla="*/ 252 h 252"/>
                  <a:gd name="T8" fmla="*/ 2 w 144"/>
                  <a:gd name="T9" fmla="*/ 250 h 252"/>
                  <a:gd name="T10" fmla="*/ 2 w 144"/>
                  <a:gd name="T11" fmla="*/ 250 h 252"/>
                  <a:gd name="T12" fmla="*/ 2 w 144"/>
                  <a:gd name="T13" fmla="*/ 246 h 252"/>
                  <a:gd name="T14" fmla="*/ 0 w 144"/>
                  <a:gd name="T15" fmla="*/ 242 h 252"/>
                  <a:gd name="T16" fmla="*/ 18 w 144"/>
                  <a:gd name="T17" fmla="*/ 8 h 252"/>
                  <a:gd name="T18" fmla="*/ 18 w 144"/>
                  <a:gd name="T19" fmla="*/ 8 h 252"/>
                  <a:gd name="T20" fmla="*/ 20 w 144"/>
                  <a:gd name="T21" fmla="*/ 4 h 252"/>
                  <a:gd name="T22" fmla="*/ 20 w 144"/>
                  <a:gd name="T23" fmla="*/ 2 h 252"/>
                  <a:gd name="T24" fmla="*/ 24 w 144"/>
                  <a:gd name="T25" fmla="*/ 0 h 252"/>
                  <a:gd name="T26" fmla="*/ 28 w 144"/>
                  <a:gd name="T27" fmla="*/ 0 h 252"/>
                  <a:gd name="T28" fmla="*/ 100 w 144"/>
                  <a:gd name="T29" fmla="*/ 0 h 252"/>
                  <a:gd name="T30" fmla="*/ 100 w 144"/>
                  <a:gd name="T31" fmla="*/ 0 h 252"/>
                  <a:gd name="T32" fmla="*/ 104 w 144"/>
                  <a:gd name="T33" fmla="*/ 2 h 252"/>
                  <a:gd name="T34" fmla="*/ 108 w 144"/>
                  <a:gd name="T35" fmla="*/ 8 h 252"/>
                  <a:gd name="T36" fmla="*/ 144 w 144"/>
                  <a:gd name="T37" fmla="*/ 242 h 252"/>
                  <a:gd name="T38" fmla="*/ 144 w 144"/>
                  <a:gd name="T39" fmla="*/ 242 h 252"/>
                  <a:gd name="T40" fmla="*/ 142 w 144"/>
                  <a:gd name="T41" fmla="*/ 246 h 252"/>
                  <a:gd name="T42" fmla="*/ 142 w 144"/>
                  <a:gd name="T43" fmla="*/ 250 h 252"/>
                  <a:gd name="T44" fmla="*/ 142 w 144"/>
                  <a:gd name="T45" fmla="*/ 250 h 252"/>
                  <a:gd name="T46" fmla="*/ 138 w 144"/>
                  <a:gd name="T47" fmla="*/ 252 h 252"/>
                  <a:gd name="T48" fmla="*/ 134 w 144"/>
                  <a:gd name="T49" fmla="*/ 252 h 252"/>
                  <a:gd name="T50" fmla="*/ 134 w 144"/>
                  <a:gd name="T51" fmla="*/ 252 h 252"/>
                  <a:gd name="T52" fmla="*/ 20 w 144"/>
                  <a:gd name="T53" fmla="*/ 234 h 252"/>
                  <a:gd name="T54" fmla="*/ 124 w 144"/>
                  <a:gd name="T55" fmla="*/ 234 h 252"/>
                  <a:gd name="T56" fmla="*/ 92 w 144"/>
                  <a:gd name="T57" fmla="*/ 18 h 252"/>
                  <a:gd name="T58" fmla="*/ 36 w 144"/>
                  <a:gd name="T59" fmla="*/ 18 h 252"/>
                  <a:gd name="T60" fmla="*/ 20 w 144"/>
                  <a:gd name="T61" fmla="*/ 23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252">
                    <a:moveTo>
                      <a:pt x="134" y="252"/>
                    </a:moveTo>
                    <a:lnTo>
                      <a:pt x="10" y="252"/>
                    </a:lnTo>
                    <a:lnTo>
                      <a:pt x="10" y="252"/>
                    </a:lnTo>
                    <a:lnTo>
                      <a:pt x="6" y="252"/>
                    </a:lnTo>
                    <a:lnTo>
                      <a:pt x="2" y="250"/>
                    </a:lnTo>
                    <a:lnTo>
                      <a:pt x="2" y="250"/>
                    </a:lnTo>
                    <a:lnTo>
                      <a:pt x="2" y="246"/>
                    </a:lnTo>
                    <a:lnTo>
                      <a:pt x="0" y="242"/>
                    </a:lnTo>
                    <a:lnTo>
                      <a:pt x="18" y="8"/>
                    </a:lnTo>
                    <a:lnTo>
                      <a:pt x="18" y="8"/>
                    </a:lnTo>
                    <a:lnTo>
                      <a:pt x="20" y="4"/>
                    </a:lnTo>
                    <a:lnTo>
                      <a:pt x="20" y="2"/>
                    </a:lnTo>
                    <a:lnTo>
                      <a:pt x="24" y="0"/>
                    </a:lnTo>
                    <a:lnTo>
                      <a:pt x="28" y="0"/>
                    </a:lnTo>
                    <a:lnTo>
                      <a:pt x="100" y="0"/>
                    </a:lnTo>
                    <a:lnTo>
                      <a:pt x="100" y="0"/>
                    </a:lnTo>
                    <a:lnTo>
                      <a:pt x="104" y="2"/>
                    </a:lnTo>
                    <a:lnTo>
                      <a:pt x="108" y="8"/>
                    </a:lnTo>
                    <a:lnTo>
                      <a:pt x="144" y="242"/>
                    </a:lnTo>
                    <a:lnTo>
                      <a:pt x="144" y="242"/>
                    </a:lnTo>
                    <a:lnTo>
                      <a:pt x="142" y="246"/>
                    </a:lnTo>
                    <a:lnTo>
                      <a:pt x="142" y="250"/>
                    </a:lnTo>
                    <a:lnTo>
                      <a:pt x="142" y="250"/>
                    </a:lnTo>
                    <a:lnTo>
                      <a:pt x="138" y="252"/>
                    </a:lnTo>
                    <a:lnTo>
                      <a:pt x="134" y="252"/>
                    </a:lnTo>
                    <a:lnTo>
                      <a:pt x="134" y="252"/>
                    </a:lnTo>
                    <a:close/>
                    <a:moveTo>
                      <a:pt x="20" y="234"/>
                    </a:moveTo>
                    <a:lnTo>
                      <a:pt x="124" y="234"/>
                    </a:lnTo>
                    <a:lnTo>
                      <a:pt x="92" y="18"/>
                    </a:lnTo>
                    <a:lnTo>
                      <a:pt x="36" y="18"/>
                    </a:lnTo>
                    <a:lnTo>
                      <a:pt x="20" y="2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3" name="Freeform 37">
                <a:extLst>
                  <a:ext uri="{FF2B5EF4-FFF2-40B4-BE49-F238E27FC236}">
                    <a16:creationId xmlns:a16="http://schemas.microsoft.com/office/drawing/2014/main" id="{8124A3EE-F1F3-4E9B-96D2-FAC252BAC4C3}"/>
                  </a:ext>
                </a:extLst>
              </p:cNvPr>
              <p:cNvSpPr>
                <a:spLocks noEditPoints="1"/>
              </p:cNvSpPr>
              <p:nvPr/>
            </p:nvSpPr>
            <p:spPr bwMode="auto">
              <a:xfrm>
                <a:off x="5684838" y="5414963"/>
                <a:ext cx="447675" cy="130175"/>
              </a:xfrm>
              <a:custGeom>
                <a:avLst/>
                <a:gdLst>
                  <a:gd name="T0" fmla="*/ 272 w 282"/>
                  <a:gd name="T1" fmla="*/ 82 h 82"/>
                  <a:gd name="T2" fmla="*/ 10 w 282"/>
                  <a:gd name="T3" fmla="*/ 82 h 82"/>
                  <a:gd name="T4" fmla="*/ 10 w 282"/>
                  <a:gd name="T5" fmla="*/ 82 h 82"/>
                  <a:gd name="T6" fmla="*/ 6 w 282"/>
                  <a:gd name="T7" fmla="*/ 82 h 82"/>
                  <a:gd name="T8" fmla="*/ 4 w 282"/>
                  <a:gd name="T9" fmla="*/ 80 h 82"/>
                  <a:gd name="T10" fmla="*/ 2 w 282"/>
                  <a:gd name="T11" fmla="*/ 76 h 82"/>
                  <a:gd name="T12" fmla="*/ 0 w 282"/>
                  <a:gd name="T13" fmla="*/ 74 h 82"/>
                  <a:gd name="T14" fmla="*/ 0 w 282"/>
                  <a:gd name="T15" fmla="*/ 8 h 82"/>
                  <a:gd name="T16" fmla="*/ 0 w 282"/>
                  <a:gd name="T17" fmla="*/ 8 h 82"/>
                  <a:gd name="T18" fmla="*/ 2 w 282"/>
                  <a:gd name="T19" fmla="*/ 6 h 82"/>
                  <a:gd name="T20" fmla="*/ 4 w 282"/>
                  <a:gd name="T21" fmla="*/ 2 h 82"/>
                  <a:gd name="T22" fmla="*/ 6 w 282"/>
                  <a:gd name="T23" fmla="*/ 0 h 82"/>
                  <a:gd name="T24" fmla="*/ 10 w 282"/>
                  <a:gd name="T25" fmla="*/ 0 h 82"/>
                  <a:gd name="T26" fmla="*/ 272 w 282"/>
                  <a:gd name="T27" fmla="*/ 0 h 82"/>
                  <a:gd name="T28" fmla="*/ 272 w 282"/>
                  <a:gd name="T29" fmla="*/ 0 h 82"/>
                  <a:gd name="T30" fmla="*/ 276 w 282"/>
                  <a:gd name="T31" fmla="*/ 0 h 82"/>
                  <a:gd name="T32" fmla="*/ 278 w 282"/>
                  <a:gd name="T33" fmla="*/ 2 h 82"/>
                  <a:gd name="T34" fmla="*/ 280 w 282"/>
                  <a:gd name="T35" fmla="*/ 6 h 82"/>
                  <a:gd name="T36" fmla="*/ 282 w 282"/>
                  <a:gd name="T37" fmla="*/ 8 h 82"/>
                  <a:gd name="T38" fmla="*/ 282 w 282"/>
                  <a:gd name="T39" fmla="*/ 74 h 82"/>
                  <a:gd name="T40" fmla="*/ 282 w 282"/>
                  <a:gd name="T41" fmla="*/ 74 h 82"/>
                  <a:gd name="T42" fmla="*/ 280 w 282"/>
                  <a:gd name="T43" fmla="*/ 76 h 82"/>
                  <a:gd name="T44" fmla="*/ 278 w 282"/>
                  <a:gd name="T45" fmla="*/ 80 h 82"/>
                  <a:gd name="T46" fmla="*/ 276 w 282"/>
                  <a:gd name="T47" fmla="*/ 82 h 82"/>
                  <a:gd name="T48" fmla="*/ 272 w 282"/>
                  <a:gd name="T49" fmla="*/ 82 h 82"/>
                  <a:gd name="T50" fmla="*/ 272 w 282"/>
                  <a:gd name="T51" fmla="*/ 82 h 82"/>
                  <a:gd name="T52" fmla="*/ 18 w 282"/>
                  <a:gd name="T53" fmla="*/ 64 h 82"/>
                  <a:gd name="T54" fmla="*/ 264 w 282"/>
                  <a:gd name="T55" fmla="*/ 64 h 82"/>
                  <a:gd name="T56" fmla="*/ 264 w 282"/>
                  <a:gd name="T57" fmla="*/ 18 h 82"/>
                  <a:gd name="T58" fmla="*/ 18 w 282"/>
                  <a:gd name="T59" fmla="*/ 18 h 82"/>
                  <a:gd name="T60" fmla="*/ 18 w 282"/>
                  <a:gd name="T6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82">
                    <a:moveTo>
                      <a:pt x="272" y="82"/>
                    </a:moveTo>
                    <a:lnTo>
                      <a:pt x="10" y="82"/>
                    </a:lnTo>
                    <a:lnTo>
                      <a:pt x="10" y="82"/>
                    </a:lnTo>
                    <a:lnTo>
                      <a:pt x="6" y="82"/>
                    </a:lnTo>
                    <a:lnTo>
                      <a:pt x="4" y="80"/>
                    </a:lnTo>
                    <a:lnTo>
                      <a:pt x="2" y="76"/>
                    </a:lnTo>
                    <a:lnTo>
                      <a:pt x="0" y="74"/>
                    </a:lnTo>
                    <a:lnTo>
                      <a:pt x="0" y="8"/>
                    </a:lnTo>
                    <a:lnTo>
                      <a:pt x="0" y="8"/>
                    </a:lnTo>
                    <a:lnTo>
                      <a:pt x="2" y="6"/>
                    </a:lnTo>
                    <a:lnTo>
                      <a:pt x="4" y="2"/>
                    </a:lnTo>
                    <a:lnTo>
                      <a:pt x="6" y="0"/>
                    </a:lnTo>
                    <a:lnTo>
                      <a:pt x="10" y="0"/>
                    </a:lnTo>
                    <a:lnTo>
                      <a:pt x="272" y="0"/>
                    </a:lnTo>
                    <a:lnTo>
                      <a:pt x="272" y="0"/>
                    </a:lnTo>
                    <a:lnTo>
                      <a:pt x="276" y="0"/>
                    </a:lnTo>
                    <a:lnTo>
                      <a:pt x="278" y="2"/>
                    </a:lnTo>
                    <a:lnTo>
                      <a:pt x="280" y="6"/>
                    </a:lnTo>
                    <a:lnTo>
                      <a:pt x="282" y="8"/>
                    </a:lnTo>
                    <a:lnTo>
                      <a:pt x="282" y="74"/>
                    </a:lnTo>
                    <a:lnTo>
                      <a:pt x="282" y="74"/>
                    </a:lnTo>
                    <a:lnTo>
                      <a:pt x="280" y="76"/>
                    </a:lnTo>
                    <a:lnTo>
                      <a:pt x="278" y="80"/>
                    </a:lnTo>
                    <a:lnTo>
                      <a:pt x="276" y="82"/>
                    </a:lnTo>
                    <a:lnTo>
                      <a:pt x="272" y="82"/>
                    </a:lnTo>
                    <a:lnTo>
                      <a:pt x="272" y="82"/>
                    </a:lnTo>
                    <a:close/>
                    <a:moveTo>
                      <a:pt x="18" y="64"/>
                    </a:moveTo>
                    <a:lnTo>
                      <a:pt x="264" y="64"/>
                    </a:lnTo>
                    <a:lnTo>
                      <a:pt x="264" y="18"/>
                    </a:lnTo>
                    <a:lnTo>
                      <a:pt x="18" y="18"/>
                    </a:lnTo>
                    <a:lnTo>
                      <a:pt x="18" y="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4" name="Freeform 38">
                <a:extLst>
                  <a:ext uri="{FF2B5EF4-FFF2-40B4-BE49-F238E27FC236}">
                    <a16:creationId xmlns:a16="http://schemas.microsoft.com/office/drawing/2014/main" id="{14C9EBA9-6344-4A11-84D3-F8AE6A0A5C8A}"/>
                  </a:ext>
                </a:extLst>
              </p:cNvPr>
              <p:cNvSpPr>
                <a:spLocks noEditPoints="1"/>
              </p:cNvSpPr>
              <p:nvPr/>
            </p:nvSpPr>
            <p:spPr bwMode="auto">
              <a:xfrm>
                <a:off x="5802313" y="5351463"/>
                <a:ext cx="212725" cy="92075"/>
              </a:xfrm>
              <a:custGeom>
                <a:avLst/>
                <a:gdLst>
                  <a:gd name="T0" fmla="*/ 126 w 134"/>
                  <a:gd name="T1" fmla="*/ 58 h 58"/>
                  <a:gd name="T2" fmla="*/ 8 w 134"/>
                  <a:gd name="T3" fmla="*/ 58 h 58"/>
                  <a:gd name="T4" fmla="*/ 8 w 134"/>
                  <a:gd name="T5" fmla="*/ 58 h 58"/>
                  <a:gd name="T6" fmla="*/ 6 w 134"/>
                  <a:gd name="T7" fmla="*/ 58 h 58"/>
                  <a:gd name="T8" fmla="*/ 2 w 134"/>
                  <a:gd name="T9" fmla="*/ 56 h 58"/>
                  <a:gd name="T10" fmla="*/ 0 w 134"/>
                  <a:gd name="T11" fmla="*/ 52 h 58"/>
                  <a:gd name="T12" fmla="*/ 0 w 134"/>
                  <a:gd name="T13" fmla="*/ 48 h 58"/>
                  <a:gd name="T14" fmla="*/ 0 w 134"/>
                  <a:gd name="T15" fmla="*/ 10 h 58"/>
                  <a:gd name="T16" fmla="*/ 0 w 134"/>
                  <a:gd name="T17" fmla="*/ 10 h 58"/>
                  <a:gd name="T18" fmla="*/ 0 w 134"/>
                  <a:gd name="T19" fmla="*/ 6 h 58"/>
                  <a:gd name="T20" fmla="*/ 2 w 134"/>
                  <a:gd name="T21" fmla="*/ 2 h 58"/>
                  <a:gd name="T22" fmla="*/ 6 w 134"/>
                  <a:gd name="T23" fmla="*/ 2 h 58"/>
                  <a:gd name="T24" fmla="*/ 8 w 134"/>
                  <a:gd name="T25" fmla="*/ 0 h 58"/>
                  <a:gd name="T26" fmla="*/ 126 w 134"/>
                  <a:gd name="T27" fmla="*/ 0 h 58"/>
                  <a:gd name="T28" fmla="*/ 126 w 134"/>
                  <a:gd name="T29" fmla="*/ 0 h 58"/>
                  <a:gd name="T30" fmla="*/ 128 w 134"/>
                  <a:gd name="T31" fmla="*/ 2 h 58"/>
                  <a:gd name="T32" fmla="*/ 132 w 134"/>
                  <a:gd name="T33" fmla="*/ 2 h 58"/>
                  <a:gd name="T34" fmla="*/ 134 w 134"/>
                  <a:gd name="T35" fmla="*/ 6 h 58"/>
                  <a:gd name="T36" fmla="*/ 134 w 134"/>
                  <a:gd name="T37" fmla="*/ 10 h 58"/>
                  <a:gd name="T38" fmla="*/ 134 w 134"/>
                  <a:gd name="T39" fmla="*/ 48 h 58"/>
                  <a:gd name="T40" fmla="*/ 134 w 134"/>
                  <a:gd name="T41" fmla="*/ 48 h 58"/>
                  <a:gd name="T42" fmla="*/ 134 w 134"/>
                  <a:gd name="T43" fmla="*/ 52 h 58"/>
                  <a:gd name="T44" fmla="*/ 132 w 134"/>
                  <a:gd name="T45" fmla="*/ 56 h 58"/>
                  <a:gd name="T46" fmla="*/ 128 w 134"/>
                  <a:gd name="T47" fmla="*/ 58 h 58"/>
                  <a:gd name="T48" fmla="*/ 126 w 134"/>
                  <a:gd name="T49" fmla="*/ 58 h 58"/>
                  <a:gd name="T50" fmla="*/ 126 w 134"/>
                  <a:gd name="T51" fmla="*/ 58 h 58"/>
                  <a:gd name="T52" fmla="*/ 18 w 134"/>
                  <a:gd name="T53" fmla="*/ 40 h 58"/>
                  <a:gd name="T54" fmla="*/ 116 w 134"/>
                  <a:gd name="T55" fmla="*/ 40 h 58"/>
                  <a:gd name="T56" fmla="*/ 116 w 134"/>
                  <a:gd name="T57" fmla="*/ 18 h 58"/>
                  <a:gd name="T58" fmla="*/ 18 w 134"/>
                  <a:gd name="T59" fmla="*/ 18 h 58"/>
                  <a:gd name="T60" fmla="*/ 18 w 134"/>
                  <a:gd name="T6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58">
                    <a:moveTo>
                      <a:pt x="126" y="58"/>
                    </a:moveTo>
                    <a:lnTo>
                      <a:pt x="8" y="58"/>
                    </a:lnTo>
                    <a:lnTo>
                      <a:pt x="8" y="58"/>
                    </a:lnTo>
                    <a:lnTo>
                      <a:pt x="6" y="58"/>
                    </a:lnTo>
                    <a:lnTo>
                      <a:pt x="2" y="56"/>
                    </a:lnTo>
                    <a:lnTo>
                      <a:pt x="0" y="52"/>
                    </a:lnTo>
                    <a:lnTo>
                      <a:pt x="0" y="48"/>
                    </a:lnTo>
                    <a:lnTo>
                      <a:pt x="0" y="10"/>
                    </a:lnTo>
                    <a:lnTo>
                      <a:pt x="0" y="10"/>
                    </a:lnTo>
                    <a:lnTo>
                      <a:pt x="0" y="6"/>
                    </a:lnTo>
                    <a:lnTo>
                      <a:pt x="2" y="2"/>
                    </a:lnTo>
                    <a:lnTo>
                      <a:pt x="6" y="2"/>
                    </a:lnTo>
                    <a:lnTo>
                      <a:pt x="8" y="0"/>
                    </a:lnTo>
                    <a:lnTo>
                      <a:pt x="126" y="0"/>
                    </a:lnTo>
                    <a:lnTo>
                      <a:pt x="126" y="0"/>
                    </a:lnTo>
                    <a:lnTo>
                      <a:pt x="128" y="2"/>
                    </a:lnTo>
                    <a:lnTo>
                      <a:pt x="132" y="2"/>
                    </a:lnTo>
                    <a:lnTo>
                      <a:pt x="134" y="6"/>
                    </a:lnTo>
                    <a:lnTo>
                      <a:pt x="134" y="10"/>
                    </a:lnTo>
                    <a:lnTo>
                      <a:pt x="134" y="48"/>
                    </a:lnTo>
                    <a:lnTo>
                      <a:pt x="134" y="48"/>
                    </a:lnTo>
                    <a:lnTo>
                      <a:pt x="134" y="52"/>
                    </a:lnTo>
                    <a:lnTo>
                      <a:pt x="132" y="56"/>
                    </a:lnTo>
                    <a:lnTo>
                      <a:pt x="128" y="58"/>
                    </a:lnTo>
                    <a:lnTo>
                      <a:pt x="126" y="58"/>
                    </a:lnTo>
                    <a:lnTo>
                      <a:pt x="126" y="58"/>
                    </a:lnTo>
                    <a:close/>
                    <a:moveTo>
                      <a:pt x="18" y="40"/>
                    </a:moveTo>
                    <a:lnTo>
                      <a:pt x="116" y="40"/>
                    </a:lnTo>
                    <a:lnTo>
                      <a:pt x="116" y="18"/>
                    </a:lnTo>
                    <a:lnTo>
                      <a:pt x="18" y="18"/>
                    </a:lnTo>
                    <a:lnTo>
                      <a:pt x="18"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5" name="Freeform 39">
                <a:extLst>
                  <a:ext uri="{FF2B5EF4-FFF2-40B4-BE49-F238E27FC236}">
                    <a16:creationId xmlns:a16="http://schemas.microsoft.com/office/drawing/2014/main" id="{B74837BB-DB77-45B7-8581-F4EF8FA5EFC2}"/>
                  </a:ext>
                </a:extLst>
              </p:cNvPr>
              <p:cNvSpPr>
                <a:spLocks/>
              </p:cNvSpPr>
              <p:nvPr/>
            </p:nvSpPr>
            <p:spPr bwMode="auto">
              <a:xfrm>
                <a:off x="5202238" y="4970463"/>
                <a:ext cx="152400" cy="28575"/>
              </a:xfrm>
              <a:custGeom>
                <a:avLst/>
                <a:gdLst>
                  <a:gd name="T0" fmla="*/ 86 w 96"/>
                  <a:gd name="T1" fmla="*/ 18 h 18"/>
                  <a:gd name="T2" fmla="*/ 10 w 96"/>
                  <a:gd name="T3" fmla="*/ 18 h 18"/>
                  <a:gd name="T4" fmla="*/ 10 w 96"/>
                  <a:gd name="T5" fmla="*/ 18 h 18"/>
                  <a:gd name="T6" fmla="*/ 6 w 96"/>
                  <a:gd name="T7" fmla="*/ 18 h 18"/>
                  <a:gd name="T8" fmla="*/ 4 w 96"/>
                  <a:gd name="T9" fmla="*/ 16 h 18"/>
                  <a:gd name="T10" fmla="*/ 2 w 96"/>
                  <a:gd name="T11" fmla="*/ 14 h 18"/>
                  <a:gd name="T12" fmla="*/ 0 w 96"/>
                  <a:gd name="T13" fmla="*/ 10 h 18"/>
                  <a:gd name="T14" fmla="*/ 0 w 96"/>
                  <a:gd name="T15" fmla="*/ 10 h 18"/>
                  <a:gd name="T16" fmla="*/ 2 w 96"/>
                  <a:gd name="T17" fmla="*/ 6 h 18"/>
                  <a:gd name="T18" fmla="*/ 4 w 96"/>
                  <a:gd name="T19" fmla="*/ 4 h 18"/>
                  <a:gd name="T20" fmla="*/ 6 w 96"/>
                  <a:gd name="T21" fmla="*/ 2 h 18"/>
                  <a:gd name="T22" fmla="*/ 10 w 96"/>
                  <a:gd name="T23" fmla="*/ 0 h 18"/>
                  <a:gd name="T24" fmla="*/ 86 w 96"/>
                  <a:gd name="T25" fmla="*/ 0 h 18"/>
                  <a:gd name="T26" fmla="*/ 86 w 96"/>
                  <a:gd name="T27" fmla="*/ 0 h 18"/>
                  <a:gd name="T28" fmla="*/ 90 w 96"/>
                  <a:gd name="T29" fmla="*/ 2 h 18"/>
                  <a:gd name="T30" fmla="*/ 92 w 96"/>
                  <a:gd name="T31" fmla="*/ 4 h 18"/>
                  <a:gd name="T32" fmla="*/ 94 w 96"/>
                  <a:gd name="T33" fmla="*/ 6 h 18"/>
                  <a:gd name="T34" fmla="*/ 96 w 96"/>
                  <a:gd name="T35" fmla="*/ 10 h 18"/>
                  <a:gd name="T36" fmla="*/ 96 w 96"/>
                  <a:gd name="T37" fmla="*/ 10 h 18"/>
                  <a:gd name="T38" fmla="*/ 94 w 96"/>
                  <a:gd name="T39" fmla="*/ 14 h 18"/>
                  <a:gd name="T40" fmla="*/ 92 w 96"/>
                  <a:gd name="T41" fmla="*/ 16 h 18"/>
                  <a:gd name="T42" fmla="*/ 90 w 96"/>
                  <a:gd name="T43" fmla="*/ 18 h 18"/>
                  <a:gd name="T44" fmla="*/ 86 w 96"/>
                  <a:gd name="T45" fmla="*/ 18 h 18"/>
                  <a:gd name="T46" fmla="*/ 86 w 96"/>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8">
                    <a:moveTo>
                      <a:pt x="86" y="18"/>
                    </a:moveTo>
                    <a:lnTo>
                      <a:pt x="10" y="18"/>
                    </a:lnTo>
                    <a:lnTo>
                      <a:pt x="10" y="18"/>
                    </a:lnTo>
                    <a:lnTo>
                      <a:pt x="6" y="18"/>
                    </a:lnTo>
                    <a:lnTo>
                      <a:pt x="4" y="16"/>
                    </a:lnTo>
                    <a:lnTo>
                      <a:pt x="2" y="14"/>
                    </a:lnTo>
                    <a:lnTo>
                      <a:pt x="0" y="10"/>
                    </a:lnTo>
                    <a:lnTo>
                      <a:pt x="0" y="10"/>
                    </a:lnTo>
                    <a:lnTo>
                      <a:pt x="2" y="6"/>
                    </a:lnTo>
                    <a:lnTo>
                      <a:pt x="4" y="4"/>
                    </a:lnTo>
                    <a:lnTo>
                      <a:pt x="6" y="2"/>
                    </a:lnTo>
                    <a:lnTo>
                      <a:pt x="10" y="0"/>
                    </a:lnTo>
                    <a:lnTo>
                      <a:pt x="86" y="0"/>
                    </a:lnTo>
                    <a:lnTo>
                      <a:pt x="86" y="0"/>
                    </a:lnTo>
                    <a:lnTo>
                      <a:pt x="90" y="2"/>
                    </a:lnTo>
                    <a:lnTo>
                      <a:pt x="92" y="4"/>
                    </a:lnTo>
                    <a:lnTo>
                      <a:pt x="94" y="6"/>
                    </a:lnTo>
                    <a:lnTo>
                      <a:pt x="96" y="10"/>
                    </a:lnTo>
                    <a:lnTo>
                      <a:pt x="96" y="10"/>
                    </a:lnTo>
                    <a:lnTo>
                      <a:pt x="94" y="14"/>
                    </a:lnTo>
                    <a:lnTo>
                      <a:pt x="92" y="16"/>
                    </a:lnTo>
                    <a:lnTo>
                      <a:pt x="90" y="18"/>
                    </a:lnTo>
                    <a:lnTo>
                      <a:pt x="86" y="18"/>
                    </a:lnTo>
                    <a:lnTo>
                      <a:pt x="86"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6" name="Freeform 40">
                <a:extLst>
                  <a:ext uri="{FF2B5EF4-FFF2-40B4-BE49-F238E27FC236}">
                    <a16:creationId xmlns:a16="http://schemas.microsoft.com/office/drawing/2014/main" id="{508619C2-FFCB-4AF1-8CBF-3B082E265EBA}"/>
                  </a:ext>
                </a:extLst>
              </p:cNvPr>
              <p:cNvSpPr>
                <a:spLocks/>
              </p:cNvSpPr>
              <p:nvPr/>
            </p:nvSpPr>
            <p:spPr bwMode="auto">
              <a:xfrm>
                <a:off x="5456238" y="5195888"/>
                <a:ext cx="149225" cy="28575"/>
              </a:xfrm>
              <a:custGeom>
                <a:avLst/>
                <a:gdLst>
                  <a:gd name="T0" fmla="*/ 86 w 94"/>
                  <a:gd name="T1" fmla="*/ 18 h 18"/>
                  <a:gd name="T2" fmla="*/ 8 w 94"/>
                  <a:gd name="T3" fmla="*/ 18 h 18"/>
                  <a:gd name="T4" fmla="*/ 8 w 94"/>
                  <a:gd name="T5" fmla="*/ 18 h 18"/>
                  <a:gd name="T6" fmla="*/ 6 w 94"/>
                  <a:gd name="T7" fmla="*/ 18 h 18"/>
                  <a:gd name="T8" fmla="*/ 2 w 94"/>
                  <a:gd name="T9" fmla="*/ 16 h 18"/>
                  <a:gd name="T10" fmla="*/ 0 w 94"/>
                  <a:gd name="T11" fmla="*/ 12 h 18"/>
                  <a:gd name="T12" fmla="*/ 0 w 94"/>
                  <a:gd name="T13" fmla="*/ 10 h 18"/>
                  <a:gd name="T14" fmla="*/ 0 w 94"/>
                  <a:gd name="T15" fmla="*/ 10 h 18"/>
                  <a:gd name="T16" fmla="*/ 0 w 94"/>
                  <a:gd name="T17" fmla="*/ 6 h 18"/>
                  <a:gd name="T18" fmla="*/ 2 w 94"/>
                  <a:gd name="T19" fmla="*/ 2 h 18"/>
                  <a:gd name="T20" fmla="*/ 6 w 94"/>
                  <a:gd name="T21" fmla="*/ 2 h 18"/>
                  <a:gd name="T22" fmla="*/ 8 w 94"/>
                  <a:gd name="T23" fmla="*/ 0 h 18"/>
                  <a:gd name="T24" fmla="*/ 86 w 94"/>
                  <a:gd name="T25" fmla="*/ 0 h 18"/>
                  <a:gd name="T26" fmla="*/ 86 w 94"/>
                  <a:gd name="T27" fmla="*/ 0 h 18"/>
                  <a:gd name="T28" fmla="*/ 88 w 94"/>
                  <a:gd name="T29" fmla="*/ 2 h 18"/>
                  <a:gd name="T30" fmla="*/ 92 w 94"/>
                  <a:gd name="T31" fmla="*/ 2 h 18"/>
                  <a:gd name="T32" fmla="*/ 94 w 94"/>
                  <a:gd name="T33" fmla="*/ 6 h 18"/>
                  <a:gd name="T34" fmla="*/ 94 w 94"/>
                  <a:gd name="T35" fmla="*/ 10 h 18"/>
                  <a:gd name="T36" fmla="*/ 94 w 94"/>
                  <a:gd name="T37" fmla="*/ 10 h 18"/>
                  <a:gd name="T38" fmla="*/ 94 w 94"/>
                  <a:gd name="T39" fmla="*/ 12 h 18"/>
                  <a:gd name="T40" fmla="*/ 92 w 94"/>
                  <a:gd name="T41" fmla="*/ 16 h 18"/>
                  <a:gd name="T42" fmla="*/ 88 w 94"/>
                  <a:gd name="T43" fmla="*/ 18 h 18"/>
                  <a:gd name="T44" fmla="*/ 86 w 94"/>
                  <a:gd name="T45" fmla="*/ 18 h 18"/>
                  <a:gd name="T46" fmla="*/ 86 w 94"/>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18">
                    <a:moveTo>
                      <a:pt x="86" y="18"/>
                    </a:moveTo>
                    <a:lnTo>
                      <a:pt x="8" y="18"/>
                    </a:lnTo>
                    <a:lnTo>
                      <a:pt x="8" y="18"/>
                    </a:lnTo>
                    <a:lnTo>
                      <a:pt x="6" y="18"/>
                    </a:lnTo>
                    <a:lnTo>
                      <a:pt x="2" y="16"/>
                    </a:lnTo>
                    <a:lnTo>
                      <a:pt x="0" y="12"/>
                    </a:lnTo>
                    <a:lnTo>
                      <a:pt x="0" y="10"/>
                    </a:lnTo>
                    <a:lnTo>
                      <a:pt x="0" y="10"/>
                    </a:lnTo>
                    <a:lnTo>
                      <a:pt x="0" y="6"/>
                    </a:lnTo>
                    <a:lnTo>
                      <a:pt x="2" y="2"/>
                    </a:lnTo>
                    <a:lnTo>
                      <a:pt x="6" y="2"/>
                    </a:lnTo>
                    <a:lnTo>
                      <a:pt x="8" y="0"/>
                    </a:lnTo>
                    <a:lnTo>
                      <a:pt x="86" y="0"/>
                    </a:lnTo>
                    <a:lnTo>
                      <a:pt x="86" y="0"/>
                    </a:lnTo>
                    <a:lnTo>
                      <a:pt x="88" y="2"/>
                    </a:lnTo>
                    <a:lnTo>
                      <a:pt x="92" y="2"/>
                    </a:lnTo>
                    <a:lnTo>
                      <a:pt x="94" y="6"/>
                    </a:lnTo>
                    <a:lnTo>
                      <a:pt x="94" y="10"/>
                    </a:lnTo>
                    <a:lnTo>
                      <a:pt x="94" y="10"/>
                    </a:lnTo>
                    <a:lnTo>
                      <a:pt x="94" y="12"/>
                    </a:lnTo>
                    <a:lnTo>
                      <a:pt x="92" y="16"/>
                    </a:lnTo>
                    <a:lnTo>
                      <a:pt x="88" y="18"/>
                    </a:lnTo>
                    <a:lnTo>
                      <a:pt x="86" y="18"/>
                    </a:lnTo>
                    <a:lnTo>
                      <a:pt x="86"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7" name="Freeform 41">
                <a:extLst>
                  <a:ext uri="{FF2B5EF4-FFF2-40B4-BE49-F238E27FC236}">
                    <a16:creationId xmlns:a16="http://schemas.microsoft.com/office/drawing/2014/main" id="{062E8D8E-B98A-4CC6-AD50-F5FF227AA7C3}"/>
                  </a:ext>
                </a:extLst>
              </p:cNvPr>
              <p:cNvSpPr>
                <a:spLocks noEditPoints="1"/>
              </p:cNvSpPr>
              <p:nvPr/>
            </p:nvSpPr>
            <p:spPr bwMode="auto">
              <a:xfrm>
                <a:off x="5945188" y="5602288"/>
                <a:ext cx="187325" cy="320675"/>
              </a:xfrm>
              <a:custGeom>
                <a:avLst/>
                <a:gdLst>
                  <a:gd name="T0" fmla="*/ 108 w 118"/>
                  <a:gd name="T1" fmla="*/ 202 h 202"/>
                  <a:gd name="T2" fmla="*/ 10 w 118"/>
                  <a:gd name="T3" fmla="*/ 202 h 202"/>
                  <a:gd name="T4" fmla="*/ 10 w 118"/>
                  <a:gd name="T5" fmla="*/ 202 h 202"/>
                  <a:gd name="T6" fmla="*/ 6 w 118"/>
                  <a:gd name="T7" fmla="*/ 202 h 202"/>
                  <a:gd name="T8" fmla="*/ 4 w 118"/>
                  <a:gd name="T9" fmla="*/ 200 h 202"/>
                  <a:gd name="T10" fmla="*/ 2 w 118"/>
                  <a:gd name="T11" fmla="*/ 198 h 202"/>
                  <a:gd name="T12" fmla="*/ 0 w 118"/>
                  <a:gd name="T13" fmla="*/ 194 h 202"/>
                  <a:gd name="T14" fmla="*/ 0 w 118"/>
                  <a:gd name="T15" fmla="*/ 8 h 202"/>
                  <a:gd name="T16" fmla="*/ 0 w 118"/>
                  <a:gd name="T17" fmla="*/ 8 h 202"/>
                  <a:gd name="T18" fmla="*/ 2 w 118"/>
                  <a:gd name="T19" fmla="*/ 4 h 202"/>
                  <a:gd name="T20" fmla="*/ 4 w 118"/>
                  <a:gd name="T21" fmla="*/ 2 h 202"/>
                  <a:gd name="T22" fmla="*/ 6 w 118"/>
                  <a:gd name="T23" fmla="*/ 0 h 202"/>
                  <a:gd name="T24" fmla="*/ 10 w 118"/>
                  <a:gd name="T25" fmla="*/ 0 h 202"/>
                  <a:gd name="T26" fmla="*/ 108 w 118"/>
                  <a:gd name="T27" fmla="*/ 0 h 202"/>
                  <a:gd name="T28" fmla="*/ 108 w 118"/>
                  <a:gd name="T29" fmla="*/ 0 h 202"/>
                  <a:gd name="T30" fmla="*/ 112 w 118"/>
                  <a:gd name="T31" fmla="*/ 0 h 202"/>
                  <a:gd name="T32" fmla="*/ 114 w 118"/>
                  <a:gd name="T33" fmla="*/ 2 h 202"/>
                  <a:gd name="T34" fmla="*/ 116 w 118"/>
                  <a:gd name="T35" fmla="*/ 4 h 202"/>
                  <a:gd name="T36" fmla="*/ 118 w 118"/>
                  <a:gd name="T37" fmla="*/ 8 h 202"/>
                  <a:gd name="T38" fmla="*/ 118 w 118"/>
                  <a:gd name="T39" fmla="*/ 194 h 202"/>
                  <a:gd name="T40" fmla="*/ 118 w 118"/>
                  <a:gd name="T41" fmla="*/ 194 h 202"/>
                  <a:gd name="T42" fmla="*/ 116 w 118"/>
                  <a:gd name="T43" fmla="*/ 198 h 202"/>
                  <a:gd name="T44" fmla="*/ 114 w 118"/>
                  <a:gd name="T45" fmla="*/ 200 h 202"/>
                  <a:gd name="T46" fmla="*/ 112 w 118"/>
                  <a:gd name="T47" fmla="*/ 202 h 202"/>
                  <a:gd name="T48" fmla="*/ 108 w 118"/>
                  <a:gd name="T49" fmla="*/ 202 h 202"/>
                  <a:gd name="T50" fmla="*/ 108 w 118"/>
                  <a:gd name="T51" fmla="*/ 202 h 202"/>
                  <a:gd name="T52" fmla="*/ 18 w 118"/>
                  <a:gd name="T53" fmla="*/ 184 h 202"/>
                  <a:gd name="T54" fmla="*/ 100 w 118"/>
                  <a:gd name="T55" fmla="*/ 184 h 202"/>
                  <a:gd name="T56" fmla="*/ 100 w 118"/>
                  <a:gd name="T57" fmla="*/ 18 h 202"/>
                  <a:gd name="T58" fmla="*/ 18 w 118"/>
                  <a:gd name="T59" fmla="*/ 18 h 202"/>
                  <a:gd name="T60" fmla="*/ 18 w 118"/>
                  <a:gd name="T61"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202">
                    <a:moveTo>
                      <a:pt x="108" y="202"/>
                    </a:moveTo>
                    <a:lnTo>
                      <a:pt x="10" y="202"/>
                    </a:lnTo>
                    <a:lnTo>
                      <a:pt x="10" y="202"/>
                    </a:lnTo>
                    <a:lnTo>
                      <a:pt x="6" y="202"/>
                    </a:lnTo>
                    <a:lnTo>
                      <a:pt x="4" y="200"/>
                    </a:lnTo>
                    <a:lnTo>
                      <a:pt x="2" y="198"/>
                    </a:lnTo>
                    <a:lnTo>
                      <a:pt x="0" y="194"/>
                    </a:lnTo>
                    <a:lnTo>
                      <a:pt x="0" y="8"/>
                    </a:lnTo>
                    <a:lnTo>
                      <a:pt x="0" y="8"/>
                    </a:lnTo>
                    <a:lnTo>
                      <a:pt x="2" y="4"/>
                    </a:lnTo>
                    <a:lnTo>
                      <a:pt x="4" y="2"/>
                    </a:lnTo>
                    <a:lnTo>
                      <a:pt x="6" y="0"/>
                    </a:lnTo>
                    <a:lnTo>
                      <a:pt x="10" y="0"/>
                    </a:lnTo>
                    <a:lnTo>
                      <a:pt x="108" y="0"/>
                    </a:lnTo>
                    <a:lnTo>
                      <a:pt x="108" y="0"/>
                    </a:lnTo>
                    <a:lnTo>
                      <a:pt x="112" y="0"/>
                    </a:lnTo>
                    <a:lnTo>
                      <a:pt x="114" y="2"/>
                    </a:lnTo>
                    <a:lnTo>
                      <a:pt x="116" y="4"/>
                    </a:lnTo>
                    <a:lnTo>
                      <a:pt x="118" y="8"/>
                    </a:lnTo>
                    <a:lnTo>
                      <a:pt x="118" y="194"/>
                    </a:lnTo>
                    <a:lnTo>
                      <a:pt x="118" y="194"/>
                    </a:lnTo>
                    <a:lnTo>
                      <a:pt x="116" y="198"/>
                    </a:lnTo>
                    <a:lnTo>
                      <a:pt x="114" y="200"/>
                    </a:lnTo>
                    <a:lnTo>
                      <a:pt x="112" y="202"/>
                    </a:lnTo>
                    <a:lnTo>
                      <a:pt x="108" y="202"/>
                    </a:lnTo>
                    <a:lnTo>
                      <a:pt x="108" y="202"/>
                    </a:lnTo>
                    <a:close/>
                    <a:moveTo>
                      <a:pt x="18" y="184"/>
                    </a:moveTo>
                    <a:lnTo>
                      <a:pt x="100" y="184"/>
                    </a:lnTo>
                    <a:lnTo>
                      <a:pt x="100" y="18"/>
                    </a:lnTo>
                    <a:lnTo>
                      <a:pt x="18" y="18"/>
                    </a:lnTo>
                    <a:lnTo>
                      <a:pt x="18" y="18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8" name="Freeform 42">
                <a:extLst>
                  <a:ext uri="{FF2B5EF4-FFF2-40B4-BE49-F238E27FC236}">
                    <a16:creationId xmlns:a16="http://schemas.microsoft.com/office/drawing/2014/main" id="{F10F5E43-7773-49D9-94E3-2B7A998F5EB6}"/>
                  </a:ext>
                </a:extLst>
              </p:cNvPr>
              <p:cNvSpPr>
                <a:spLocks/>
              </p:cNvSpPr>
              <p:nvPr/>
            </p:nvSpPr>
            <p:spPr bwMode="auto">
              <a:xfrm>
                <a:off x="6024563" y="5602288"/>
                <a:ext cx="28575" cy="320675"/>
              </a:xfrm>
              <a:custGeom>
                <a:avLst/>
                <a:gdLst>
                  <a:gd name="T0" fmla="*/ 10 w 18"/>
                  <a:gd name="T1" fmla="*/ 202 h 202"/>
                  <a:gd name="T2" fmla="*/ 10 w 18"/>
                  <a:gd name="T3" fmla="*/ 202 h 202"/>
                  <a:gd name="T4" fmla="*/ 6 w 18"/>
                  <a:gd name="T5" fmla="*/ 202 h 202"/>
                  <a:gd name="T6" fmla="*/ 2 w 18"/>
                  <a:gd name="T7" fmla="*/ 200 h 202"/>
                  <a:gd name="T8" fmla="*/ 0 w 18"/>
                  <a:gd name="T9" fmla="*/ 198 h 202"/>
                  <a:gd name="T10" fmla="*/ 0 w 18"/>
                  <a:gd name="T11" fmla="*/ 194 h 202"/>
                  <a:gd name="T12" fmla="*/ 0 w 18"/>
                  <a:gd name="T13" fmla="*/ 8 h 202"/>
                  <a:gd name="T14" fmla="*/ 0 w 18"/>
                  <a:gd name="T15" fmla="*/ 8 h 202"/>
                  <a:gd name="T16" fmla="*/ 0 w 18"/>
                  <a:gd name="T17" fmla="*/ 4 h 202"/>
                  <a:gd name="T18" fmla="*/ 2 w 18"/>
                  <a:gd name="T19" fmla="*/ 2 h 202"/>
                  <a:gd name="T20" fmla="*/ 6 w 18"/>
                  <a:gd name="T21" fmla="*/ 0 h 202"/>
                  <a:gd name="T22" fmla="*/ 10 w 18"/>
                  <a:gd name="T23" fmla="*/ 0 h 202"/>
                  <a:gd name="T24" fmla="*/ 10 w 18"/>
                  <a:gd name="T25" fmla="*/ 0 h 202"/>
                  <a:gd name="T26" fmla="*/ 12 w 18"/>
                  <a:gd name="T27" fmla="*/ 0 h 202"/>
                  <a:gd name="T28" fmla="*/ 16 w 18"/>
                  <a:gd name="T29" fmla="*/ 2 h 202"/>
                  <a:gd name="T30" fmla="*/ 18 w 18"/>
                  <a:gd name="T31" fmla="*/ 4 h 202"/>
                  <a:gd name="T32" fmla="*/ 18 w 18"/>
                  <a:gd name="T33" fmla="*/ 8 h 202"/>
                  <a:gd name="T34" fmla="*/ 18 w 18"/>
                  <a:gd name="T35" fmla="*/ 194 h 202"/>
                  <a:gd name="T36" fmla="*/ 18 w 18"/>
                  <a:gd name="T37" fmla="*/ 194 h 202"/>
                  <a:gd name="T38" fmla="*/ 18 w 18"/>
                  <a:gd name="T39" fmla="*/ 198 h 202"/>
                  <a:gd name="T40" fmla="*/ 16 w 18"/>
                  <a:gd name="T41" fmla="*/ 200 h 202"/>
                  <a:gd name="T42" fmla="*/ 12 w 18"/>
                  <a:gd name="T43" fmla="*/ 202 h 202"/>
                  <a:gd name="T44" fmla="*/ 10 w 18"/>
                  <a:gd name="T45" fmla="*/ 202 h 202"/>
                  <a:gd name="T46" fmla="*/ 10 w 18"/>
                  <a:gd name="T4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02">
                    <a:moveTo>
                      <a:pt x="10" y="202"/>
                    </a:moveTo>
                    <a:lnTo>
                      <a:pt x="10" y="202"/>
                    </a:lnTo>
                    <a:lnTo>
                      <a:pt x="6" y="202"/>
                    </a:lnTo>
                    <a:lnTo>
                      <a:pt x="2" y="200"/>
                    </a:lnTo>
                    <a:lnTo>
                      <a:pt x="0" y="198"/>
                    </a:lnTo>
                    <a:lnTo>
                      <a:pt x="0" y="194"/>
                    </a:lnTo>
                    <a:lnTo>
                      <a:pt x="0" y="8"/>
                    </a:lnTo>
                    <a:lnTo>
                      <a:pt x="0" y="8"/>
                    </a:lnTo>
                    <a:lnTo>
                      <a:pt x="0" y="4"/>
                    </a:lnTo>
                    <a:lnTo>
                      <a:pt x="2" y="2"/>
                    </a:lnTo>
                    <a:lnTo>
                      <a:pt x="6" y="0"/>
                    </a:lnTo>
                    <a:lnTo>
                      <a:pt x="10" y="0"/>
                    </a:lnTo>
                    <a:lnTo>
                      <a:pt x="10" y="0"/>
                    </a:lnTo>
                    <a:lnTo>
                      <a:pt x="12" y="0"/>
                    </a:lnTo>
                    <a:lnTo>
                      <a:pt x="16" y="2"/>
                    </a:lnTo>
                    <a:lnTo>
                      <a:pt x="18" y="4"/>
                    </a:lnTo>
                    <a:lnTo>
                      <a:pt x="18" y="8"/>
                    </a:lnTo>
                    <a:lnTo>
                      <a:pt x="18" y="194"/>
                    </a:lnTo>
                    <a:lnTo>
                      <a:pt x="18" y="194"/>
                    </a:lnTo>
                    <a:lnTo>
                      <a:pt x="18" y="198"/>
                    </a:lnTo>
                    <a:lnTo>
                      <a:pt x="16" y="200"/>
                    </a:lnTo>
                    <a:lnTo>
                      <a:pt x="12" y="202"/>
                    </a:lnTo>
                    <a:lnTo>
                      <a:pt x="10" y="202"/>
                    </a:lnTo>
                    <a:lnTo>
                      <a:pt x="10" y="20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29" name="Freeform 43">
                <a:extLst>
                  <a:ext uri="{FF2B5EF4-FFF2-40B4-BE49-F238E27FC236}">
                    <a16:creationId xmlns:a16="http://schemas.microsoft.com/office/drawing/2014/main" id="{F9DFFDA7-DCBB-40E4-8C42-2C95F8FB66B8}"/>
                  </a:ext>
                </a:extLst>
              </p:cNvPr>
              <p:cNvSpPr>
                <a:spLocks noEditPoints="1"/>
              </p:cNvSpPr>
              <p:nvPr/>
            </p:nvSpPr>
            <p:spPr bwMode="auto">
              <a:xfrm>
                <a:off x="5341938" y="4652963"/>
                <a:ext cx="438150" cy="269875"/>
              </a:xfrm>
              <a:custGeom>
                <a:avLst/>
                <a:gdLst>
                  <a:gd name="T0" fmla="*/ 44 w 276"/>
                  <a:gd name="T1" fmla="*/ 170 h 170"/>
                  <a:gd name="T2" fmla="*/ 16 w 276"/>
                  <a:gd name="T3" fmla="*/ 158 h 170"/>
                  <a:gd name="T4" fmla="*/ 2 w 276"/>
                  <a:gd name="T5" fmla="*/ 134 h 170"/>
                  <a:gd name="T6" fmla="*/ 2 w 276"/>
                  <a:gd name="T7" fmla="*/ 116 h 170"/>
                  <a:gd name="T8" fmla="*/ 18 w 276"/>
                  <a:gd name="T9" fmla="*/ 90 h 170"/>
                  <a:gd name="T10" fmla="*/ 48 w 276"/>
                  <a:gd name="T11" fmla="*/ 80 h 170"/>
                  <a:gd name="T12" fmla="*/ 64 w 276"/>
                  <a:gd name="T13" fmla="*/ 72 h 170"/>
                  <a:gd name="T14" fmla="*/ 84 w 276"/>
                  <a:gd name="T15" fmla="*/ 54 h 170"/>
                  <a:gd name="T16" fmla="*/ 110 w 276"/>
                  <a:gd name="T17" fmla="*/ 46 h 170"/>
                  <a:gd name="T18" fmla="*/ 124 w 276"/>
                  <a:gd name="T19" fmla="*/ 36 h 170"/>
                  <a:gd name="T20" fmla="*/ 148 w 276"/>
                  <a:gd name="T21" fmla="*/ 12 h 170"/>
                  <a:gd name="T22" fmla="*/ 184 w 276"/>
                  <a:gd name="T23" fmla="*/ 0 h 170"/>
                  <a:gd name="T24" fmla="*/ 212 w 276"/>
                  <a:gd name="T25" fmla="*/ 2 h 170"/>
                  <a:gd name="T26" fmla="*/ 252 w 276"/>
                  <a:gd name="T27" fmla="*/ 18 h 170"/>
                  <a:gd name="T28" fmla="*/ 274 w 276"/>
                  <a:gd name="T29" fmla="*/ 50 h 170"/>
                  <a:gd name="T30" fmla="*/ 274 w 276"/>
                  <a:gd name="T31" fmla="*/ 74 h 170"/>
                  <a:gd name="T32" fmla="*/ 252 w 276"/>
                  <a:gd name="T33" fmla="*/ 106 h 170"/>
                  <a:gd name="T34" fmla="*/ 212 w 276"/>
                  <a:gd name="T35" fmla="*/ 124 h 170"/>
                  <a:gd name="T36" fmla="*/ 184 w 276"/>
                  <a:gd name="T37" fmla="*/ 124 h 170"/>
                  <a:gd name="T38" fmla="*/ 166 w 276"/>
                  <a:gd name="T39" fmla="*/ 128 h 170"/>
                  <a:gd name="T40" fmla="*/ 144 w 276"/>
                  <a:gd name="T41" fmla="*/ 142 h 170"/>
                  <a:gd name="T42" fmla="*/ 114 w 276"/>
                  <a:gd name="T43" fmla="*/ 144 h 170"/>
                  <a:gd name="T44" fmla="*/ 96 w 276"/>
                  <a:gd name="T45" fmla="*/ 154 h 170"/>
                  <a:gd name="T46" fmla="*/ 56 w 276"/>
                  <a:gd name="T47" fmla="*/ 170 h 170"/>
                  <a:gd name="T48" fmla="*/ 56 w 276"/>
                  <a:gd name="T49" fmla="*/ 96 h 170"/>
                  <a:gd name="T50" fmla="*/ 24 w 276"/>
                  <a:gd name="T51" fmla="*/ 110 h 170"/>
                  <a:gd name="T52" fmla="*/ 18 w 276"/>
                  <a:gd name="T53" fmla="*/ 124 h 170"/>
                  <a:gd name="T54" fmla="*/ 22 w 276"/>
                  <a:gd name="T55" fmla="*/ 136 h 170"/>
                  <a:gd name="T56" fmla="*/ 40 w 276"/>
                  <a:gd name="T57" fmla="*/ 150 h 170"/>
                  <a:gd name="T58" fmla="*/ 68 w 276"/>
                  <a:gd name="T59" fmla="*/ 152 h 170"/>
                  <a:gd name="T60" fmla="*/ 90 w 276"/>
                  <a:gd name="T61" fmla="*/ 130 h 170"/>
                  <a:gd name="T62" fmla="*/ 96 w 276"/>
                  <a:gd name="T63" fmla="*/ 126 h 170"/>
                  <a:gd name="T64" fmla="*/ 102 w 276"/>
                  <a:gd name="T65" fmla="*/ 124 h 170"/>
                  <a:gd name="T66" fmla="*/ 120 w 276"/>
                  <a:gd name="T67" fmla="*/ 126 h 170"/>
                  <a:gd name="T68" fmla="*/ 144 w 276"/>
                  <a:gd name="T69" fmla="*/ 122 h 170"/>
                  <a:gd name="T70" fmla="*/ 160 w 276"/>
                  <a:gd name="T71" fmla="*/ 106 h 170"/>
                  <a:gd name="T72" fmla="*/ 172 w 276"/>
                  <a:gd name="T73" fmla="*/ 102 h 170"/>
                  <a:gd name="T74" fmla="*/ 196 w 276"/>
                  <a:gd name="T75" fmla="*/ 106 h 170"/>
                  <a:gd name="T76" fmla="*/ 220 w 276"/>
                  <a:gd name="T77" fmla="*/ 102 h 170"/>
                  <a:gd name="T78" fmla="*/ 248 w 276"/>
                  <a:gd name="T79" fmla="*/ 86 h 170"/>
                  <a:gd name="T80" fmla="*/ 258 w 276"/>
                  <a:gd name="T81" fmla="*/ 62 h 170"/>
                  <a:gd name="T82" fmla="*/ 252 w 276"/>
                  <a:gd name="T83" fmla="*/ 44 h 170"/>
                  <a:gd name="T84" fmla="*/ 230 w 276"/>
                  <a:gd name="T85" fmla="*/ 26 h 170"/>
                  <a:gd name="T86" fmla="*/ 196 w 276"/>
                  <a:gd name="T87" fmla="*/ 18 h 170"/>
                  <a:gd name="T88" fmla="*/ 174 w 276"/>
                  <a:gd name="T89" fmla="*/ 20 h 170"/>
                  <a:gd name="T90" fmla="*/ 148 w 276"/>
                  <a:gd name="T91" fmla="*/ 34 h 170"/>
                  <a:gd name="T92" fmla="*/ 136 w 276"/>
                  <a:gd name="T93" fmla="*/ 58 h 170"/>
                  <a:gd name="T94" fmla="*/ 132 w 276"/>
                  <a:gd name="T95" fmla="*/ 62 h 170"/>
                  <a:gd name="T96" fmla="*/ 126 w 276"/>
                  <a:gd name="T97" fmla="*/ 64 h 170"/>
                  <a:gd name="T98" fmla="*/ 104 w 276"/>
                  <a:gd name="T99" fmla="*/ 66 h 170"/>
                  <a:gd name="T100" fmla="*/ 76 w 276"/>
                  <a:gd name="T101" fmla="*/ 86 h 170"/>
                  <a:gd name="T102" fmla="*/ 74 w 276"/>
                  <a:gd name="T103" fmla="*/ 94 h 170"/>
                  <a:gd name="T104" fmla="*/ 64 w 276"/>
                  <a:gd name="T105" fmla="*/ 98 h 170"/>
                  <a:gd name="T106" fmla="*/ 56 w 276"/>
                  <a:gd name="T107" fmla="*/ 9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170">
                    <a:moveTo>
                      <a:pt x="56" y="170"/>
                    </a:moveTo>
                    <a:lnTo>
                      <a:pt x="56" y="170"/>
                    </a:lnTo>
                    <a:lnTo>
                      <a:pt x="44" y="170"/>
                    </a:lnTo>
                    <a:lnTo>
                      <a:pt x="34" y="168"/>
                    </a:lnTo>
                    <a:lnTo>
                      <a:pt x="24" y="162"/>
                    </a:lnTo>
                    <a:lnTo>
                      <a:pt x="16" y="158"/>
                    </a:lnTo>
                    <a:lnTo>
                      <a:pt x="10" y="150"/>
                    </a:lnTo>
                    <a:lnTo>
                      <a:pt x="4" y="142"/>
                    </a:lnTo>
                    <a:lnTo>
                      <a:pt x="2" y="134"/>
                    </a:lnTo>
                    <a:lnTo>
                      <a:pt x="0" y="124"/>
                    </a:lnTo>
                    <a:lnTo>
                      <a:pt x="0" y="124"/>
                    </a:lnTo>
                    <a:lnTo>
                      <a:pt x="2" y="116"/>
                    </a:lnTo>
                    <a:lnTo>
                      <a:pt x="4" y="106"/>
                    </a:lnTo>
                    <a:lnTo>
                      <a:pt x="10" y="98"/>
                    </a:lnTo>
                    <a:lnTo>
                      <a:pt x="18" y="90"/>
                    </a:lnTo>
                    <a:lnTo>
                      <a:pt x="26" y="86"/>
                    </a:lnTo>
                    <a:lnTo>
                      <a:pt x="36" y="82"/>
                    </a:lnTo>
                    <a:lnTo>
                      <a:pt x="48" y="80"/>
                    </a:lnTo>
                    <a:lnTo>
                      <a:pt x="60" y="80"/>
                    </a:lnTo>
                    <a:lnTo>
                      <a:pt x="60" y="80"/>
                    </a:lnTo>
                    <a:lnTo>
                      <a:pt x="64" y="72"/>
                    </a:lnTo>
                    <a:lnTo>
                      <a:pt x="70" y="66"/>
                    </a:lnTo>
                    <a:lnTo>
                      <a:pt x="76" y="60"/>
                    </a:lnTo>
                    <a:lnTo>
                      <a:pt x="84" y="54"/>
                    </a:lnTo>
                    <a:lnTo>
                      <a:pt x="92" y="52"/>
                    </a:lnTo>
                    <a:lnTo>
                      <a:pt x="100" y="48"/>
                    </a:lnTo>
                    <a:lnTo>
                      <a:pt x="110" y="46"/>
                    </a:lnTo>
                    <a:lnTo>
                      <a:pt x="120" y="46"/>
                    </a:lnTo>
                    <a:lnTo>
                      <a:pt x="120" y="46"/>
                    </a:lnTo>
                    <a:lnTo>
                      <a:pt x="124" y="36"/>
                    </a:lnTo>
                    <a:lnTo>
                      <a:pt x="130" y="28"/>
                    </a:lnTo>
                    <a:lnTo>
                      <a:pt x="138" y="20"/>
                    </a:lnTo>
                    <a:lnTo>
                      <a:pt x="148" y="12"/>
                    </a:lnTo>
                    <a:lnTo>
                      <a:pt x="158" y="8"/>
                    </a:lnTo>
                    <a:lnTo>
                      <a:pt x="170" y="4"/>
                    </a:lnTo>
                    <a:lnTo>
                      <a:pt x="184" y="0"/>
                    </a:lnTo>
                    <a:lnTo>
                      <a:pt x="196" y="0"/>
                    </a:lnTo>
                    <a:lnTo>
                      <a:pt x="196" y="0"/>
                    </a:lnTo>
                    <a:lnTo>
                      <a:pt x="212" y="2"/>
                    </a:lnTo>
                    <a:lnTo>
                      <a:pt x="228" y="4"/>
                    </a:lnTo>
                    <a:lnTo>
                      <a:pt x="240" y="10"/>
                    </a:lnTo>
                    <a:lnTo>
                      <a:pt x="252" y="18"/>
                    </a:lnTo>
                    <a:lnTo>
                      <a:pt x="262" y="28"/>
                    </a:lnTo>
                    <a:lnTo>
                      <a:pt x="270" y="38"/>
                    </a:lnTo>
                    <a:lnTo>
                      <a:pt x="274" y="50"/>
                    </a:lnTo>
                    <a:lnTo>
                      <a:pt x="276" y="62"/>
                    </a:lnTo>
                    <a:lnTo>
                      <a:pt x="276" y="62"/>
                    </a:lnTo>
                    <a:lnTo>
                      <a:pt x="274" y="74"/>
                    </a:lnTo>
                    <a:lnTo>
                      <a:pt x="270" y="86"/>
                    </a:lnTo>
                    <a:lnTo>
                      <a:pt x="262" y="96"/>
                    </a:lnTo>
                    <a:lnTo>
                      <a:pt x="252" y="106"/>
                    </a:lnTo>
                    <a:lnTo>
                      <a:pt x="240" y="114"/>
                    </a:lnTo>
                    <a:lnTo>
                      <a:pt x="228" y="120"/>
                    </a:lnTo>
                    <a:lnTo>
                      <a:pt x="212" y="124"/>
                    </a:lnTo>
                    <a:lnTo>
                      <a:pt x="196" y="124"/>
                    </a:lnTo>
                    <a:lnTo>
                      <a:pt x="196" y="124"/>
                    </a:lnTo>
                    <a:lnTo>
                      <a:pt x="184" y="124"/>
                    </a:lnTo>
                    <a:lnTo>
                      <a:pt x="172" y="122"/>
                    </a:lnTo>
                    <a:lnTo>
                      <a:pt x="172" y="122"/>
                    </a:lnTo>
                    <a:lnTo>
                      <a:pt x="166" y="128"/>
                    </a:lnTo>
                    <a:lnTo>
                      <a:pt x="160" y="134"/>
                    </a:lnTo>
                    <a:lnTo>
                      <a:pt x="152" y="138"/>
                    </a:lnTo>
                    <a:lnTo>
                      <a:pt x="144" y="142"/>
                    </a:lnTo>
                    <a:lnTo>
                      <a:pt x="134" y="144"/>
                    </a:lnTo>
                    <a:lnTo>
                      <a:pt x="124" y="144"/>
                    </a:lnTo>
                    <a:lnTo>
                      <a:pt x="114" y="144"/>
                    </a:lnTo>
                    <a:lnTo>
                      <a:pt x="104" y="144"/>
                    </a:lnTo>
                    <a:lnTo>
                      <a:pt x="104" y="144"/>
                    </a:lnTo>
                    <a:lnTo>
                      <a:pt x="96" y="154"/>
                    </a:lnTo>
                    <a:lnTo>
                      <a:pt x="84" y="164"/>
                    </a:lnTo>
                    <a:lnTo>
                      <a:pt x="70" y="168"/>
                    </a:lnTo>
                    <a:lnTo>
                      <a:pt x="56" y="170"/>
                    </a:lnTo>
                    <a:lnTo>
                      <a:pt x="56" y="170"/>
                    </a:lnTo>
                    <a:close/>
                    <a:moveTo>
                      <a:pt x="56" y="96"/>
                    </a:moveTo>
                    <a:lnTo>
                      <a:pt x="56" y="96"/>
                    </a:lnTo>
                    <a:lnTo>
                      <a:pt x="40" y="100"/>
                    </a:lnTo>
                    <a:lnTo>
                      <a:pt x="28" y="106"/>
                    </a:lnTo>
                    <a:lnTo>
                      <a:pt x="24" y="110"/>
                    </a:lnTo>
                    <a:lnTo>
                      <a:pt x="22" y="114"/>
                    </a:lnTo>
                    <a:lnTo>
                      <a:pt x="18" y="120"/>
                    </a:lnTo>
                    <a:lnTo>
                      <a:pt x="18" y="124"/>
                    </a:lnTo>
                    <a:lnTo>
                      <a:pt x="18" y="124"/>
                    </a:lnTo>
                    <a:lnTo>
                      <a:pt x="18" y="130"/>
                    </a:lnTo>
                    <a:lnTo>
                      <a:pt x="22" y="136"/>
                    </a:lnTo>
                    <a:lnTo>
                      <a:pt x="24" y="140"/>
                    </a:lnTo>
                    <a:lnTo>
                      <a:pt x="28" y="144"/>
                    </a:lnTo>
                    <a:lnTo>
                      <a:pt x="40" y="150"/>
                    </a:lnTo>
                    <a:lnTo>
                      <a:pt x="56" y="152"/>
                    </a:lnTo>
                    <a:lnTo>
                      <a:pt x="56" y="152"/>
                    </a:lnTo>
                    <a:lnTo>
                      <a:pt x="68" y="152"/>
                    </a:lnTo>
                    <a:lnTo>
                      <a:pt x="78" y="146"/>
                    </a:lnTo>
                    <a:lnTo>
                      <a:pt x="86" y="140"/>
                    </a:lnTo>
                    <a:lnTo>
                      <a:pt x="90" y="130"/>
                    </a:lnTo>
                    <a:lnTo>
                      <a:pt x="90" y="130"/>
                    </a:lnTo>
                    <a:lnTo>
                      <a:pt x="92" y="128"/>
                    </a:lnTo>
                    <a:lnTo>
                      <a:pt x="96" y="126"/>
                    </a:lnTo>
                    <a:lnTo>
                      <a:pt x="96" y="126"/>
                    </a:lnTo>
                    <a:lnTo>
                      <a:pt x="98" y="124"/>
                    </a:lnTo>
                    <a:lnTo>
                      <a:pt x="102" y="124"/>
                    </a:lnTo>
                    <a:lnTo>
                      <a:pt x="102" y="124"/>
                    </a:lnTo>
                    <a:lnTo>
                      <a:pt x="112" y="126"/>
                    </a:lnTo>
                    <a:lnTo>
                      <a:pt x="120" y="126"/>
                    </a:lnTo>
                    <a:lnTo>
                      <a:pt x="128" y="126"/>
                    </a:lnTo>
                    <a:lnTo>
                      <a:pt x="138" y="124"/>
                    </a:lnTo>
                    <a:lnTo>
                      <a:pt x="144" y="122"/>
                    </a:lnTo>
                    <a:lnTo>
                      <a:pt x="152" y="118"/>
                    </a:lnTo>
                    <a:lnTo>
                      <a:pt x="156" y="112"/>
                    </a:lnTo>
                    <a:lnTo>
                      <a:pt x="160" y="106"/>
                    </a:lnTo>
                    <a:lnTo>
                      <a:pt x="160" y="106"/>
                    </a:lnTo>
                    <a:lnTo>
                      <a:pt x="166" y="102"/>
                    </a:lnTo>
                    <a:lnTo>
                      <a:pt x="172" y="102"/>
                    </a:lnTo>
                    <a:lnTo>
                      <a:pt x="172" y="102"/>
                    </a:lnTo>
                    <a:lnTo>
                      <a:pt x="184" y="106"/>
                    </a:lnTo>
                    <a:lnTo>
                      <a:pt x="196" y="106"/>
                    </a:lnTo>
                    <a:lnTo>
                      <a:pt x="196" y="106"/>
                    </a:lnTo>
                    <a:lnTo>
                      <a:pt x="208" y="106"/>
                    </a:lnTo>
                    <a:lnTo>
                      <a:pt x="220" y="102"/>
                    </a:lnTo>
                    <a:lnTo>
                      <a:pt x="230" y="98"/>
                    </a:lnTo>
                    <a:lnTo>
                      <a:pt x="240" y="94"/>
                    </a:lnTo>
                    <a:lnTo>
                      <a:pt x="248" y="86"/>
                    </a:lnTo>
                    <a:lnTo>
                      <a:pt x="252" y="80"/>
                    </a:lnTo>
                    <a:lnTo>
                      <a:pt x="256" y="72"/>
                    </a:lnTo>
                    <a:lnTo>
                      <a:pt x="258" y="62"/>
                    </a:lnTo>
                    <a:lnTo>
                      <a:pt x="258" y="62"/>
                    </a:lnTo>
                    <a:lnTo>
                      <a:pt x="256" y="54"/>
                    </a:lnTo>
                    <a:lnTo>
                      <a:pt x="252" y="44"/>
                    </a:lnTo>
                    <a:lnTo>
                      <a:pt x="248" y="38"/>
                    </a:lnTo>
                    <a:lnTo>
                      <a:pt x="240" y="30"/>
                    </a:lnTo>
                    <a:lnTo>
                      <a:pt x="230" y="26"/>
                    </a:lnTo>
                    <a:lnTo>
                      <a:pt x="220" y="22"/>
                    </a:lnTo>
                    <a:lnTo>
                      <a:pt x="208" y="18"/>
                    </a:lnTo>
                    <a:lnTo>
                      <a:pt x="196" y="18"/>
                    </a:lnTo>
                    <a:lnTo>
                      <a:pt x="196" y="18"/>
                    </a:lnTo>
                    <a:lnTo>
                      <a:pt x="186" y="18"/>
                    </a:lnTo>
                    <a:lnTo>
                      <a:pt x="174" y="20"/>
                    </a:lnTo>
                    <a:lnTo>
                      <a:pt x="164" y="24"/>
                    </a:lnTo>
                    <a:lnTo>
                      <a:pt x="156" y="30"/>
                    </a:lnTo>
                    <a:lnTo>
                      <a:pt x="148" y="34"/>
                    </a:lnTo>
                    <a:lnTo>
                      <a:pt x="142" y="42"/>
                    </a:lnTo>
                    <a:lnTo>
                      <a:pt x="138" y="50"/>
                    </a:lnTo>
                    <a:lnTo>
                      <a:pt x="136" y="58"/>
                    </a:lnTo>
                    <a:lnTo>
                      <a:pt x="136" y="58"/>
                    </a:lnTo>
                    <a:lnTo>
                      <a:pt x="134" y="60"/>
                    </a:lnTo>
                    <a:lnTo>
                      <a:pt x="132" y="62"/>
                    </a:lnTo>
                    <a:lnTo>
                      <a:pt x="130" y="64"/>
                    </a:lnTo>
                    <a:lnTo>
                      <a:pt x="126" y="64"/>
                    </a:lnTo>
                    <a:lnTo>
                      <a:pt x="126" y="64"/>
                    </a:lnTo>
                    <a:lnTo>
                      <a:pt x="118" y="64"/>
                    </a:lnTo>
                    <a:lnTo>
                      <a:pt x="118" y="64"/>
                    </a:lnTo>
                    <a:lnTo>
                      <a:pt x="104" y="66"/>
                    </a:lnTo>
                    <a:lnTo>
                      <a:pt x="90" y="72"/>
                    </a:lnTo>
                    <a:lnTo>
                      <a:pt x="80" y="80"/>
                    </a:lnTo>
                    <a:lnTo>
                      <a:pt x="76" y="86"/>
                    </a:lnTo>
                    <a:lnTo>
                      <a:pt x="74" y="92"/>
                    </a:lnTo>
                    <a:lnTo>
                      <a:pt x="74" y="92"/>
                    </a:lnTo>
                    <a:lnTo>
                      <a:pt x="74" y="94"/>
                    </a:lnTo>
                    <a:lnTo>
                      <a:pt x="72" y="96"/>
                    </a:lnTo>
                    <a:lnTo>
                      <a:pt x="68" y="98"/>
                    </a:lnTo>
                    <a:lnTo>
                      <a:pt x="64" y="98"/>
                    </a:lnTo>
                    <a:lnTo>
                      <a:pt x="64" y="98"/>
                    </a:lnTo>
                    <a:lnTo>
                      <a:pt x="56" y="96"/>
                    </a:lnTo>
                    <a:lnTo>
                      <a:pt x="56" y="9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grpSp>
        <p:sp>
          <p:nvSpPr>
            <p:cNvPr id="8" name="Oval 7">
              <a:extLst>
                <a:ext uri="{FF2B5EF4-FFF2-40B4-BE49-F238E27FC236}">
                  <a16:creationId xmlns:a16="http://schemas.microsoft.com/office/drawing/2014/main" id="{76B3C5B0-8658-48BE-BDB2-C8D6F3180C68}"/>
                </a:ext>
              </a:extLst>
            </p:cNvPr>
            <p:cNvSpPr/>
            <p:nvPr/>
          </p:nvSpPr>
          <p:spPr>
            <a:xfrm rot="3627426">
              <a:off x="6052503" y="4736390"/>
              <a:ext cx="426720" cy="600075"/>
            </a:xfrm>
            <a:prstGeom prst="ellipse">
              <a:avLst/>
            </a:prstGeom>
            <a:solidFill>
              <a:srgbClr val="2E2E38"/>
            </a:solidFill>
            <a:ln w="9525" cap="flat" cmpd="sng" algn="ctr">
              <a:solidFill>
                <a:srgbClr val="2E2E38"/>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EYInterstate Light"/>
                <a:ea typeface="+mn-ea"/>
                <a:cs typeface="+mn-cs"/>
              </a:endParaRPr>
            </a:p>
          </p:txBody>
        </p:sp>
      </p:grpSp>
      <p:grpSp>
        <p:nvGrpSpPr>
          <p:cNvPr id="30" name="Group 29">
            <a:extLst>
              <a:ext uri="{FF2B5EF4-FFF2-40B4-BE49-F238E27FC236}">
                <a16:creationId xmlns:a16="http://schemas.microsoft.com/office/drawing/2014/main" id="{10733F29-6841-4DE7-9BDB-40BA8552097C}"/>
              </a:ext>
            </a:extLst>
          </p:cNvPr>
          <p:cNvGrpSpPr/>
          <p:nvPr/>
        </p:nvGrpSpPr>
        <p:grpSpPr>
          <a:xfrm>
            <a:off x="4233570" y="4335936"/>
            <a:ext cx="930275" cy="1147302"/>
            <a:chOff x="5726114" y="4823068"/>
            <a:chExt cx="1228725" cy="1452102"/>
          </a:xfrm>
        </p:grpSpPr>
        <p:grpSp>
          <p:nvGrpSpPr>
            <p:cNvPr id="31" name="Group 30">
              <a:extLst>
                <a:ext uri="{FF2B5EF4-FFF2-40B4-BE49-F238E27FC236}">
                  <a16:creationId xmlns:a16="http://schemas.microsoft.com/office/drawing/2014/main" id="{DC702AC2-C685-42EE-AF6D-D45AEEF044D1}"/>
                </a:ext>
              </a:extLst>
            </p:cNvPr>
            <p:cNvGrpSpPr/>
            <p:nvPr/>
          </p:nvGrpSpPr>
          <p:grpSpPr>
            <a:xfrm>
              <a:off x="5726114" y="4938495"/>
              <a:ext cx="1228725" cy="1336675"/>
              <a:chOff x="5043488" y="4652963"/>
              <a:chExt cx="1228725" cy="1336675"/>
            </a:xfrm>
            <a:solidFill>
              <a:sysClr val="window" lastClr="FFFFFF"/>
            </a:solidFill>
          </p:grpSpPr>
          <p:sp>
            <p:nvSpPr>
              <p:cNvPr id="33" name="Freeform 23">
                <a:extLst>
                  <a:ext uri="{FF2B5EF4-FFF2-40B4-BE49-F238E27FC236}">
                    <a16:creationId xmlns:a16="http://schemas.microsoft.com/office/drawing/2014/main" id="{AD6F91FC-A6B6-4E36-BD2C-B209441940CC}"/>
                  </a:ext>
                </a:extLst>
              </p:cNvPr>
              <p:cNvSpPr>
                <a:spLocks noEditPoints="1"/>
              </p:cNvSpPr>
              <p:nvPr/>
            </p:nvSpPr>
            <p:spPr bwMode="auto">
              <a:xfrm>
                <a:off x="5122863" y="5516563"/>
                <a:ext cx="1066800" cy="406400"/>
              </a:xfrm>
              <a:custGeom>
                <a:avLst/>
                <a:gdLst>
                  <a:gd name="T0" fmla="*/ 662 w 672"/>
                  <a:gd name="T1" fmla="*/ 256 h 256"/>
                  <a:gd name="T2" fmla="*/ 10 w 672"/>
                  <a:gd name="T3" fmla="*/ 256 h 256"/>
                  <a:gd name="T4" fmla="*/ 10 w 672"/>
                  <a:gd name="T5" fmla="*/ 256 h 256"/>
                  <a:gd name="T6" fmla="*/ 6 w 672"/>
                  <a:gd name="T7" fmla="*/ 256 h 256"/>
                  <a:gd name="T8" fmla="*/ 4 w 672"/>
                  <a:gd name="T9" fmla="*/ 254 h 256"/>
                  <a:gd name="T10" fmla="*/ 2 w 672"/>
                  <a:gd name="T11" fmla="*/ 252 h 256"/>
                  <a:gd name="T12" fmla="*/ 0 w 672"/>
                  <a:gd name="T13" fmla="*/ 248 h 256"/>
                  <a:gd name="T14" fmla="*/ 0 w 672"/>
                  <a:gd name="T15" fmla="*/ 10 h 256"/>
                  <a:gd name="T16" fmla="*/ 0 w 672"/>
                  <a:gd name="T17" fmla="*/ 10 h 256"/>
                  <a:gd name="T18" fmla="*/ 2 w 672"/>
                  <a:gd name="T19" fmla="*/ 6 h 256"/>
                  <a:gd name="T20" fmla="*/ 4 w 672"/>
                  <a:gd name="T21" fmla="*/ 2 h 256"/>
                  <a:gd name="T22" fmla="*/ 6 w 672"/>
                  <a:gd name="T23" fmla="*/ 0 h 256"/>
                  <a:gd name="T24" fmla="*/ 10 w 672"/>
                  <a:gd name="T25" fmla="*/ 0 h 256"/>
                  <a:gd name="T26" fmla="*/ 662 w 672"/>
                  <a:gd name="T27" fmla="*/ 0 h 256"/>
                  <a:gd name="T28" fmla="*/ 662 w 672"/>
                  <a:gd name="T29" fmla="*/ 0 h 256"/>
                  <a:gd name="T30" fmla="*/ 666 w 672"/>
                  <a:gd name="T31" fmla="*/ 0 h 256"/>
                  <a:gd name="T32" fmla="*/ 670 w 672"/>
                  <a:gd name="T33" fmla="*/ 2 h 256"/>
                  <a:gd name="T34" fmla="*/ 672 w 672"/>
                  <a:gd name="T35" fmla="*/ 6 h 256"/>
                  <a:gd name="T36" fmla="*/ 672 w 672"/>
                  <a:gd name="T37" fmla="*/ 10 h 256"/>
                  <a:gd name="T38" fmla="*/ 672 w 672"/>
                  <a:gd name="T39" fmla="*/ 248 h 256"/>
                  <a:gd name="T40" fmla="*/ 672 w 672"/>
                  <a:gd name="T41" fmla="*/ 248 h 256"/>
                  <a:gd name="T42" fmla="*/ 672 w 672"/>
                  <a:gd name="T43" fmla="*/ 252 h 256"/>
                  <a:gd name="T44" fmla="*/ 670 w 672"/>
                  <a:gd name="T45" fmla="*/ 254 h 256"/>
                  <a:gd name="T46" fmla="*/ 666 w 672"/>
                  <a:gd name="T47" fmla="*/ 256 h 256"/>
                  <a:gd name="T48" fmla="*/ 662 w 672"/>
                  <a:gd name="T49" fmla="*/ 256 h 256"/>
                  <a:gd name="T50" fmla="*/ 662 w 672"/>
                  <a:gd name="T51" fmla="*/ 256 h 256"/>
                  <a:gd name="T52" fmla="*/ 18 w 672"/>
                  <a:gd name="T53" fmla="*/ 238 h 256"/>
                  <a:gd name="T54" fmla="*/ 654 w 672"/>
                  <a:gd name="T55" fmla="*/ 238 h 256"/>
                  <a:gd name="T56" fmla="*/ 654 w 672"/>
                  <a:gd name="T57" fmla="*/ 18 h 256"/>
                  <a:gd name="T58" fmla="*/ 18 w 672"/>
                  <a:gd name="T59" fmla="*/ 18 h 256"/>
                  <a:gd name="T60" fmla="*/ 18 w 672"/>
                  <a:gd name="T61" fmla="*/ 23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2" h="256">
                    <a:moveTo>
                      <a:pt x="662" y="256"/>
                    </a:moveTo>
                    <a:lnTo>
                      <a:pt x="10" y="256"/>
                    </a:lnTo>
                    <a:lnTo>
                      <a:pt x="10" y="256"/>
                    </a:lnTo>
                    <a:lnTo>
                      <a:pt x="6" y="256"/>
                    </a:lnTo>
                    <a:lnTo>
                      <a:pt x="4" y="254"/>
                    </a:lnTo>
                    <a:lnTo>
                      <a:pt x="2" y="252"/>
                    </a:lnTo>
                    <a:lnTo>
                      <a:pt x="0" y="248"/>
                    </a:lnTo>
                    <a:lnTo>
                      <a:pt x="0" y="10"/>
                    </a:lnTo>
                    <a:lnTo>
                      <a:pt x="0" y="10"/>
                    </a:lnTo>
                    <a:lnTo>
                      <a:pt x="2" y="6"/>
                    </a:lnTo>
                    <a:lnTo>
                      <a:pt x="4" y="2"/>
                    </a:lnTo>
                    <a:lnTo>
                      <a:pt x="6" y="0"/>
                    </a:lnTo>
                    <a:lnTo>
                      <a:pt x="10" y="0"/>
                    </a:lnTo>
                    <a:lnTo>
                      <a:pt x="662" y="0"/>
                    </a:lnTo>
                    <a:lnTo>
                      <a:pt x="662" y="0"/>
                    </a:lnTo>
                    <a:lnTo>
                      <a:pt x="666" y="0"/>
                    </a:lnTo>
                    <a:lnTo>
                      <a:pt x="670" y="2"/>
                    </a:lnTo>
                    <a:lnTo>
                      <a:pt x="672" y="6"/>
                    </a:lnTo>
                    <a:lnTo>
                      <a:pt x="672" y="10"/>
                    </a:lnTo>
                    <a:lnTo>
                      <a:pt x="672" y="248"/>
                    </a:lnTo>
                    <a:lnTo>
                      <a:pt x="672" y="248"/>
                    </a:lnTo>
                    <a:lnTo>
                      <a:pt x="672" y="252"/>
                    </a:lnTo>
                    <a:lnTo>
                      <a:pt x="670" y="254"/>
                    </a:lnTo>
                    <a:lnTo>
                      <a:pt x="666" y="256"/>
                    </a:lnTo>
                    <a:lnTo>
                      <a:pt x="662" y="256"/>
                    </a:lnTo>
                    <a:lnTo>
                      <a:pt x="662" y="256"/>
                    </a:lnTo>
                    <a:close/>
                    <a:moveTo>
                      <a:pt x="18" y="238"/>
                    </a:moveTo>
                    <a:lnTo>
                      <a:pt x="654" y="238"/>
                    </a:lnTo>
                    <a:lnTo>
                      <a:pt x="654" y="18"/>
                    </a:lnTo>
                    <a:lnTo>
                      <a:pt x="18" y="18"/>
                    </a:lnTo>
                    <a:lnTo>
                      <a:pt x="18" y="23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34" name="Freeform 24">
                <a:extLst>
                  <a:ext uri="{FF2B5EF4-FFF2-40B4-BE49-F238E27FC236}">
                    <a16:creationId xmlns:a16="http://schemas.microsoft.com/office/drawing/2014/main" id="{530040E8-DB49-4983-8474-8B61713B16B5}"/>
                  </a:ext>
                </a:extLst>
              </p:cNvPr>
              <p:cNvSpPr>
                <a:spLocks noEditPoints="1"/>
              </p:cNvSpPr>
              <p:nvPr/>
            </p:nvSpPr>
            <p:spPr bwMode="auto">
              <a:xfrm>
                <a:off x="5122863" y="5818188"/>
                <a:ext cx="850900" cy="104775"/>
              </a:xfrm>
              <a:custGeom>
                <a:avLst/>
                <a:gdLst>
                  <a:gd name="T0" fmla="*/ 528 w 536"/>
                  <a:gd name="T1" fmla="*/ 66 h 66"/>
                  <a:gd name="T2" fmla="*/ 10 w 536"/>
                  <a:gd name="T3" fmla="*/ 66 h 66"/>
                  <a:gd name="T4" fmla="*/ 10 w 536"/>
                  <a:gd name="T5" fmla="*/ 66 h 66"/>
                  <a:gd name="T6" fmla="*/ 6 w 536"/>
                  <a:gd name="T7" fmla="*/ 66 h 66"/>
                  <a:gd name="T8" fmla="*/ 4 w 536"/>
                  <a:gd name="T9" fmla="*/ 64 h 66"/>
                  <a:gd name="T10" fmla="*/ 2 w 536"/>
                  <a:gd name="T11" fmla="*/ 62 h 66"/>
                  <a:gd name="T12" fmla="*/ 0 w 536"/>
                  <a:gd name="T13" fmla="*/ 58 h 66"/>
                  <a:gd name="T14" fmla="*/ 0 w 536"/>
                  <a:gd name="T15" fmla="*/ 10 h 66"/>
                  <a:gd name="T16" fmla="*/ 0 w 536"/>
                  <a:gd name="T17" fmla="*/ 10 h 66"/>
                  <a:gd name="T18" fmla="*/ 2 w 536"/>
                  <a:gd name="T19" fmla="*/ 6 h 66"/>
                  <a:gd name="T20" fmla="*/ 4 w 536"/>
                  <a:gd name="T21" fmla="*/ 4 h 66"/>
                  <a:gd name="T22" fmla="*/ 6 w 536"/>
                  <a:gd name="T23" fmla="*/ 2 h 66"/>
                  <a:gd name="T24" fmla="*/ 10 w 536"/>
                  <a:gd name="T25" fmla="*/ 0 h 66"/>
                  <a:gd name="T26" fmla="*/ 528 w 536"/>
                  <a:gd name="T27" fmla="*/ 0 h 66"/>
                  <a:gd name="T28" fmla="*/ 528 w 536"/>
                  <a:gd name="T29" fmla="*/ 0 h 66"/>
                  <a:gd name="T30" fmla="*/ 532 w 536"/>
                  <a:gd name="T31" fmla="*/ 2 h 66"/>
                  <a:gd name="T32" fmla="*/ 534 w 536"/>
                  <a:gd name="T33" fmla="*/ 4 h 66"/>
                  <a:gd name="T34" fmla="*/ 536 w 536"/>
                  <a:gd name="T35" fmla="*/ 6 h 66"/>
                  <a:gd name="T36" fmla="*/ 536 w 536"/>
                  <a:gd name="T37" fmla="*/ 10 h 66"/>
                  <a:gd name="T38" fmla="*/ 536 w 536"/>
                  <a:gd name="T39" fmla="*/ 58 h 66"/>
                  <a:gd name="T40" fmla="*/ 536 w 536"/>
                  <a:gd name="T41" fmla="*/ 58 h 66"/>
                  <a:gd name="T42" fmla="*/ 536 w 536"/>
                  <a:gd name="T43" fmla="*/ 62 h 66"/>
                  <a:gd name="T44" fmla="*/ 534 w 536"/>
                  <a:gd name="T45" fmla="*/ 64 h 66"/>
                  <a:gd name="T46" fmla="*/ 532 w 536"/>
                  <a:gd name="T47" fmla="*/ 66 h 66"/>
                  <a:gd name="T48" fmla="*/ 528 w 536"/>
                  <a:gd name="T49" fmla="*/ 66 h 66"/>
                  <a:gd name="T50" fmla="*/ 528 w 536"/>
                  <a:gd name="T51" fmla="*/ 66 h 66"/>
                  <a:gd name="T52" fmla="*/ 18 w 536"/>
                  <a:gd name="T53" fmla="*/ 48 h 66"/>
                  <a:gd name="T54" fmla="*/ 518 w 536"/>
                  <a:gd name="T55" fmla="*/ 48 h 66"/>
                  <a:gd name="T56" fmla="*/ 518 w 536"/>
                  <a:gd name="T57" fmla="*/ 18 h 66"/>
                  <a:gd name="T58" fmla="*/ 18 w 536"/>
                  <a:gd name="T59" fmla="*/ 18 h 66"/>
                  <a:gd name="T60" fmla="*/ 18 w 536"/>
                  <a:gd name="T61"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6" h="66">
                    <a:moveTo>
                      <a:pt x="528" y="66"/>
                    </a:moveTo>
                    <a:lnTo>
                      <a:pt x="10" y="66"/>
                    </a:lnTo>
                    <a:lnTo>
                      <a:pt x="10" y="66"/>
                    </a:lnTo>
                    <a:lnTo>
                      <a:pt x="6" y="66"/>
                    </a:lnTo>
                    <a:lnTo>
                      <a:pt x="4" y="64"/>
                    </a:lnTo>
                    <a:lnTo>
                      <a:pt x="2" y="62"/>
                    </a:lnTo>
                    <a:lnTo>
                      <a:pt x="0" y="58"/>
                    </a:lnTo>
                    <a:lnTo>
                      <a:pt x="0" y="10"/>
                    </a:lnTo>
                    <a:lnTo>
                      <a:pt x="0" y="10"/>
                    </a:lnTo>
                    <a:lnTo>
                      <a:pt x="2" y="6"/>
                    </a:lnTo>
                    <a:lnTo>
                      <a:pt x="4" y="4"/>
                    </a:lnTo>
                    <a:lnTo>
                      <a:pt x="6" y="2"/>
                    </a:lnTo>
                    <a:lnTo>
                      <a:pt x="10" y="0"/>
                    </a:lnTo>
                    <a:lnTo>
                      <a:pt x="528" y="0"/>
                    </a:lnTo>
                    <a:lnTo>
                      <a:pt x="528" y="0"/>
                    </a:lnTo>
                    <a:lnTo>
                      <a:pt x="532" y="2"/>
                    </a:lnTo>
                    <a:lnTo>
                      <a:pt x="534" y="4"/>
                    </a:lnTo>
                    <a:lnTo>
                      <a:pt x="536" y="6"/>
                    </a:lnTo>
                    <a:lnTo>
                      <a:pt x="536" y="10"/>
                    </a:lnTo>
                    <a:lnTo>
                      <a:pt x="536" y="58"/>
                    </a:lnTo>
                    <a:lnTo>
                      <a:pt x="536" y="58"/>
                    </a:lnTo>
                    <a:lnTo>
                      <a:pt x="536" y="62"/>
                    </a:lnTo>
                    <a:lnTo>
                      <a:pt x="534" y="64"/>
                    </a:lnTo>
                    <a:lnTo>
                      <a:pt x="532" y="66"/>
                    </a:lnTo>
                    <a:lnTo>
                      <a:pt x="528" y="66"/>
                    </a:lnTo>
                    <a:lnTo>
                      <a:pt x="528" y="66"/>
                    </a:lnTo>
                    <a:close/>
                    <a:moveTo>
                      <a:pt x="18" y="48"/>
                    </a:moveTo>
                    <a:lnTo>
                      <a:pt x="518" y="48"/>
                    </a:lnTo>
                    <a:lnTo>
                      <a:pt x="518" y="18"/>
                    </a:lnTo>
                    <a:lnTo>
                      <a:pt x="18" y="18"/>
                    </a:lnTo>
                    <a:lnTo>
                      <a:pt x="18" y="4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35" name="Freeform 25">
                <a:extLst>
                  <a:ext uri="{FF2B5EF4-FFF2-40B4-BE49-F238E27FC236}">
                    <a16:creationId xmlns:a16="http://schemas.microsoft.com/office/drawing/2014/main" id="{63A47DF3-CBB1-4D79-B09E-10CE8CA81DDB}"/>
                  </a:ext>
                </a:extLst>
              </p:cNvPr>
              <p:cNvSpPr>
                <a:spLocks/>
              </p:cNvSpPr>
              <p:nvPr/>
            </p:nvSpPr>
            <p:spPr bwMode="auto">
              <a:xfrm>
                <a:off x="5043488" y="5894388"/>
                <a:ext cx="1228725" cy="95250"/>
              </a:xfrm>
              <a:custGeom>
                <a:avLst/>
                <a:gdLst>
                  <a:gd name="T0" fmla="*/ 764 w 774"/>
                  <a:gd name="T1" fmla="*/ 60 h 60"/>
                  <a:gd name="T2" fmla="*/ 764 w 774"/>
                  <a:gd name="T3" fmla="*/ 60 h 60"/>
                  <a:gd name="T4" fmla="*/ 762 w 774"/>
                  <a:gd name="T5" fmla="*/ 58 h 60"/>
                  <a:gd name="T6" fmla="*/ 758 w 774"/>
                  <a:gd name="T7" fmla="*/ 56 h 60"/>
                  <a:gd name="T8" fmla="*/ 756 w 774"/>
                  <a:gd name="T9" fmla="*/ 54 h 60"/>
                  <a:gd name="T10" fmla="*/ 756 w 774"/>
                  <a:gd name="T11" fmla="*/ 50 h 60"/>
                  <a:gd name="T12" fmla="*/ 756 w 774"/>
                  <a:gd name="T13" fmla="*/ 18 h 60"/>
                  <a:gd name="T14" fmla="*/ 18 w 774"/>
                  <a:gd name="T15" fmla="*/ 18 h 60"/>
                  <a:gd name="T16" fmla="*/ 18 w 774"/>
                  <a:gd name="T17" fmla="*/ 50 h 60"/>
                  <a:gd name="T18" fmla="*/ 18 w 774"/>
                  <a:gd name="T19" fmla="*/ 50 h 60"/>
                  <a:gd name="T20" fmla="*/ 16 w 774"/>
                  <a:gd name="T21" fmla="*/ 54 h 60"/>
                  <a:gd name="T22" fmla="*/ 14 w 774"/>
                  <a:gd name="T23" fmla="*/ 56 h 60"/>
                  <a:gd name="T24" fmla="*/ 12 w 774"/>
                  <a:gd name="T25" fmla="*/ 58 h 60"/>
                  <a:gd name="T26" fmla="*/ 8 w 774"/>
                  <a:gd name="T27" fmla="*/ 60 h 60"/>
                  <a:gd name="T28" fmla="*/ 8 w 774"/>
                  <a:gd name="T29" fmla="*/ 60 h 60"/>
                  <a:gd name="T30" fmla="*/ 4 w 774"/>
                  <a:gd name="T31" fmla="*/ 58 h 60"/>
                  <a:gd name="T32" fmla="*/ 2 w 774"/>
                  <a:gd name="T33" fmla="*/ 56 h 60"/>
                  <a:gd name="T34" fmla="*/ 0 w 774"/>
                  <a:gd name="T35" fmla="*/ 54 h 60"/>
                  <a:gd name="T36" fmla="*/ 0 w 774"/>
                  <a:gd name="T37" fmla="*/ 50 h 60"/>
                  <a:gd name="T38" fmla="*/ 0 w 774"/>
                  <a:gd name="T39" fmla="*/ 10 h 60"/>
                  <a:gd name="T40" fmla="*/ 0 w 774"/>
                  <a:gd name="T41" fmla="*/ 10 h 60"/>
                  <a:gd name="T42" fmla="*/ 0 w 774"/>
                  <a:gd name="T43" fmla="*/ 6 h 60"/>
                  <a:gd name="T44" fmla="*/ 2 w 774"/>
                  <a:gd name="T45" fmla="*/ 4 h 60"/>
                  <a:gd name="T46" fmla="*/ 4 w 774"/>
                  <a:gd name="T47" fmla="*/ 2 h 60"/>
                  <a:gd name="T48" fmla="*/ 8 w 774"/>
                  <a:gd name="T49" fmla="*/ 0 h 60"/>
                  <a:gd name="T50" fmla="*/ 764 w 774"/>
                  <a:gd name="T51" fmla="*/ 0 h 60"/>
                  <a:gd name="T52" fmla="*/ 764 w 774"/>
                  <a:gd name="T53" fmla="*/ 0 h 60"/>
                  <a:gd name="T54" fmla="*/ 768 w 774"/>
                  <a:gd name="T55" fmla="*/ 2 h 60"/>
                  <a:gd name="T56" fmla="*/ 772 w 774"/>
                  <a:gd name="T57" fmla="*/ 4 h 60"/>
                  <a:gd name="T58" fmla="*/ 774 w 774"/>
                  <a:gd name="T59" fmla="*/ 6 h 60"/>
                  <a:gd name="T60" fmla="*/ 774 w 774"/>
                  <a:gd name="T61" fmla="*/ 10 h 60"/>
                  <a:gd name="T62" fmla="*/ 774 w 774"/>
                  <a:gd name="T63" fmla="*/ 50 h 60"/>
                  <a:gd name="T64" fmla="*/ 774 w 774"/>
                  <a:gd name="T65" fmla="*/ 50 h 60"/>
                  <a:gd name="T66" fmla="*/ 774 w 774"/>
                  <a:gd name="T67" fmla="*/ 54 h 60"/>
                  <a:gd name="T68" fmla="*/ 772 w 774"/>
                  <a:gd name="T69" fmla="*/ 56 h 60"/>
                  <a:gd name="T70" fmla="*/ 768 w 774"/>
                  <a:gd name="T71" fmla="*/ 58 h 60"/>
                  <a:gd name="T72" fmla="*/ 764 w 774"/>
                  <a:gd name="T73" fmla="*/ 60 h 60"/>
                  <a:gd name="T74" fmla="*/ 764 w 774"/>
                  <a:gd name="T7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4" h="60">
                    <a:moveTo>
                      <a:pt x="764" y="60"/>
                    </a:moveTo>
                    <a:lnTo>
                      <a:pt x="764" y="60"/>
                    </a:lnTo>
                    <a:lnTo>
                      <a:pt x="762" y="58"/>
                    </a:lnTo>
                    <a:lnTo>
                      <a:pt x="758" y="56"/>
                    </a:lnTo>
                    <a:lnTo>
                      <a:pt x="756" y="54"/>
                    </a:lnTo>
                    <a:lnTo>
                      <a:pt x="756" y="50"/>
                    </a:lnTo>
                    <a:lnTo>
                      <a:pt x="756" y="18"/>
                    </a:lnTo>
                    <a:lnTo>
                      <a:pt x="18" y="18"/>
                    </a:lnTo>
                    <a:lnTo>
                      <a:pt x="18" y="50"/>
                    </a:lnTo>
                    <a:lnTo>
                      <a:pt x="18" y="50"/>
                    </a:lnTo>
                    <a:lnTo>
                      <a:pt x="16" y="54"/>
                    </a:lnTo>
                    <a:lnTo>
                      <a:pt x="14" y="56"/>
                    </a:lnTo>
                    <a:lnTo>
                      <a:pt x="12" y="58"/>
                    </a:lnTo>
                    <a:lnTo>
                      <a:pt x="8" y="60"/>
                    </a:lnTo>
                    <a:lnTo>
                      <a:pt x="8" y="60"/>
                    </a:lnTo>
                    <a:lnTo>
                      <a:pt x="4" y="58"/>
                    </a:lnTo>
                    <a:lnTo>
                      <a:pt x="2" y="56"/>
                    </a:lnTo>
                    <a:lnTo>
                      <a:pt x="0" y="54"/>
                    </a:lnTo>
                    <a:lnTo>
                      <a:pt x="0" y="50"/>
                    </a:lnTo>
                    <a:lnTo>
                      <a:pt x="0" y="10"/>
                    </a:lnTo>
                    <a:lnTo>
                      <a:pt x="0" y="10"/>
                    </a:lnTo>
                    <a:lnTo>
                      <a:pt x="0" y="6"/>
                    </a:lnTo>
                    <a:lnTo>
                      <a:pt x="2" y="4"/>
                    </a:lnTo>
                    <a:lnTo>
                      <a:pt x="4" y="2"/>
                    </a:lnTo>
                    <a:lnTo>
                      <a:pt x="8" y="0"/>
                    </a:lnTo>
                    <a:lnTo>
                      <a:pt x="764" y="0"/>
                    </a:lnTo>
                    <a:lnTo>
                      <a:pt x="764" y="0"/>
                    </a:lnTo>
                    <a:lnTo>
                      <a:pt x="768" y="2"/>
                    </a:lnTo>
                    <a:lnTo>
                      <a:pt x="772" y="4"/>
                    </a:lnTo>
                    <a:lnTo>
                      <a:pt x="774" y="6"/>
                    </a:lnTo>
                    <a:lnTo>
                      <a:pt x="774" y="10"/>
                    </a:lnTo>
                    <a:lnTo>
                      <a:pt x="774" y="50"/>
                    </a:lnTo>
                    <a:lnTo>
                      <a:pt x="774" y="50"/>
                    </a:lnTo>
                    <a:lnTo>
                      <a:pt x="774" y="54"/>
                    </a:lnTo>
                    <a:lnTo>
                      <a:pt x="772" y="56"/>
                    </a:lnTo>
                    <a:lnTo>
                      <a:pt x="768" y="58"/>
                    </a:lnTo>
                    <a:lnTo>
                      <a:pt x="764" y="60"/>
                    </a:lnTo>
                    <a:lnTo>
                      <a:pt x="764" y="6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36" name="Freeform 26">
                <a:extLst>
                  <a:ext uri="{FF2B5EF4-FFF2-40B4-BE49-F238E27FC236}">
                    <a16:creationId xmlns:a16="http://schemas.microsoft.com/office/drawing/2014/main" id="{7B81A06A-8913-4373-BCD4-62E53DA9149D}"/>
                  </a:ext>
                </a:extLst>
              </p:cNvPr>
              <p:cNvSpPr>
                <a:spLocks noEditPoints="1"/>
              </p:cNvSpPr>
              <p:nvPr/>
            </p:nvSpPr>
            <p:spPr bwMode="auto">
              <a:xfrm>
                <a:off x="5176838" y="5602288"/>
                <a:ext cx="228600" cy="244475"/>
              </a:xfrm>
              <a:custGeom>
                <a:avLst/>
                <a:gdLst>
                  <a:gd name="T0" fmla="*/ 134 w 144"/>
                  <a:gd name="T1" fmla="*/ 154 h 154"/>
                  <a:gd name="T2" fmla="*/ 10 w 144"/>
                  <a:gd name="T3" fmla="*/ 154 h 154"/>
                  <a:gd name="T4" fmla="*/ 10 w 144"/>
                  <a:gd name="T5" fmla="*/ 154 h 154"/>
                  <a:gd name="T6" fmla="*/ 6 w 144"/>
                  <a:gd name="T7" fmla="*/ 154 h 154"/>
                  <a:gd name="T8" fmla="*/ 4 w 144"/>
                  <a:gd name="T9" fmla="*/ 152 h 154"/>
                  <a:gd name="T10" fmla="*/ 2 w 144"/>
                  <a:gd name="T11" fmla="*/ 150 h 154"/>
                  <a:gd name="T12" fmla="*/ 0 w 144"/>
                  <a:gd name="T13" fmla="*/ 146 h 154"/>
                  <a:gd name="T14" fmla="*/ 0 w 144"/>
                  <a:gd name="T15" fmla="*/ 8 h 154"/>
                  <a:gd name="T16" fmla="*/ 0 w 144"/>
                  <a:gd name="T17" fmla="*/ 8 h 154"/>
                  <a:gd name="T18" fmla="*/ 2 w 144"/>
                  <a:gd name="T19" fmla="*/ 4 h 154"/>
                  <a:gd name="T20" fmla="*/ 4 w 144"/>
                  <a:gd name="T21" fmla="*/ 2 h 154"/>
                  <a:gd name="T22" fmla="*/ 6 w 144"/>
                  <a:gd name="T23" fmla="*/ 0 h 154"/>
                  <a:gd name="T24" fmla="*/ 10 w 144"/>
                  <a:gd name="T25" fmla="*/ 0 h 154"/>
                  <a:gd name="T26" fmla="*/ 134 w 144"/>
                  <a:gd name="T27" fmla="*/ 0 h 154"/>
                  <a:gd name="T28" fmla="*/ 134 w 144"/>
                  <a:gd name="T29" fmla="*/ 0 h 154"/>
                  <a:gd name="T30" fmla="*/ 138 w 144"/>
                  <a:gd name="T31" fmla="*/ 0 h 154"/>
                  <a:gd name="T32" fmla="*/ 140 w 144"/>
                  <a:gd name="T33" fmla="*/ 2 h 154"/>
                  <a:gd name="T34" fmla="*/ 142 w 144"/>
                  <a:gd name="T35" fmla="*/ 4 h 154"/>
                  <a:gd name="T36" fmla="*/ 144 w 144"/>
                  <a:gd name="T37" fmla="*/ 8 h 154"/>
                  <a:gd name="T38" fmla="*/ 144 w 144"/>
                  <a:gd name="T39" fmla="*/ 146 h 154"/>
                  <a:gd name="T40" fmla="*/ 144 w 144"/>
                  <a:gd name="T41" fmla="*/ 146 h 154"/>
                  <a:gd name="T42" fmla="*/ 142 w 144"/>
                  <a:gd name="T43" fmla="*/ 150 h 154"/>
                  <a:gd name="T44" fmla="*/ 140 w 144"/>
                  <a:gd name="T45" fmla="*/ 152 h 154"/>
                  <a:gd name="T46" fmla="*/ 138 w 144"/>
                  <a:gd name="T47" fmla="*/ 154 h 154"/>
                  <a:gd name="T48" fmla="*/ 134 w 144"/>
                  <a:gd name="T49" fmla="*/ 154 h 154"/>
                  <a:gd name="T50" fmla="*/ 134 w 144"/>
                  <a:gd name="T51" fmla="*/ 154 h 154"/>
                  <a:gd name="T52" fmla="*/ 18 w 144"/>
                  <a:gd name="T53" fmla="*/ 136 h 154"/>
                  <a:gd name="T54" fmla="*/ 126 w 144"/>
                  <a:gd name="T55" fmla="*/ 136 h 154"/>
                  <a:gd name="T56" fmla="*/ 126 w 144"/>
                  <a:gd name="T57" fmla="*/ 18 h 154"/>
                  <a:gd name="T58" fmla="*/ 18 w 144"/>
                  <a:gd name="T59" fmla="*/ 18 h 154"/>
                  <a:gd name="T60" fmla="*/ 18 w 144"/>
                  <a:gd name="T61"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54">
                    <a:moveTo>
                      <a:pt x="134" y="154"/>
                    </a:moveTo>
                    <a:lnTo>
                      <a:pt x="10" y="154"/>
                    </a:lnTo>
                    <a:lnTo>
                      <a:pt x="10" y="154"/>
                    </a:lnTo>
                    <a:lnTo>
                      <a:pt x="6" y="154"/>
                    </a:lnTo>
                    <a:lnTo>
                      <a:pt x="4" y="152"/>
                    </a:lnTo>
                    <a:lnTo>
                      <a:pt x="2" y="150"/>
                    </a:lnTo>
                    <a:lnTo>
                      <a:pt x="0" y="146"/>
                    </a:lnTo>
                    <a:lnTo>
                      <a:pt x="0" y="8"/>
                    </a:lnTo>
                    <a:lnTo>
                      <a:pt x="0" y="8"/>
                    </a:lnTo>
                    <a:lnTo>
                      <a:pt x="2" y="4"/>
                    </a:lnTo>
                    <a:lnTo>
                      <a:pt x="4" y="2"/>
                    </a:lnTo>
                    <a:lnTo>
                      <a:pt x="6" y="0"/>
                    </a:lnTo>
                    <a:lnTo>
                      <a:pt x="10" y="0"/>
                    </a:lnTo>
                    <a:lnTo>
                      <a:pt x="134" y="0"/>
                    </a:lnTo>
                    <a:lnTo>
                      <a:pt x="134" y="0"/>
                    </a:lnTo>
                    <a:lnTo>
                      <a:pt x="138" y="0"/>
                    </a:lnTo>
                    <a:lnTo>
                      <a:pt x="140" y="2"/>
                    </a:lnTo>
                    <a:lnTo>
                      <a:pt x="142" y="4"/>
                    </a:lnTo>
                    <a:lnTo>
                      <a:pt x="144" y="8"/>
                    </a:lnTo>
                    <a:lnTo>
                      <a:pt x="144" y="146"/>
                    </a:lnTo>
                    <a:lnTo>
                      <a:pt x="144" y="146"/>
                    </a:lnTo>
                    <a:lnTo>
                      <a:pt x="142" y="150"/>
                    </a:lnTo>
                    <a:lnTo>
                      <a:pt x="140" y="152"/>
                    </a:lnTo>
                    <a:lnTo>
                      <a:pt x="138" y="154"/>
                    </a:lnTo>
                    <a:lnTo>
                      <a:pt x="134" y="154"/>
                    </a:lnTo>
                    <a:lnTo>
                      <a:pt x="134" y="154"/>
                    </a:lnTo>
                    <a:close/>
                    <a:moveTo>
                      <a:pt x="18" y="136"/>
                    </a:moveTo>
                    <a:lnTo>
                      <a:pt x="126" y="136"/>
                    </a:lnTo>
                    <a:lnTo>
                      <a:pt x="126" y="18"/>
                    </a:lnTo>
                    <a:lnTo>
                      <a:pt x="18" y="18"/>
                    </a:lnTo>
                    <a:lnTo>
                      <a:pt x="18"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37" name="Freeform 27">
                <a:extLst>
                  <a:ext uri="{FF2B5EF4-FFF2-40B4-BE49-F238E27FC236}">
                    <a16:creationId xmlns:a16="http://schemas.microsoft.com/office/drawing/2014/main" id="{B9215F90-7A46-4DCD-83AB-5BE36DB8E970}"/>
                  </a:ext>
                </a:extLst>
              </p:cNvPr>
              <p:cNvSpPr>
                <a:spLocks noEditPoints="1"/>
              </p:cNvSpPr>
              <p:nvPr/>
            </p:nvSpPr>
            <p:spPr bwMode="auto">
              <a:xfrm>
                <a:off x="5434013" y="5602288"/>
                <a:ext cx="225425" cy="244475"/>
              </a:xfrm>
              <a:custGeom>
                <a:avLst/>
                <a:gdLst>
                  <a:gd name="T0" fmla="*/ 134 w 142"/>
                  <a:gd name="T1" fmla="*/ 154 h 154"/>
                  <a:gd name="T2" fmla="*/ 8 w 142"/>
                  <a:gd name="T3" fmla="*/ 154 h 154"/>
                  <a:gd name="T4" fmla="*/ 8 w 142"/>
                  <a:gd name="T5" fmla="*/ 154 h 154"/>
                  <a:gd name="T6" fmla="*/ 6 w 142"/>
                  <a:gd name="T7" fmla="*/ 154 h 154"/>
                  <a:gd name="T8" fmla="*/ 2 w 142"/>
                  <a:gd name="T9" fmla="*/ 152 h 154"/>
                  <a:gd name="T10" fmla="*/ 0 w 142"/>
                  <a:gd name="T11" fmla="*/ 150 h 154"/>
                  <a:gd name="T12" fmla="*/ 0 w 142"/>
                  <a:gd name="T13" fmla="*/ 146 h 154"/>
                  <a:gd name="T14" fmla="*/ 0 w 142"/>
                  <a:gd name="T15" fmla="*/ 8 h 154"/>
                  <a:gd name="T16" fmla="*/ 0 w 142"/>
                  <a:gd name="T17" fmla="*/ 8 h 154"/>
                  <a:gd name="T18" fmla="*/ 0 w 142"/>
                  <a:gd name="T19" fmla="*/ 4 h 154"/>
                  <a:gd name="T20" fmla="*/ 2 w 142"/>
                  <a:gd name="T21" fmla="*/ 2 h 154"/>
                  <a:gd name="T22" fmla="*/ 6 w 142"/>
                  <a:gd name="T23" fmla="*/ 0 h 154"/>
                  <a:gd name="T24" fmla="*/ 8 w 142"/>
                  <a:gd name="T25" fmla="*/ 0 h 154"/>
                  <a:gd name="T26" fmla="*/ 134 w 142"/>
                  <a:gd name="T27" fmla="*/ 0 h 154"/>
                  <a:gd name="T28" fmla="*/ 134 w 142"/>
                  <a:gd name="T29" fmla="*/ 0 h 154"/>
                  <a:gd name="T30" fmla="*/ 138 w 142"/>
                  <a:gd name="T31" fmla="*/ 0 h 154"/>
                  <a:gd name="T32" fmla="*/ 140 w 142"/>
                  <a:gd name="T33" fmla="*/ 2 h 154"/>
                  <a:gd name="T34" fmla="*/ 142 w 142"/>
                  <a:gd name="T35" fmla="*/ 4 h 154"/>
                  <a:gd name="T36" fmla="*/ 142 w 142"/>
                  <a:gd name="T37" fmla="*/ 8 h 154"/>
                  <a:gd name="T38" fmla="*/ 142 w 142"/>
                  <a:gd name="T39" fmla="*/ 146 h 154"/>
                  <a:gd name="T40" fmla="*/ 142 w 142"/>
                  <a:gd name="T41" fmla="*/ 146 h 154"/>
                  <a:gd name="T42" fmla="*/ 142 w 142"/>
                  <a:gd name="T43" fmla="*/ 150 h 154"/>
                  <a:gd name="T44" fmla="*/ 140 w 142"/>
                  <a:gd name="T45" fmla="*/ 152 h 154"/>
                  <a:gd name="T46" fmla="*/ 138 w 142"/>
                  <a:gd name="T47" fmla="*/ 154 h 154"/>
                  <a:gd name="T48" fmla="*/ 134 w 142"/>
                  <a:gd name="T49" fmla="*/ 154 h 154"/>
                  <a:gd name="T50" fmla="*/ 134 w 142"/>
                  <a:gd name="T51" fmla="*/ 154 h 154"/>
                  <a:gd name="T52" fmla="*/ 18 w 142"/>
                  <a:gd name="T53" fmla="*/ 136 h 154"/>
                  <a:gd name="T54" fmla="*/ 124 w 142"/>
                  <a:gd name="T55" fmla="*/ 136 h 154"/>
                  <a:gd name="T56" fmla="*/ 124 w 142"/>
                  <a:gd name="T57" fmla="*/ 18 h 154"/>
                  <a:gd name="T58" fmla="*/ 18 w 142"/>
                  <a:gd name="T59" fmla="*/ 18 h 154"/>
                  <a:gd name="T60" fmla="*/ 18 w 142"/>
                  <a:gd name="T61"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4">
                    <a:moveTo>
                      <a:pt x="134" y="154"/>
                    </a:moveTo>
                    <a:lnTo>
                      <a:pt x="8" y="154"/>
                    </a:lnTo>
                    <a:lnTo>
                      <a:pt x="8" y="154"/>
                    </a:lnTo>
                    <a:lnTo>
                      <a:pt x="6" y="154"/>
                    </a:lnTo>
                    <a:lnTo>
                      <a:pt x="2" y="152"/>
                    </a:lnTo>
                    <a:lnTo>
                      <a:pt x="0" y="150"/>
                    </a:lnTo>
                    <a:lnTo>
                      <a:pt x="0" y="146"/>
                    </a:lnTo>
                    <a:lnTo>
                      <a:pt x="0" y="8"/>
                    </a:lnTo>
                    <a:lnTo>
                      <a:pt x="0" y="8"/>
                    </a:lnTo>
                    <a:lnTo>
                      <a:pt x="0" y="4"/>
                    </a:lnTo>
                    <a:lnTo>
                      <a:pt x="2" y="2"/>
                    </a:lnTo>
                    <a:lnTo>
                      <a:pt x="6" y="0"/>
                    </a:lnTo>
                    <a:lnTo>
                      <a:pt x="8" y="0"/>
                    </a:lnTo>
                    <a:lnTo>
                      <a:pt x="134" y="0"/>
                    </a:lnTo>
                    <a:lnTo>
                      <a:pt x="134" y="0"/>
                    </a:lnTo>
                    <a:lnTo>
                      <a:pt x="138" y="0"/>
                    </a:lnTo>
                    <a:lnTo>
                      <a:pt x="140" y="2"/>
                    </a:lnTo>
                    <a:lnTo>
                      <a:pt x="142" y="4"/>
                    </a:lnTo>
                    <a:lnTo>
                      <a:pt x="142" y="8"/>
                    </a:lnTo>
                    <a:lnTo>
                      <a:pt x="142" y="146"/>
                    </a:lnTo>
                    <a:lnTo>
                      <a:pt x="142" y="146"/>
                    </a:lnTo>
                    <a:lnTo>
                      <a:pt x="142" y="150"/>
                    </a:lnTo>
                    <a:lnTo>
                      <a:pt x="140" y="152"/>
                    </a:lnTo>
                    <a:lnTo>
                      <a:pt x="138" y="154"/>
                    </a:lnTo>
                    <a:lnTo>
                      <a:pt x="134" y="154"/>
                    </a:lnTo>
                    <a:lnTo>
                      <a:pt x="134" y="154"/>
                    </a:lnTo>
                    <a:close/>
                    <a:moveTo>
                      <a:pt x="18" y="136"/>
                    </a:moveTo>
                    <a:lnTo>
                      <a:pt x="124" y="136"/>
                    </a:lnTo>
                    <a:lnTo>
                      <a:pt x="124" y="18"/>
                    </a:lnTo>
                    <a:lnTo>
                      <a:pt x="18" y="18"/>
                    </a:lnTo>
                    <a:lnTo>
                      <a:pt x="18"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38" name="Freeform 28">
                <a:extLst>
                  <a:ext uri="{FF2B5EF4-FFF2-40B4-BE49-F238E27FC236}">
                    <a16:creationId xmlns:a16="http://schemas.microsoft.com/office/drawing/2014/main" id="{2BC92934-7E4D-48C9-B8C5-468812663B3F}"/>
                  </a:ext>
                </a:extLst>
              </p:cNvPr>
              <p:cNvSpPr>
                <a:spLocks noEditPoints="1"/>
              </p:cNvSpPr>
              <p:nvPr/>
            </p:nvSpPr>
            <p:spPr bwMode="auto">
              <a:xfrm>
                <a:off x="5684838" y="5602288"/>
                <a:ext cx="228600" cy="244475"/>
              </a:xfrm>
              <a:custGeom>
                <a:avLst/>
                <a:gdLst>
                  <a:gd name="T0" fmla="*/ 134 w 144"/>
                  <a:gd name="T1" fmla="*/ 154 h 154"/>
                  <a:gd name="T2" fmla="*/ 10 w 144"/>
                  <a:gd name="T3" fmla="*/ 154 h 154"/>
                  <a:gd name="T4" fmla="*/ 10 w 144"/>
                  <a:gd name="T5" fmla="*/ 154 h 154"/>
                  <a:gd name="T6" fmla="*/ 6 w 144"/>
                  <a:gd name="T7" fmla="*/ 154 h 154"/>
                  <a:gd name="T8" fmla="*/ 4 w 144"/>
                  <a:gd name="T9" fmla="*/ 152 h 154"/>
                  <a:gd name="T10" fmla="*/ 2 w 144"/>
                  <a:gd name="T11" fmla="*/ 150 h 154"/>
                  <a:gd name="T12" fmla="*/ 0 w 144"/>
                  <a:gd name="T13" fmla="*/ 146 h 154"/>
                  <a:gd name="T14" fmla="*/ 0 w 144"/>
                  <a:gd name="T15" fmla="*/ 8 h 154"/>
                  <a:gd name="T16" fmla="*/ 0 w 144"/>
                  <a:gd name="T17" fmla="*/ 8 h 154"/>
                  <a:gd name="T18" fmla="*/ 2 w 144"/>
                  <a:gd name="T19" fmla="*/ 4 h 154"/>
                  <a:gd name="T20" fmla="*/ 4 w 144"/>
                  <a:gd name="T21" fmla="*/ 2 h 154"/>
                  <a:gd name="T22" fmla="*/ 6 w 144"/>
                  <a:gd name="T23" fmla="*/ 0 h 154"/>
                  <a:gd name="T24" fmla="*/ 10 w 144"/>
                  <a:gd name="T25" fmla="*/ 0 h 154"/>
                  <a:gd name="T26" fmla="*/ 134 w 144"/>
                  <a:gd name="T27" fmla="*/ 0 h 154"/>
                  <a:gd name="T28" fmla="*/ 134 w 144"/>
                  <a:gd name="T29" fmla="*/ 0 h 154"/>
                  <a:gd name="T30" fmla="*/ 138 w 144"/>
                  <a:gd name="T31" fmla="*/ 0 h 154"/>
                  <a:gd name="T32" fmla="*/ 140 w 144"/>
                  <a:gd name="T33" fmla="*/ 2 h 154"/>
                  <a:gd name="T34" fmla="*/ 142 w 144"/>
                  <a:gd name="T35" fmla="*/ 4 h 154"/>
                  <a:gd name="T36" fmla="*/ 144 w 144"/>
                  <a:gd name="T37" fmla="*/ 8 h 154"/>
                  <a:gd name="T38" fmla="*/ 144 w 144"/>
                  <a:gd name="T39" fmla="*/ 146 h 154"/>
                  <a:gd name="T40" fmla="*/ 144 w 144"/>
                  <a:gd name="T41" fmla="*/ 146 h 154"/>
                  <a:gd name="T42" fmla="*/ 142 w 144"/>
                  <a:gd name="T43" fmla="*/ 150 h 154"/>
                  <a:gd name="T44" fmla="*/ 140 w 144"/>
                  <a:gd name="T45" fmla="*/ 152 h 154"/>
                  <a:gd name="T46" fmla="*/ 138 w 144"/>
                  <a:gd name="T47" fmla="*/ 154 h 154"/>
                  <a:gd name="T48" fmla="*/ 134 w 144"/>
                  <a:gd name="T49" fmla="*/ 154 h 154"/>
                  <a:gd name="T50" fmla="*/ 134 w 144"/>
                  <a:gd name="T51" fmla="*/ 154 h 154"/>
                  <a:gd name="T52" fmla="*/ 18 w 144"/>
                  <a:gd name="T53" fmla="*/ 136 h 154"/>
                  <a:gd name="T54" fmla="*/ 126 w 144"/>
                  <a:gd name="T55" fmla="*/ 136 h 154"/>
                  <a:gd name="T56" fmla="*/ 126 w 144"/>
                  <a:gd name="T57" fmla="*/ 18 h 154"/>
                  <a:gd name="T58" fmla="*/ 18 w 144"/>
                  <a:gd name="T59" fmla="*/ 18 h 154"/>
                  <a:gd name="T60" fmla="*/ 18 w 144"/>
                  <a:gd name="T61" fmla="*/ 13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54">
                    <a:moveTo>
                      <a:pt x="134" y="154"/>
                    </a:moveTo>
                    <a:lnTo>
                      <a:pt x="10" y="154"/>
                    </a:lnTo>
                    <a:lnTo>
                      <a:pt x="10" y="154"/>
                    </a:lnTo>
                    <a:lnTo>
                      <a:pt x="6" y="154"/>
                    </a:lnTo>
                    <a:lnTo>
                      <a:pt x="4" y="152"/>
                    </a:lnTo>
                    <a:lnTo>
                      <a:pt x="2" y="150"/>
                    </a:lnTo>
                    <a:lnTo>
                      <a:pt x="0" y="146"/>
                    </a:lnTo>
                    <a:lnTo>
                      <a:pt x="0" y="8"/>
                    </a:lnTo>
                    <a:lnTo>
                      <a:pt x="0" y="8"/>
                    </a:lnTo>
                    <a:lnTo>
                      <a:pt x="2" y="4"/>
                    </a:lnTo>
                    <a:lnTo>
                      <a:pt x="4" y="2"/>
                    </a:lnTo>
                    <a:lnTo>
                      <a:pt x="6" y="0"/>
                    </a:lnTo>
                    <a:lnTo>
                      <a:pt x="10" y="0"/>
                    </a:lnTo>
                    <a:lnTo>
                      <a:pt x="134" y="0"/>
                    </a:lnTo>
                    <a:lnTo>
                      <a:pt x="134" y="0"/>
                    </a:lnTo>
                    <a:lnTo>
                      <a:pt x="138" y="0"/>
                    </a:lnTo>
                    <a:lnTo>
                      <a:pt x="140" y="2"/>
                    </a:lnTo>
                    <a:lnTo>
                      <a:pt x="142" y="4"/>
                    </a:lnTo>
                    <a:lnTo>
                      <a:pt x="144" y="8"/>
                    </a:lnTo>
                    <a:lnTo>
                      <a:pt x="144" y="146"/>
                    </a:lnTo>
                    <a:lnTo>
                      <a:pt x="144" y="146"/>
                    </a:lnTo>
                    <a:lnTo>
                      <a:pt x="142" y="150"/>
                    </a:lnTo>
                    <a:lnTo>
                      <a:pt x="140" y="152"/>
                    </a:lnTo>
                    <a:lnTo>
                      <a:pt x="138" y="154"/>
                    </a:lnTo>
                    <a:lnTo>
                      <a:pt x="134" y="154"/>
                    </a:lnTo>
                    <a:lnTo>
                      <a:pt x="134" y="154"/>
                    </a:lnTo>
                    <a:close/>
                    <a:moveTo>
                      <a:pt x="18" y="136"/>
                    </a:moveTo>
                    <a:lnTo>
                      <a:pt x="126" y="136"/>
                    </a:lnTo>
                    <a:lnTo>
                      <a:pt x="126" y="18"/>
                    </a:lnTo>
                    <a:lnTo>
                      <a:pt x="18" y="18"/>
                    </a:lnTo>
                    <a:lnTo>
                      <a:pt x="18" y="13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39" name="Freeform 29">
                <a:extLst>
                  <a:ext uri="{FF2B5EF4-FFF2-40B4-BE49-F238E27FC236}">
                    <a16:creationId xmlns:a16="http://schemas.microsoft.com/office/drawing/2014/main" id="{F65E11C7-DB51-463F-A989-E58519070F63}"/>
                  </a:ext>
                </a:extLst>
              </p:cNvPr>
              <p:cNvSpPr>
                <a:spLocks/>
              </p:cNvSpPr>
              <p:nvPr/>
            </p:nvSpPr>
            <p:spPr bwMode="auto">
              <a:xfrm>
                <a:off x="5278438" y="5659438"/>
                <a:ext cx="28575" cy="187325"/>
              </a:xfrm>
              <a:custGeom>
                <a:avLst/>
                <a:gdLst>
                  <a:gd name="T0" fmla="*/ 8 w 18"/>
                  <a:gd name="T1" fmla="*/ 118 h 118"/>
                  <a:gd name="T2" fmla="*/ 8 w 18"/>
                  <a:gd name="T3" fmla="*/ 118 h 118"/>
                  <a:gd name="T4" fmla="*/ 4 w 18"/>
                  <a:gd name="T5" fmla="*/ 118 h 118"/>
                  <a:gd name="T6" fmla="*/ 2 w 18"/>
                  <a:gd name="T7" fmla="*/ 116 h 118"/>
                  <a:gd name="T8" fmla="*/ 0 w 18"/>
                  <a:gd name="T9" fmla="*/ 114 h 118"/>
                  <a:gd name="T10" fmla="*/ 0 w 18"/>
                  <a:gd name="T11" fmla="*/ 110 h 118"/>
                  <a:gd name="T12" fmla="*/ 0 w 18"/>
                  <a:gd name="T13" fmla="*/ 8 h 118"/>
                  <a:gd name="T14" fmla="*/ 0 w 18"/>
                  <a:gd name="T15" fmla="*/ 8 h 118"/>
                  <a:gd name="T16" fmla="*/ 0 w 18"/>
                  <a:gd name="T17" fmla="*/ 4 h 118"/>
                  <a:gd name="T18" fmla="*/ 2 w 18"/>
                  <a:gd name="T19" fmla="*/ 2 h 118"/>
                  <a:gd name="T20" fmla="*/ 4 w 18"/>
                  <a:gd name="T21" fmla="*/ 0 h 118"/>
                  <a:gd name="T22" fmla="*/ 8 w 18"/>
                  <a:gd name="T23" fmla="*/ 0 h 118"/>
                  <a:gd name="T24" fmla="*/ 8 w 18"/>
                  <a:gd name="T25" fmla="*/ 0 h 118"/>
                  <a:gd name="T26" fmla="*/ 12 w 18"/>
                  <a:gd name="T27" fmla="*/ 0 h 118"/>
                  <a:gd name="T28" fmla="*/ 14 w 18"/>
                  <a:gd name="T29" fmla="*/ 2 h 118"/>
                  <a:gd name="T30" fmla="*/ 16 w 18"/>
                  <a:gd name="T31" fmla="*/ 4 h 118"/>
                  <a:gd name="T32" fmla="*/ 18 w 18"/>
                  <a:gd name="T33" fmla="*/ 8 h 118"/>
                  <a:gd name="T34" fmla="*/ 18 w 18"/>
                  <a:gd name="T35" fmla="*/ 110 h 118"/>
                  <a:gd name="T36" fmla="*/ 18 w 18"/>
                  <a:gd name="T37" fmla="*/ 110 h 118"/>
                  <a:gd name="T38" fmla="*/ 16 w 18"/>
                  <a:gd name="T39" fmla="*/ 114 h 118"/>
                  <a:gd name="T40" fmla="*/ 14 w 18"/>
                  <a:gd name="T41" fmla="*/ 116 h 118"/>
                  <a:gd name="T42" fmla="*/ 12 w 18"/>
                  <a:gd name="T43" fmla="*/ 118 h 118"/>
                  <a:gd name="T44" fmla="*/ 8 w 18"/>
                  <a:gd name="T45" fmla="*/ 118 h 118"/>
                  <a:gd name="T46" fmla="*/ 8 w 18"/>
                  <a:gd name="T4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18">
                    <a:moveTo>
                      <a:pt x="8" y="118"/>
                    </a:moveTo>
                    <a:lnTo>
                      <a:pt x="8" y="118"/>
                    </a:lnTo>
                    <a:lnTo>
                      <a:pt x="4" y="118"/>
                    </a:lnTo>
                    <a:lnTo>
                      <a:pt x="2" y="116"/>
                    </a:lnTo>
                    <a:lnTo>
                      <a:pt x="0" y="114"/>
                    </a:lnTo>
                    <a:lnTo>
                      <a:pt x="0" y="110"/>
                    </a:lnTo>
                    <a:lnTo>
                      <a:pt x="0" y="8"/>
                    </a:lnTo>
                    <a:lnTo>
                      <a:pt x="0" y="8"/>
                    </a:lnTo>
                    <a:lnTo>
                      <a:pt x="0" y="4"/>
                    </a:lnTo>
                    <a:lnTo>
                      <a:pt x="2" y="2"/>
                    </a:lnTo>
                    <a:lnTo>
                      <a:pt x="4" y="0"/>
                    </a:lnTo>
                    <a:lnTo>
                      <a:pt x="8" y="0"/>
                    </a:lnTo>
                    <a:lnTo>
                      <a:pt x="8" y="0"/>
                    </a:lnTo>
                    <a:lnTo>
                      <a:pt x="12" y="0"/>
                    </a:lnTo>
                    <a:lnTo>
                      <a:pt x="14" y="2"/>
                    </a:lnTo>
                    <a:lnTo>
                      <a:pt x="16" y="4"/>
                    </a:lnTo>
                    <a:lnTo>
                      <a:pt x="18" y="8"/>
                    </a:lnTo>
                    <a:lnTo>
                      <a:pt x="18" y="110"/>
                    </a:lnTo>
                    <a:lnTo>
                      <a:pt x="18" y="110"/>
                    </a:lnTo>
                    <a:lnTo>
                      <a:pt x="16" y="114"/>
                    </a:lnTo>
                    <a:lnTo>
                      <a:pt x="14" y="116"/>
                    </a:lnTo>
                    <a:lnTo>
                      <a:pt x="12" y="118"/>
                    </a:lnTo>
                    <a:lnTo>
                      <a:pt x="8" y="118"/>
                    </a:lnTo>
                    <a:lnTo>
                      <a:pt x="8" y="1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0" name="Freeform 30">
                <a:extLst>
                  <a:ext uri="{FF2B5EF4-FFF2-40B4-BE49-F238E27FC236}">
                    <a16:creationId xmlns:a16="http://schemas.microsoft.com/office/drawing/2014/main" id="{22556CD8-B79E-4D06-9F46-031485B11719}"/>
                  </a:ext>
                </a:extLst>
              </p:cNvPr>
              <p:cNvSpPr>
                <a:spLocks/>
              </p:cNvSpPr>
              <p:nvPr/>
            </p:nvSpPr>
            <p:spPr bwMode="auto">
              <a:xfrm>
                <a:off x="5189538" y="5656263"/>
                <a:ext cx="209550" cy="28575"/>
              </a:xfrm>
              <a:custGeom>
                <a:avLst/>
                <a:gdLst>
                  <a:gd name="T0" fmla="*/ 124 w 132"/>
                  <a:gd name="T1" fmla="*/ 18 h 18"/>
                  <a:gd name="T2" fmla="*/ 10 w 132"/>
                  <a:gd name="T3" fmla="*/ 18 h 18"/>
                  <a:gd name="T4" fmla="*/ 10 w 132"/>
                  <a:gd name="T5" fmla="*/ 18 h 18"/>
                  <a:gd name="T6" fmla="*/ 6 w 132"/>
                  <a:gd name="T7" fmla="*/ 18 h 18"/>
                  <a:gd name="T8" fmla="*/ 2 w 132"/>
                  <a:gd name="T9" fmla="*/ 16 h 18"/>
                  <a:gd name="T10" fmla="*/ 0 w 132"/>
                  <a:gd name="T11" fmla="*/ 12 h 18"/>
                  <a:gd name="T12" fmla="*/ 0 w 132"/>
                  <a:gd name="T13" fmla="*/ 10 h 18"/>
                  <a:gd name="T14" fmla="*/ 0 w 132"/>
                  <a:gd name="T15" fmla="*/ 10 h 18"/>
                  <a:gd name="T16" fmla="*/ 0 w 132"/>
                  <a:gd name="T17" fmla="*/ 6 h 18"/>
                  <a:gd name="T18" fmla="*/ 2 w 132"/>
                  <a:gd name="T19" fmla="*/ 2 h 18"/>
                  <a:gd name="T20" fmla="*/ 6 w 132"/>
                  <a:gd name="T21" fmla="*/ 0 h 18"/>
                  <a:gd name="T22" fmla="*/ 10 w 132"/>
                  <a:gd name="T23" fmla="*/ 0 h 18"/>
                  <a:gd name="T24" fmla="*/ 124 w 132"/>
                  <a:gd name="T25" fmla="*/ 0 h 18"/>
                  <a:gd name="T26" fmla="*/ 124 w 132"/>
                  <a:gd name="T27" fmla="*/ 0 h 18"/>
                  <a:gd name="T28" fmla="*/ 126 w 132"/>
                  <a:gd name="T29" fmla="*/ 0 h 18"/>
                  <a:gd name="T30" fmla="*/ 130 w 132"/>
                  <a:gd name="T31" fmla="*/ 2 h 18"/>
                  <a:gd name="T32" fmla="*/ 132 w 132"/>
                  <a:gd name="T33" fmla="*/ 6 h 18"/>
                  <a:gd name="T34" fmla="*/ 132 w 132"/>
                  <a:gd name="T35" fmla="*/ 10 h 18"/>
                  <a:gd name="T36" fmla="*/ 132 w 132"/>
                  <a:gd name="T37" fmla="*/ 10 h 18"/>
                  <a:gd name="T38" fmla="*/ 132 w 132"/>
                  <a:gd name="T39" fmla="*/ 12 h 18"/>
                  <a:gd name="T40" fmla="*/ 130 w 132"/>
                  <a:gd name="T41" fmla="*/ 16 h 18"/>
                  <a:gd name="T42" fmla="*/ 126 w 132"/>
                  <a:gd name="T43" fmla="*/ 18 h 18"/>
                  <a:gd name="T44" fmla="*/ 124 w 132"/>
                  <a:gd name="T45" fmla="*/ 18 h 18"/>
                  <a:gd name="T46" fmla="*/ 124 w 13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8">
                    <a:moveTo>
                      <a:pt x="124" y="18"/>
                    </a:moveTo>
                    <a:lnTo>
                      <a:pt x="10" y="18"/>
                    </a:lnTo>
                    <a:lnTo>
                      <a:pt x="10" y="18"/>
                    </a:lnTo>
                    <a:lnTo>
                      <a:pt x="6" y="18"/>
                    </a:lnTo>
                    <a:lnTo>
                      <a:pt x="2" y="16"/>
                    </a:lnTo>
                    <a:lnTo>
                      <a:pt x="0" y="12"/>
                    </a:lnTo>
                    <a:lnTo>
                      <a:pt x="0" y="10"/>
                    </a:lnTo>
                    <a:lnTo>
                      <a:pt x="0" y="10"/>
                    </a:lnTo>
                    <a:lnTo>
                      <a:pt x="0" y="6"/>
                    </a:lnTo>
                    <a:lnTo>
                      <a:pt x="2" y="2"/>
                    </a:lnTo>
                    <a:lnTo>
                      <a:pt x="6" y="0"/>
                    </a:lnTo>
                    <a:lnTo>
                      <a:pt x="10" y="0"/>
                    </a:lnTo>
                    <a:lnTo>
                      <a:pt x="124" y="0"/>
                    </a:lnTo>
                    <a:lnTo>
                      <a:pt x="124" y="0"/>
                    </a:lnTo>
                    <a:lnTo>
                      <a:pt x="126" y="0"/>
                    </a:lnTo>
                    <a:lnTo>
                      <a:pt x="130" y="2"/>
                    </a:lnTo>
                    <a:lnTo>
                      <a:pt x="132" y="6"/>
                    </a:lnTo>
                    <a:lnTo>
                      <a:pt x="132" y="10"/>
                    </a:lnTo>
                    <a:lnTo>
                      <a:pt x="132" y="10"/>
                    </a:lnTo>
                    <a:lnTo>
                      <a:pt x="132" y="12"/>
                    </a:lnTo>
                    <a:lnTo>
                      <a:pt x="130" y="16"/>
                    </a:lnTo>
                    <a:lnTo>
                      <a:pt x="126" y="18"/>
                    </a:lnTo>
                    <a:lnTo>
                      <a:pt x="124" y="18"/>
                    </a:lnTo>
                    <a:lnTo>
                      <a:pt x="124"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1" name="Freeform 31">
                <a:extLst>
                  <a:ext uri="{FF2B5EF4-FFF2-40B4-BE49-F238E27FC236}">
                    <a16:creationId xmlns:a16="http://schemas.microsoft.com/office/drawing/2014/main" id="{E7A933F5-B7E0-441D-9587-3A0F5BAA2C9B}"/>
                  </a:ext>
                </a:extLst>
              </p:cNvPr>
              <p:cNvSpPr>
                <a:spLocks/>
              </p:cNvSpPr>
              <p:nvPr/>
            </p:nvSpPr>
            <p:spPr bwMode="auto">
              <a:xfrm>
                <a:off x="5532438" y="5659438"/>
                <a:ext cx="28575" cy="187325"/>
              </a:xfrm>
              <a:custGeom>
                <a:avLst/>
                <a:gdLst>
                  <a:gd name="T0" fmla="*/ 10 w 18"/>
                  <a:gd name="T1" fmla="*/ 118 h 118"/>
                  <a:gd name="T2" fmla="*/ 10 w 18"/>
                  <a:gd name="T3" fmla="*/ 118 h 118"/>
                  <a:gd name="T4" fmla="*/ 6 w 18"/>
                  <a:gd name="T5" fmla="*/ 118 h 118"/>
                  <a:gd name="T6" fmla="*/ 2 w 18"/>
                  <a:gd name="T7" fmla="*/ 116 h 118"/>
                  <a:gd name="T8" fmla="*/ 0 w 18"/>
                  <a:gd name="T9" fmla="*/ 114 h 118"/>
                  <a:gd name="T10" fmla="*/ 0 w 18"/>
                  <a:gd name="T11" fmla="*/ 110 h 118"/>
                  <a:gd name="T12" fmla="*/ 0 w 18"/>
                  <a:gd name="T13" fmla="*/ 8 h 118"/>
                  <a:gd name="T14" fmla="*/ 0 w 18"/>
                  <a:gd name="T15" fmla="*/ 8 h 118"/>
                  <a:gd name="T16" fmla="*/ 0 w 18"/>
                  <a:gd name="T17" fmla="*/ 4 h 118"/>
                  <a:gd name="T18" fmla="*/ 2 w 18"/>
                  <a:gd name="T19" fmla="*/ 2 h 118"/>
                  <a:gd name="T20" fmla="*/ 6 w 18"/>
                  <a:gd name="T21" fmla="*/ 0 h 118"/>
                  <a:gd name="T22" fmla="*/ 10 w 18"/>
                  <a:gd name="T23" fmla="*/ 0 h 118"/>
                  <a:gd name="T24" fmla="*/ 10 w 18"/>
                  <a:gd name="T25" fmla="*/ 0 h 118"/>
                  <a:gd name="T26" fmla="*/ 12 w 18"/>
                  <a:gd name="T27" fmla="*/ 0 h 118"/>
                  <a:gd name="T28" fmla="*/ 16 w 18"/>
                  <a:gd name="T29" fmla="*/ 2 h 118"/>
                  <a:gd name="T30" fmla="*/ 18 w 18"/>
                  <a:gd name="T31" fmla="*/ 4 h 118"/>
                  <a:gd name="T32" fmla="*/ 18 w 18"/>
                  <a:gd name="T33" fmla="*/ 8 h 118"/>
                  <a:gd name="T34" fmla="*/ 18 w 18"/>
                  <a:gd name="T35" fmla="*/ 110 h 118"/>
                  <a:gd name="T36" fmla="*/ 18 w 18"/>
                  <a:gd name="T37" fmla="*/ 110 h 118"/>
                  <a:gd name="T38" fmla="*/ 18 w 18"/>
                  <a:gd name="T39" fmla="*/ 114 h 118"/>
                  <a:gd name="T40" fmla="*/ 16 w 18"/>
                  <a:gd name="T41" fmla="*/ 116 h 118"/>
                  <a:gd name="T42" fmla="*/ 12 w 18"/>
                  <a:gd name="T43" fmla="*/ 118 h 118"/>
                  <a:gd name="T44" fmla="*/ 10 w 18"/>
                  <a:gd name="T45" fmla="*/ 118 h 118"/>
                  <a:gd name="T46" fmla="*/ 10 w 18"/>
                  <a:gd name="T4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18">
                    <a:moveTo>
                      <a:pt x="10" y="118"/>
                    </a:moveTo>
                    <a:lnTo>
                      <a:pt x="10" y="118"/>
                    </a:lnTo>
                    <a:lnTo>
                      <a:pt x="6" y="118"/>
                    </a:lnTo>
                    <a:lnTo>
                      <a:pt x="2" y="116"/>
                    </a:lnTo>
                    <a:lnTo>
                      <a:pt x="0" y="114"/>
                    </a:lnTo>
                    <a:lnTo>
                      <a:pt x="0" y="110"/>
                    </a:lnTo>
                    <a:lnTo>
                      <a:pt x="0" y="8"/>
                    </a:lnTo>
                    <a:lnTo>
                      <a:pt x="0" y="8"/>
                    </a:lnTo>
                    <a:lnTo>
                      <a:pt x="0" y="4"/>
                    </a:lnTo>
                    <a:lnTo>
                      <a:pt x="2" y="2"/>
                    </a:lnTo>
                    <a:lnTo>
                      <a:pt x="6" y="0"/>
                    </a:lnTo>
                    <a:lnTo>
                      <a:pt x="10" y="0"/>
                    </a:lnTo>
                    <a:lnTo>
                      <a:pt x="10" y="0"/>
                    </a:lnTo>
                    <a:lnTo>
                      <a:pt x="12" y="0"/>
                    </a:lnTo>
                    <a:lnTo>
                      <a:pt x="16" y="2"/>
                    </a:lnTo>
                    <a:lnTo>
                      <a:pt x="18" y="4"/>
                    </a:lnTo>
                    <a:lnTo>
                      <a:pt x="18" y="8"/>
                    </a:lnTo>
                    <a:lnTo>
                      <a:pt x="18" y="110"/>
                    </a:lnTo>
                    <a:lnTo>
                      <a:pt x="18" y="110"/>
                    </a:lnTo>
                    <a:lnTo>
                      <a:pt x="18" y="114"/>
                    </a:lnTo>
                    <a:lnTo>
                      <a:pt x="16" y="116"/>
                    </a:lnTo>
                    <a:lnTo>
                      <a:pt x="12" y="118"/>
                    </a:lnTo>
                    <a:lnTo>
                      <a:pt x="10" y="118"/>
                    </a:lnTo>
                    <a:lnTo>
                      <a:pt x="10" y="1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2" name="Freeform 32">
                <a:extLst>
                  <a:ext uri="{FF2B5EF4-FFF2-40B4-BE49-F238E27FC236}">
                    <a16:creationId xmlns:a16="http://schemas.microsoft.com/office/drawing/2014/main" id="{DEA1B308-A5E8-4027-9F07-3D8CE73F43EF}"/>
                  </a:ext>
                </a:extLst>
              </p:cNvPr>
              <p:cNvSpPr>
                <a:spLocks/>
              </p:cNvSpPr>
              <p:nvPr/>
            </p:nvSpPr>
            <p:spPr bwMode="auto">
              <a:xfrm>
                <a:off x="5446713" y="5656263"/>
                <a:ext cx="209550" cy="28575"/>
              </a:xfrm>
              <a:custGeom>
                <a:avLst/>
                <a:gdLst>
                  <a:gd name="T0" fmla="*/ 122 w 132"/>
                  <a:gd name="T1" fmla="*/ 18 h 18"/>
                  <a:gd name="T2" fmla="*/ 8 w 132"/>
                  <a:gd name="T3" fmla="*/ 18 h 18"/>
                  <a:gd name="T4" fmla="*/ 8 w 132"/>
                  <a:gd name="T5" fmla="*/ 18 h 18"/>
                  <a:gd name="T6" fmla="*/ 4 w 132"/>
                  <a:gd name="T7" fmla="*/ 18 h 18"/>
                  <a:gd name="T8" fmla="*/ 2 w 132"/>
                  <a:gd name="T9" fmla="*/ 16 h 18"/>
                  <a:gd name="T10" fmla="*/ 0 w 132"/>
                  <a:gd name="T11" fmla="*/ 12 h 18"/>
                  <a:gd name="T12" fmla="*/ 0 w 132"/>
                  <a:gd name="T13" fmla="*/ 10 h 18"/>
                  <a:gd name="T14" fmla="*/ 0 w 132"/>
                  <a:gd name="T15" fmla="*/ 10 h 18"/>
                  <a:gd name="T16" fmla="*/ 0 w 132"/>
                  <a:gd name="T17" fmla="*/ 6 h 18"/>
                  <a:gd name="T18" fmla="*/ 2 w 132"/>
                  <a:gd name="T19" fmla="*/ 2 h 18"/>
                  <a:gd name="T20" fmla="*/ 4 w 132"/>
                  <a:gd name="T21" fmla="*/ 0 h 18"/>
                  <a:gd name="T22" fmla="*/ 8 w 132"/>
                  <a:gd name="T23" fmla="*/ 0 h 18"/>
                  <a:gd name="T24" fmla="*/ 122 w 132"/>
                  <a:gd name="T25" fmla="*/ 0 h 18"/>
                  <a:gd name="T26" fmla="*/ 122 w 132"/>
                  <a:gd name="T27" fmla="*/ 0 h 18"/>
                  <a:gd name="T28" fmla="*/ 126 w 132"/>
                  <a:gd name="T29" fmla="*/ 0 h 18"/>
                  <a:gd name="T30" fmla="*/ 128 w 132"/>
                  <a:gd name="T31" fmla="*/ 2 h 18"/>
                  <a:gd name="T32" fmla="*/ 130 w 132"/>
                  <a:gd name="T33" fmla="*/ 6 h 18"/>
                  <a:gd name="T34" fmla="*/ 132 w 132"/>
                  <a:gd name="T35" fmla="*/ 10 h 18"/>
                  <a:gd name="T36" fmla="*/ 132 w 132"/>
                  <a:gd name="T37" fmla="*/ 10 h 18"/>
                  <a:gd name="T38" fmla="*/ 130 w 132"/>
                  <a:gd name="T39" fmla="*/ 12 h 18"/>
                  <a:gd name="T40" fmla="*/ 128 w 132"/>
                  <a:gd name="T41" fmla="*/ 16 h 18"/>
                  <a:gd name="T42" fmla="*/ 126 w 132"/>
                  <a:gd name="T43" fmla="*/ 18 h 18"/>
                  <a:gd name="T44" fmla="*/ 122 w 132"/>
                  <a:gd name="T45" fmla="*/ 18 h 18"/>
                  <a:gd name="T46" fmla="*/ 122 w 13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8">
                    <a:moveTo>
                      <a:pt x="122" y="18"/>
                    </a:moveTo>
                    <a:lnTo>
                      <a:pt x="8" y="18"/>
                    </a:lnTo>
                    <a:lnTo>
                      <a:pt x="8" y="18"/>
                    </a:lnTo>
                    <a:lnTo>
                      <a:pt x="4" y="18"/>
                    </a:lnTo>
                    <a:lnTo>
                      <a:pt x="2" y="16"/>
                    </a:lnTo>
                    <a:lnTo>
                      <a:pt x="0" y="12"/>
                    </a:lnTo>
                    <a:lnTo>
                      <a:pt x="0" y="10"/>
                    </a:lnTo>
                    <a:lnTo>
                      <a:pt x="0" y="10"/>
                    </a:lnTo>
                    <a:lnTo>
                      <a:pt x="0" y="6"/>
                    </a:lnTo>
                    <a:lnTo>
                      <a:pt x="2" y="2"/>
                    </a:lnTo>
                    <a:lnTo>
                      <a:pt x="4" y="0"/>
                    </a:lnTo>
                    <a:lnTo>
                      <a:pt x="8" y="0"/>
                    </a:lnTo>
                    <a:lnTo>
                      <a:pt x="122" y="0"/>
                    </a:lnTo>
                    <a:lnTo>
                      <a:pt x="122" y="0"/>
                    </a:lnTo>
                    <a:lnTo>
                      <a:pt x="126" y="0"/>
                    </a:lnTo>
                    <a:lnTo>
                      <a:pt x="128" y="2"/>
                    </a:lnTo>
                    <a:lnTo>
                      <a:pt x="130" y="6"/>
                    </a:lnTo>
                    <a:lnTo>
                      <a:pt x="132" y="10"/>
                    </a:lnTo>
                    <a:lnTo>
                      <a:pt x="132" y="10"/>
                    </a:lnTo>
                    <a:lnTo>
                      <a:pt x="130" y="12"/>
                    </a:lnTo>
                    <a:lnTo>
                      <a:pt x="128" y="16"/>
                    </a:lnTo>
                    <a:lnTo>
                      <a:pt x="126" y="18"/>
                    </a:lnTo>
                    <a:lnTo>
                      <a:pt x="122" y="18"/>
                    </a:lnTo>
                    <a:lnTo>
                      <a:pt x="122"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3" name="Freeform 33">
                <a:extLst>
                  <a:ext uri="{FF2B5EF4-FFF2-40B4-BE49-F238E27FC236}">
                    <a16:creationId xmlns:a16="http://schemas.microsoft.com/office/drawing/2014/main" id="{AF55CC3F-08C6-46B7-8E7C-2C9F3A912FBC}"/>
                  </a:ext>
                </a:extLst>
              </p:cNvPr>
              <p:cNvSpPr>
                <a:spLocks/>
              </p:cNvSpPr>
              <p:nvPr/>
            </p:nvSpPr>
            <p:spPr bwMode="auto">
              <a:xfrm>
                <a:off x="5783263" y="5659438"/>
                <a:ext cx="28575" cy="187325"/>
              </a:xfrm>
              <a:custGeom>
                <a:avLst/>
                <a:gdLst>
                  <a:gd name="T0" fmla="*/ 10 w 18"/>
                  <a:gd name="T1" fmla="*/ 118 h 118"/>
                  <a:gd name="T2" fmla="*/ 10 w 18"/>
                  <a:gd name="T3" fmla="*/ 118 h 118"/>
                  <a:gd name="T4" fmla="*/ 6 w 18"/>
                  <a:gd name="T5" fmla="*/ 118 h 118"/>
                  <a:gd name="T6" fmla="*/ 4 w 18"/>
                  <a:gd name="T7" fmla="*/ 116 h 118"/>
                  <a:gd name="T8" fmla="*/ 2 w 18"/>
                  <a:gd name="T9" fmla="*/ 114 h 118"/>
                  <a:gd name="T10" fmla="*/ 0 w 18"/>
                  <a:gd name="T11" fmla="*/ 110 h 118"/>
                  <a:gd name="T12" fmla="*/ 0 w 18"/>
                  <a:gd name="T13" fmla="*/ 8 h 118"/>
                  <a:gd name="T14" fmla="*/ 0 w 18"/>
                  <a:gd name="T15" fmla="*/ 8 h 118"/>
                  <a:gd name="T16" fmla="*/ 2 w 18"/>
                  <a:gd name="T17" fmla="*/ 4 h 118"/>
                  <a:gd name="T18" fmla="*/ 4 w 18"/>
                  <a:gd name="T19" fmla="*/ 2 h 118"/>
                  <a:gd name="T20" fmla="*/ 6 w 18"/>
                  <a:gd name="T21" fmla="*/ 0 h 118"/>
                  <a:gd name="T22" fmla="*/ 10 w 18"/>
                  <a:gd name="T23" fmla="*/ 0 h 118"/>
                  <a:gd name="T24" fmla="*/ 10 w 18"/>
                  <a:gd name="T25" fmla="*/ 0 h 118"/>
                  <a:gd name="T26" fmla="*/ 12 w 18"/>
                  <a:gd name="T27" fmla="*/ 0 h 118"/>
                  <a:gd name="T28" fmla="*/ 16 w 18"/>
                  <a:gd name="T29" fmla="*/ 2 h 118"/>
                  <a:gd name="T30" fmla="*/ 18 w 18"/>
                  <a:gd name="T31" fmla="*/ 4 h 118"/>
                  <a:gd name="T32" fmla="*/ 18 w 18"/>
                  <a:gd name="T33" fmla="*/ 8 h 118"/>
                  <a:gd name="T34" fmla="*/ 18 w 18"/>
                  <a:gd name="T35" fmla="*/ 110 h 118"/>
                  <a:gd name="T36" fmla="*/ 18 w 18"/>
                  <a:gd name="T37" fmla="*/ 110 h 118"/>
                  <a:gd name="T38" fmla="*/ 18 w 18"/>
                  <a:gd name="T39" fmla="*/ 114 h 118"/>
                  <a:gd name="T40" fmla="*/ 16 w 18"/>
                  <a:gd name="T41" fmla="*/ 116 h 118"/>
                  <a:gd name="T42" fmla="*/ 12 w 18"/>
                  <a:gd name="T43" fmla="*/ 118 h 118"/>
                  <a:gd name="T44" fmla="*/ 10 w 18"/>
                  <a:gd name="T45" fmla="*/ 118 h 118"/>
                  <a:gd name="T46" fmla="*/ 10 w 18"/>
                  <a:gd name="T4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18">
                    <a:moveTo>
                      <a:pt x="10" y="118"/>
                    </a:moveTo>
                    <a:lnTo>
                      <a:pt x="10" y="118"/>
                    </a:lnTo>
                    <a:lnTo>
                      <a:pt x="6" y="118"/>
                    </a:lnTo>
                    <a:lnTo>
                      <a:pt x="4" y="116"/>
                    </a:lnTo>
                    <a:lnTo>
                      <a:pt x="2" y="114"/>
                    </a:lnTo>
                    <a:lnTo>
                      <a:pt x="0" y="110"/>
                    </a:lnTo>
                    <a:lnTo>
                      <a:pt x="0" y="8"/>
                    </a:lnTo>
                    <a:lnTo>
                      <a:pt x="0" y="8"/>
                    </a:lnTo>
                    <a:lnTo>
                      <a:pt x="2" y="4"/>
                    </a:lnTo>
                    <a:lnTo>
                      <a:pt x="4" y="2"/>
                    </a:lnTo>
                    <a:lnTo>
                      <a:pt x="6" y="0"/>
                    </a:lnTo>
                    <a:lnTo>
                      <a:pt x="10" y="0"/>
                    </a:lnTo>
                    <a:lnTo>
                      <a:pt x="10" y="0"/>
                    </a:lnTo>
                    <a:lnTo>
                      <a:pt x="12" y="0"/>
                    </a:lnTo>
                    <a:lnTo>
                      <a:pt x="16" y="2"/>
                    </a:lnTo>
                    <a:lnTo>
                      <a:pt x="18" y="4"/>
                    </a:lnTo>
                    <a:lnTo>
                      <a:pt x="18" y="8"/>
                    </a:lnTo>
                    <a:lnTo>
                      <a:pt x="18" y="110"/>
                    </a:lnTo>
                    <a:lnTo>
                      <a:pt x="18" y="110"/>
                    </a:lnTo>
                    <a:lnTo>
                      <a:pt x="18" y="114"/>
                    </a:lnTo>
                    <a:lnTo>
                      <a:pt x="16" y="116"/>
                    </a:lnTo>
                    <a:lnTo>
                      <a:pt x="12" y="118"/>
                    </a:lnTo>
                    <a:lnTo>
                      <a:pt x="10" y="118"/>
                    </a:lnTo>
                    <a:lnTo>
                      <a:pt x="10" y="1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4" name="Freeform 34">
                <a:extLst>
                  <a:ext uri="{FF2B5EF4-FFF2-40B4-BE49-F238E27FC236}">
                    <a16:creationId xmlns:a16="http://schemas.microsoft.com/office/drawing/2014/main" id="{F7084A22-DC86-4613-8D25-BE3A8861FCFD}"/>
                  </a:ext>
                </a:extLst>
              </p:cNvPr>
              <p:cNvSpPr>
                <a:spLocks/>
              </p:cNvSpPr>
              <p:nvPr/>
            </p:nvSpPr>
            <p:spPr bwMode="auto">
              <a:xfrm>
                <a:off x="5697538" y="5656263"/>
                <a:ext cx="209550" cy="28575"/>
              </a:xfrm>
              <a:custGeom>
                <a:avLst/>
                <a:gdLst>
                  <a:gd name="T0" fmla="*/ 122 w 132"/>
                  <a:gd name="T1" fmla="*/ 18 h 18"/>
                  <a:gd name="T2" fmla="*/ 8 w 132"/>
                  <a:gd name="T3" fmla="*/ 18 h 18"/>
                  <a:gd name="T4" fmla="*/ 8 w 132"/>
                  <a:gd name="T5" fmla="*/ 18 h 18"/>
                  <a:gd name="T6" fmla="*/ 4 w 132"/>
                  <a:gd name="T7" fmla="*/ 18 h 18"/>
                  <a:gd name="T8" fmla="*/ 2 w 132"/>
                  <a:gd name="T9" fmla="*/ 16 h 18"/>
                  <a:gd name="T10" fmla="*/ 0 w 132"/>
                  <a:gd name="T11" fmla="*/ 12 h 18"/>
                  <a:gd name="T12" fmla="*/ 0 w 132"/>
                  <a:gd name="T13" fmla="*/ 10 h 18"/>
                  <a:gd name="T14" fmla="*/ 0 w 132"/>
                  <a:gd name="T15" fmla="*/ 10 h 18"/>
                  <a:gd name="T16" fmla="*/ 0 w 132"/>
                  <a:gd name="T17" fmla="*/ 6 h 18"/>
                  <a:gd name="T18" fmla="*/ 2 w 132"/>
                  <a:gd name="T19" fmla="*/ 2 h 18"/>
                  <a:gd name="T20" fmla="*/ 4 w 132"/>
                  <a:gd name="T21" fmla="*/ 0 h 18"/>
                  <a:gd name="T22" fmla="*/ 8 w 132"/>
                  <a:gd name="T23" fmla="*/ 0 h 18"/>
                  <a:gd name="T24" fmla="*/ 122 w 132"/>
                  <a:gd name="T25" fmla="*/ 0 h 18"/>
                  <a:gd name="T26" fmla="*/ 122 w 132"/>
                  <a:gd name="T27" fmla="*/ 0 h 18"/>
                  <a:gd name="T28" fmla="*/ 126 w 132"/>
                  <a:gd name="T29" fmla="*/ 0 h 18"/>
                  <a:gd name="T30" fmla="*/ 128 w 132"/>
                  <a:gd name="T31" fmla="*/ 2 h 18"/>
                  <a:gd name="T32" fmla="*/ 130 w 132"/>
                  <a:gd name="T33" fmla="*/ 6 h 18"/>
                  <a:gd name="T34" fmla="*/ 132 w 132"/>
                  <a:gd name="T35" fmla="*/ 10 h 18"/>
                  <a:gd name="T36" fmla="*/ 132 w 132"/>
                  <a:gd name="T37" fmla="*/ 10 h 18"/>
                  <a:gd name="T38" fmla="*/ 130 w 132"/>
                  <a:gd name="T39" fmla="*/ 12 h 18"/>
                  <a:gd name="T40" fmla="*/ 128 w 132"/>
                  <a:gd name="T41" fmla="*/ 16 h 18"/>
                  <a:gd name="T42" fmla="*/ 126 w 132"/>
                  <a:gd name="T43" fmla="*/ 18 h 18"/>
                  <a:gd name="T44" fmla="*/ 122 w 132"/>
                  <a:gd name="T45" fmla="*/ 18 h 18"/>
                  <a:gd name="T46" fmla="*/ 122 w 132"/>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8">
                    <a:moveTo>
                      <a:pt x="122" y="18"/>
                    </a:moveTo>
                    <a:lnTo>
                      <a:pt x="8" y="18"/>
                    </a:lnTo>
                    <a:lnTo>
                      <a:pt x="8" y="18"/>
                    </a:lnTo>
                    <a:lnTo>
                      <a:pt x="4" y="18"/>
                    </a:lnTo>
                    <a:lnTo>
                      <a:pt x="2" y="16"/>
                    </a:lnTo>
                    <a:lnTo>
                      <a:pt x="0" y="12"/>
                    </a:lnTo>
                    <a:lnTo>
                      <a:pt x="0" y="10"/>
                    </a:lnTo>
                    <a:lnTo>
                      <a:pt x="0" y="10"/>
                    </a:lnTo>
                    <a:lnTo>
                      <a:pt x="0" y="6"/>
                    </a:lnTo>
                    <a:lnTo>
                      <a:pt x="2" y="2"/>
                    </a:lnTo>
                    <a:lnTo>
                      <a:pt x="4" y="0"/>
                    </a:lnTo>
                    <a:lnTo>
                      <a:pt x="8" y="0"/>
                    </a:lnTo>
                    <a:lnTo>
                      <a:pt x="122" y="0"/>
                    </a:lnTo>
                    <a:lnTo>
                      <a:pt x="122" y="0"/>
                    </a:lnTo>
                    <a:lnTo>
                      <a:pt x="126" y="0"/>
                    </a:lnTo>
                    <a:lnTo>
                      <a:pt x="128" y="2"/>
                    </a:lnTo>
                    <a:lnTo>
                      <a:pt x="130" y="6"/>
                    </a:lnTo>
                    <a:lnTo>
                      <a:pt x="132" y="10"/>
                    </a:lnTo>
                    <a:lnTo>
                      <a:pt x="132" y="10"/>
                    </a:lnTo>
                    <a:lnTo>
                      <a:pt x="130" y="12"/>
                    </a:lnTo>
                    <a:lnTo>
                      <a:pt x="128" y="16"/>
                    </a:lnTo>
                    <a:lnTo>
                      <a:pt x="126" y="18"/>
                    </a:lnTo>
                    <a:lnTo>
                      <a:pt x="122" y="18"/>
                    </a:lnTo>
                    <a:lnTo>
                      <a:pt x="122"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5" name="Freeform 35">
                <a:extLst>
                  <a:ext uri="{FF2B5EF4-FFF2-40B4-BE49-F238E27FC236}">
                    <a16:creationId xmlns:a16="http://schemas.microsoft.com/office/drawing/2014/main" id="{FBD67678-C292-4F4B-9D6A-8E02DEBDB3AB}"/>
                  </a:ext>
                </a:extLst>
              </p:cNvPr>
              <p:cNvSpPr>
                <a:spLocks noEditPoints="1"/>
              </p:cNvSpPr>
              <p:nvPr/>
            </p:nvSpPr>
            <p:spPr bwMode="auto">
              <a:xfrm>
                <a:off x="5176838" y="4916488"/>
                <a:ext cx="228600" cy="628650"/>
              </a:xfrm>
              <a:custGeom>
                <a:avLst/>
                <a:gdLst>
                  <a:gd name="T0" fmla="*/ 134 w 144"/>
                  <a:gd name="T1" fmla="*/ 396 h 396"/>
                  <a:gd name="T2" fmla="*/ 10 w 144"/>
                  <a:gd name="T3" fmla="*/ 396 h 396"/>
                  <a:gd name="T4" fmla="*/ 10 w 144"/>
                  <a:gd name="T5" fmla="*/ 396 h 396"/>
                  <a:gd name="T6" fmla="*/ 6 w 144"/>
                  <a:gd name="T7" fmla="*/ 396 h 396"/>
                  <a:gd name="T8" fmla="*/ 4 w 144"/>
                  <a:gd name="T9" fmla="*/ 394 h 396"/>
                  <a:gd name="T10" fmla="*/ 4 w 144"/>
                  <a:gd name="T11" fmla="*/ 394 h 396"/>
                  <a:gd name="T12" fmla="*/ 2 w 144"/>
                  <a:gd name="T13" fmla="*/ 390 h 396"/>
                  <a:gd name="T14" fmla="*/ 0 w 144"/>
                  <a:gd name="T15" fmla="*/ 386 h 396"/>
                  <a:gd name="T16" fmla="*/ 18 w 144"/>
                  <a:gd name="T17" fmla="*/ 8 h 396"/>
                  <a:gd name="T18" fmla="*/ 18 w 144"/>
                  <a:gd name="T19" fmla="*/ 8 h 396"/>
                  <a:gd name="T20" fmla="*/ 20 w 144"/>
                  <a:gd name="T21" fmla="*/ 6 h 396"/>
                  <a:gd name="T22" fmla="*/ 22 w 144"/>
                  <a:gd name="T23" fmla="*/ 2 h 396"/>
                  <a:gd name="T24" fmla="*/ 24 w 144"/>
                  <a:gd name="T25" fmla="*/ 2 h 396"/>
                  <a:gd name="T26" fmla="*/ 28 w 144"/>
                  <a:gd name="T27" fmla="*/ 0 h 396"/>
                  <a:gd name="T28" fmla="*/ 100 w 144"/>
                  <a:gd name="T29" fmla="*/ 0 h 396"/>
                  <a:gd name="T30" fmla="*/ 100 w 144"/>
                  <a:gd name="T31" fmla="*/ 0 h 396"/>
                  <a:gd name="T32" fmla="*/ 102 w 144"/>
                  <a:gd name="T33" fmla="*/ 2 h 396"/>
                  <a:gd name="T34" fmla="*/ 106 w 144"/>
                  <a:gd name="T35" fmla="*/ 2 h 396"/>
                  <a:gd name="T36" fmla="*/ 108 w 144"/>
                  <a:gd name="T37" fmla="*/ 6 h 396"/>
                  <a:gd name="T38" fmla="*/ 108 w 144"/>
                  <a:gd name="T39" fmla="*/ 8 h 396"/>
                  <a:gd name="T40" fmla="*/ 144 w 144"/>
                  <a:gd name="T41" fmla="*/ 386 h 396"/>
                  <a:gd name="T42" fmla="*/ 144 w 144"/>
                  <a:gd name="T43" fmla="*/ 386 h 396"/>
                  <a:gd name="T44" fmla="*/ 144 w 144"/>
                  <a:gd name="T45" fmla="*/ 390 h 396"/>
                  <a:gd name="T46" fmla="*/ 142 w 144"/>
                  <a:gd name="T47" fmla="*/ 394 h 396"/>
                  <a:gd name="T48" fmla="*/ 142 w 144"/>
                  <a:gd name="T49" fmla="*/ 394 h 396"/>
                  <a:gd name="T50" fmla="*/ 138 w 144"/>
                  <a:gd name="T51" fmla="*/ 396 h 396"/>
                  <a:gd name="T52" fmla="*/ 134 w 144"/>
                  <a:gd name="T53" fmla="*/ 396 h 396"/>
                  <a:gd name="T54" fmla="*/ 134 w 144"/>
                  <a:gd name="T55" fmla="*/ 396 h 396"/>
                  <a:gd name="T56" fmla="*/ 20 w 144"/>
                  <a:gd name="T57" fmla="*/ 378 h 396"/>
                  <a:gd name="T58" fmla="*/ 124 w 144"/>
                  <a:gd name="T59" fmla="*/ 378 h 396"/>
                  <a:gd name="T60" fmla="*/ 92 w 144"/>
                  <a:gd name="T61" fmla="*/ 18 h 396"/>
                  <a:gd name="T62" fmla="*/ 36 w 144"/>
                  <a:gd name="T63" fmla="*/ 18 h 396"/>
                  <a:gd name="T64" fmla="*/ 20 w 144"/>
                  <a:gd name="T65" fmla="*/ 37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396">
                    <a:moveTo>
                      <a:pt x="134" y="396"/>
                    </a:moveTo>
                    <a:lnTo>
                      <a:pt x="10" y="396"/>
                    </a:lnTo>
                    <a:lnTo>
                      <a:pt x="10" y="396"/>
                    </a:lnTo>
                    <a:lnTo>
                      <a:pt x="6" y="396"/>
                    </a:lnTo>
                    <a:lnTo>
                      <a:pt x="4" y="394"/>
                    </a:lnTo>
                    <a:lnTo>
                      <a:pt x="4" y="394"/>
                    </a:lnTo>
                    <a:lnTo>
                      <a:pt x="2" y="390"/>
                    </a:lnTo>
                    <a:lnTo>
                      <a:pt x="0" y="386"/>
                    </a:lnTo>
                    <a:lnTo>
                      <a:pt x="18" y="8"/>
                    </a:lnTo>
                    <a:lnTo>
                      <a:pt x="18" y="8"/>
                    </a:lnTo>
                    <a:lnTo>
                      <a:pt x="20" y="6"/>
                    </a:lnTo>
                    <a:lnTo>
                      <a:pt x="22" y="2"/>
                    </a:lnTo>
                    <a:lnTo>
                      <a:pt x="24" y="2"/>
                    </a:lnTo>
                    <a:lnTo>
                      <a:pt x="28" y="0"/>
                    </a:lnTo>
                    <a:lnTo>
                      <a:pt x="100" y="0"/>
                    </a:lnTo>
                    <a:lnTo>
                      <a:pt x="100" y="0"/>
                    </a:lnTo>
                    <a:lnTo>
                      <a:pt x="102" y="2"/>
                    </a:lnTo>
                    <a:lnTo>
                      <a:pt x="106" y="2"/>
                    </a:lnTo>
                    <a:lnTo>
                      <a:pt x="108" y="6"/>
                    </a:lnTo>
                    <a:lnTo>
                      <a:pt x="108" y="8"/>
                    </a:lnTo>
                    <a:lnTo>
                      <a:pt x="144" y="386"/>
                    </a:lnTo>
                    <a:lnTo>
                      <a:pt x="144" y="386"/>
                    </a:lnTo>
                    <a:lnTo>
                      <a:pt x="144" y="390"/>
                    </a:lnTo>
                    <a:lnTo>
                      <a:pt x="142" y="394"/>
                    </a:lnTo>
                    <a:lnTo>
                      <a:pt x="142" y="394"/>
                    </a:lnTo>
                    <a:lnTo>
                      <a:pt x="138" y="396"/>
                    </a:lnTo>
                    <a:lnTo>
                      <a:pt x="134" y="396"/>
                    </a:lnTo>
                    <a:lnTo>
                      <a:pt x="134" y="396"/>
                    </a:lnTo>
                    <a:close/>
                    <a:moveTo>
                      <a:pt x="20" y="378"/>
                    </a:moveTo>
                    <a:lnTo>
                      <a:pt x="124" y="378"/>
                    </a:lnTo>
                    <a:lnTo>
                      <a:pt x="92" y="18"/>
                    </a:lnTo>
                    <a:lnTo>
                      <a:pt x="36" y="18"/>
                    </a:lnTo>
                    <a:lnTo>
                      <a:pt x="20" y="37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6" name="Freeform 36">
                <a:extLst>
                  <a:ext uri="{FF2B5EF4-FFF2-40B4-BE49-F238E27FC236}">
                    <a16:creationId xmlns:a16="http://schemas.microsoft.com/office/drawing/2014/main" id="{63FC9C21-CD92-4928-9ECD-9C015ABE5A25}"/>
                  </a:ext>
                </a:extLst>
              </p:cNvPr>
              <p:cNvSpPr>
                <a:spLocks noEditPoints="1"/>
              </p:cNvSpPr>
              <p:nvPr/>
            </p:nvSpPr>
            <p:spPr bwMode="auto">
              <a:xfrm>
                <a:off x="5427663" y="5145088"/>
                <a:ext cx="228600" cy="400050"/>
              </a:xfrm>
              <a:custGeom>
                <a:avLst/>
                <a:gdLst>
                  <a:gd name="T0" fmla="*/ 134 w 144"/>
                  <a:gd name="T1" fmla="*/ 252 h 252"/>
                  <a:gd name="T2" fmla="*/ 10 w 144"/>
                  <a:gd name="T3" fmla="*/ 252 h 252"/>
                  <a:gd name="T4" fmla="*/ 10 w 144"/>
                  <a:gd name="T5" fmla="*/ 252 h 252"/>
                  <a:gd name="T6" fmla="*/ 6 w 144"/>
                  <a:gd name="T7" fmla="*/ 252 h 252"/>
                  <a:gd name="T8" fmla="*/ 2 w 144"/>
                  <a:gd name="T9" fmla="*/ 250 h 252"/>
                  <a:gd name="T10" fmla="*/ 2 w 144"/>
                  <a:gd name="T11" fmla="*/ 250 h 252"/>
                  <a:gd name="T12" fmla="*/ 2 w 144"/>
                  <a:gd name="T13" fmla="*/ 246 h 252"/>
                  <a:gd name="T14" fmla="*/ 0 w 144"/>
                  <a:gd name="T15" fmla="*/ 242 h 252"/>
                  <a:gd name="T16" fmla="*/ 18 w 144"/>
                  <a:gd name="T17" fmla="*/ 8 h 252"/>
                  <a:gd name="T18" fmla="*/ 18 w 144"/>
                  <a:gd name="T19" fmla="*/ 8 h 252"/>
                  <a:gd name="T20" fmla="*/ 20 w 144"/>
                  <a:gd name="T21" fmla="*/ 4 h 252"/>
                  <a:gd name="T22" fmla="*/ 20 w 144"/>
                  <a:gd name="T23" fmla="*/ 2 h 252"/>
                  <a:gd name="T24" fmla="*/ 24 w 144"/>
                  <a:gd name="T25" fmla="*/ 0 h 252"/>
                  <a:gd name="T26" fmla="*/ 28 w 144"/>
                  <a:gd name="T27" fmla="*/ 0 h 252"/>
                  <a:gd name="T28" fmla="*/ 100 w 144"/>
                  <a:gd name="T29" fmla="*/ 0 h 252"/>
                  <a:gd name="T30" fmla="*/ 100 w 144"/>
                  <a:gd name="T31" fmla="*/ 0 h 252"/>
                  <a:gd name="T32" fmla="*/ 104 w 144"/>
                  <a:gd name="T33" fmla="*/ 2 h 252"/>
                  <a:gd name="T34" fmla="*/ 108 w 144"/>
                  <a:gd name="T35" fmla="*/ 8 h 252"/>
                  <a:gd name="T36" fmla="*/ 144 w 144"/>
                  <a:gd name="T37" fmla="*/ 242 h 252"/>
                  <a:gd name="T38" fmla="*/ 144 w 144"/>
                  <a:gd name="T39" fmla="*/ 242 h 252"/>
                  <a:gd name="T40" fmla="*/ 142 w 144"/>
                  <a:gd name="T41" fmla="*/ 246 h 252"/>
                  <a:gd name="T42" fmla="*/ 142 w 144"/>
                  <a:gd name="T43" fmla="*/ 250 h 252"/>
                  <a:gd name="T44" fmla="*/ 142 w 144"/>
                  <a:gd name="T45" fmla="*/ 250 h 252"/>
                  <a:gd name="T46" fmla="*/ 138 w 144"/>
                  <a:gd name="T47" fmla="*/ 252 h 252"/>
                  <a:gd name="T48" fmla="*/ 134 w 144"/>
                  <a:gd name="T49" fmla="*/ 252 h 252"/>
                  <a:gd name="T50" fmla="*/ 134 w 144"/>
                  <a:gd name="T51" fmla="*/ 252 h 252"/>
                  <a:gd name="T52" fmla="*/ 20 w 144"/>
                  <a:gd name="T53" fmla="*/ 234 h 252"/>
                  <a:gd name="T54" fmla="*/ 124 w 144"/>
                  <a:gd name="T55" fmla="*/ 234 h 252"/>
                  <a:gd name="T56" fmla="*/ 92 w 144"/>
                  <a:gd name="T57" fmla="*/ 18 h 252"/>
                  <a:gd name="T58" fmla="*/ 36 w 144"/>
                  <a:gd name="T59" fmla="*/ 18 h 252"/>
                  <a:gd name="T60" fmla="*/ 20 w 144"/>
                  <a:gd name="T61" fmla="*/ 23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252">
                    <a:moveTo>
                      <a:pt x="134" y="252"/>
                    </a:moveTo>
                    <a:lnTo>
                      <a:pt x="10" y="252"/>
                    </a:lnTo>
                    <a:lnTo>
                      <a:pt x="10" y="252"/>
                    </a:lnTo>
                    <a:lnTo>
                      <a:pt x="6" y="252"/>
                    </a:lnTo>
                    <a:lnTo>
                      <a:pt x="2" y="250"/>
                    </a:lnTo>
                    <a:lnTo>
                      <a:pt x="2" y="250"/>
                    </a:lnTo>
                    <a:lnTo>
                      <a:pt x="2" y="246"/>
                    </a:lnTo>
                    <a:lnTo>
                      <a:pt x="0" y="242"/>
                    </a:lnTo>
                    <a:lnTo>
                      <a:pt x="18" y="8"/>
                    </a:lnTo>
                    <a:lnTo>
                      <a:pt x="18" y="8"/>
                    </a:lnTo>
                    <a:lnTo>
                      <a:pt x="20" y="4"/>
                    </a:lnTo>
                    <a:lnTo>
                      <a:pt x="20" y="2"/>
                    </a:lnTo>
                    <a:lnTo>
                      <a:pt x="24" y="0"/>
                    </a:lnTo>
                    <a:lnTo>
                      <a:pt x="28" y="0"/>
                    </a:lnTo>
                    <a:lnTo>
                      <a:pt x="100" y="0"/>
                    </a:lnTo>
                    <a:lnTo>
                      <a:pt x="100" y="0"/>
                    </a:lnTo>
                    <a:lnTo>
                      <a:pt x="104" y="2"/>
                    </a:lnTo>
                    <a:lnTo>
                      <a:pt x="108" y="8"/>
                    </a:lnTo>
                    <a:lnTo>
                      <a:pt x="144" y="242"/>
                    </a:lnTo>
                    <a:lnTo>
                      <a:pt x="144" y="242"/>
                    </a:lnTo>
                    <a:lnTo>
                      <a:pt x="142" y="246"/>
                    </a:lnTo>
                    <a:lnTo>
                      <a:pt x="142" y="250"/>
                    </a:lnTo>
                    <a:lnTo>
                      <a:pt x="142" y="250"/>
                    </a:lnTo>
                    <a:lnTo>
                      <a:pt x="138" y="252"/>
                    </a:lnTo>
                    <a:lnTo>
                      <a:pt x="134" y="252"/>
                    </a:lnTo>
                    <a:lnTo>
                      <a:pt x="134" y="252"/>
                    </a:lnTo>
                    <a:close/>
                    <a:moveTo>
                      <a:pt x="20" y="234"/>
                    </a:moveTo>
                    <a:lnTo>
                      <a:pt x="124" y="234"/>
                    </a:lnTo>
                    <a:lnTo>
                      <a:pt x="92" y="18"/>
                    </a:lnTo>
                    <a:lnTo>
                      <a:pt x="36" y="18"/>
                    </a:lnTo>
                    <a:lnTo>
                      <a:pt x="20" y="23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7" name="Freeform 37">
                <a:extLst>
                  <a:ext uri="{FF2B5EF4-FFF2-40B4-BE49-F238E27FC236}">
                    <a16:creationId xmlns:a16="http://schemas.microsoft.com/office/drawing/2014/main" id="{9417D9DC-9A02-4402-8E8B-91CB8E6E4CBE}"/>
                  </a:ext>
                </a:extLst>
              </p:cNvPr>
              <p:cNvSpPr>
                <a:spLocks noEditPoints="1"/>
              </p:cNvSpPr>
              <p:nvPr/>
            </p:nvSpPr>
            <p:spPr bwMode="auto">
              <a:xfrm>
                <a:off x="5684838" y="5414963"/>
                <a:ext cx="447675" cy="130175"/>
              </a:xfrm>
              <a:custGeom>
                <a:avLst/>
                <a:gdLst>
                  <a:gd name="T0" fmla="*/ 272 w 282"/>
                  <a:gd name="T1" fmla="*/ 82 h 82"/>
                  <a:gd name="T2" fmla="*/ 10 w 282"/>
                  <a:gd name="T3" fmla="*/ 82 h 82"/>
                  <a:gd name="T4" fmla="*/ 10 w 282"/>
                  <a:gd name="T5" fmla="*/ 82 h 82"/>
                  <a:gd name="T6" fmla="*/ 6 w 282"/>
                  <a:gd name="T7" fmla="*/ 82 h 82"/>
                  <a:gd name="T8" fmla="*/ 4 w 282"/>
                  <a:gd name="T9" fmla="*/ 80 h 82"/>
                  <a:gd name="T10" fmla="*/ 2 w 282"/>
                  <a:gd name="T11" fmla="*/ 76 h 82"/>
                  <a:gd name="T12" fmla="*/ 0 w 282"/>
                  <a:gd name="T13" fmla="*/ 74 h 82"/>
                  <a:gd name="T14" fmla="*/ 0 w 282"/>
                  <a:gd name="T15" fmla="*/ 8 h 82"/>
                  <a:gd name="T16" fmla="*/ 0 w 282"/>
                  <a:gd name="T17" fmla="*/ 8 h 82"/>
                  <a:gd name="T18" fmla="*/ 2 w 282"/>
                  <a:gd name="T19" fmla="*/ 6 h 82"/>
                  <a:gd name="T20" fmla="*/ 4 w 282"/>
                  <a:gd name="T21" fmla="*/ 2 h 82"/>
                  <a:gd name="T22" fmla="*/ 6 w 282"/>
                  <a:gd name="T23" fmla="*/ 0 h 82"/>
                  <a:gd name="T24" fmla="*/ 10 w 282"/>
                  <a:gd name="T25" fmla="*/ 0 h 82"/>
                  <a:gd name="T26" fmla="*/ 272 w 282"/>
                  <a:gd name="T27" fmla="*/ 0 h 82"/>
                  <a:gd name="T28" fmla="*/ 272 w 282"/>
                  <a:gd name="T29" fmla="*/ 0 h 82"/>
                  <a:gd name="T30" fmla="*/ 276 w 282"/>
                  <a:gd name="T31" fmla="*/ 0 h 82"/>
                  <a:gd name="T32" fmla="*/ 278 w 282"/>
                  <a:gd name="T33" fmla="*/ 2 h 82"/>
                  <a:gd name="T34" fmla="*/ 280 w 282"/>
                  <a:gd name="T35" fmla="*/ 6 h 82"/>
                  <a:gd name="T36" fmla="*/ 282 w 282"/>
                  <a:gd name="T37" fmla="*/ 8 h 82"/>
                  <a:gd name="T38" fmla="*/ 282 w 282"/>
                  <a:gd name="T39" fmla="*/ 74 h 82"/>
                  <a:gd name="T40" fmla="*/ 282 w 282"/>
                  <a:gd name="T41" fmla="*/ 74 h 82"/>
                  <a:gd name="T42" fmla="*/ 280 w 282"/>
                  <a:gd name="T43" fmla="*/ 76 h 82"/>
                  <a:gd name="T44" fmla="*/ 278 w 282"/>
                  <a:gd name="T45" fmla="*/ 80 h 82"/>
                  <a:gd name="T46" fmla="*/ 276 w 282"/>
                  <a:gd name="T47" fmla="*/ 82 h 82"/>
                  <a:gd name="T48" fmla="*/ 272 w 282"/>
                  <a:gd name="T49" fmla="*/ 82 h 82"/>
                  <a:gd name="T50" fmla="*/ 272 w 282"/>
                  <a:gd name="T51" fmla="*/ 82 h 82"/>
                  <a:gd name="T52" fmla="*/ 18 w 282"/>
                  <a:gd name="T53" fmla="*/ 64 h 82"/>
                  <a:gd name="T54" fmla="*/ 264 w 282"/>
                  <a:gd name="T55" fmla="*/ 64 h 82"/>
                  <a:gd name="T56" fmla="*/ 264 w 282"/>
                  <a:gd name="T57" fmla="*/ 18 h 82"/>
                  <a:gd name="T58" fmla="*/ 18 w 282"/>
                  <a:gd name="T59" fmla="*/ 18 h 82"/>
                  <a:gd name="T60" fmla="*/ 18 w 282"/>
                  <a:gd name="T61"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82">
                    <a:moveTo>
                      <a:pt x="272" y="82"/>
                    </a:moveTo>
                    <a:lnTo>
                      <a:pt x="10" y="82"/>
                    </a:lnTo>
                    <a:lnTo>
                      <a:pt x="10" y="82"/>
                    </a:lnTo>
                    <a:lnTo>
                      <a:pt x="6" y="82"/>
                    </a:lnTo>
                    <a:lnTo>
                      <a:pt x="4" y="80"/>
                    </a:lnTo>
                    <a:lnTo>
                      <a:pt x="2" y="76"/>
                    </a:lnTo>
                    <a:lnTo>
                      <a:pt x="0" y="74"/>
                    </a:lnTo>
                    <a:lnTo>
                      <a:pt x="0" y="8"/>
                    </a:lnTo>
                    <a:lnTo>
                      <a:pt x="0" y="8"/>
                    </a:lnTo>
                    <a:lnTo>
                      <a:pt x="2" y="6"/>
                    </a:lnTo>
                    <a:lnTo>
                      <a:pt x="4" y="2"/>
                    </a:lnTo>
                    <a:lnTo>
                      <a:pt x="6" y="0"/>
                    </a:lnTo>
                    <a:lnTo>
                      <a:pt x="10" y="0"/>
                    </a:lnTo>
                    <a:lnTo>
                      <a:pt x="272" y="0"/>
                    </a:lnTo>
                    <a:lnTo>
                      <a:pt x="272" y="0"/>
                    </a:lnTo>
                    <a:lnTo>
                      <a:pt x="276" y="0"/>
                    </a:lnTo>
                    <a:lnTo>
                      <a:pt x="278" y="2"/>
                    </a:lnTo>
                    <a:lnTo>
                      <a:pt x="280" y="6"/>
                    </a:lnTo>
                    <a:lnTo>
                      <a:pt x="282" y="8"/>
                    </a:lnTo>
                    <a:lnTo>
                      <a:pt x="282" y="74"/>
                    </a:lnTo>
                    <a:lnTo>
                      <a:pt x="282" y="74"/>
                    </a:lnTo>
                    <a:lnTo>
                      <a:pt x="280" y="76"/>
                    </a:lnTo>
                    <a:lnTo>
                      <a:pt x="278" y="80"/>
                    </a:lnTo>
                    <a:lnTo>
                      <a:pt x="276" y="82"/>
                    </a:lnTo>
                    <a:lnTo>
                      <a:pt x="272" y="82"/>
                    </a:lnTo>
                    <a:lnTo>
                      <a:pt x="272" y="82"/>
                    </a:lnTo>
                    <a:close/>
                    <a:moveTo>
                      <a:pt x="18" y="64"/>
                    </a:moveTo>
                    <a:lnTo>
                      <a:pt x="264" y="64"/>
                    </a:lnTo>
                    <a:lnTo>
                      <a:pt x="264" y="18"/>
                    </a:lnTo>
                    <a:lnTo>
                      <a:pt x="18" y="18"/>
                    </a:lnTo>
                    <a:lnTo>
                      <a:pt x="18" y="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8" name="Freeform 38">
                <a:extLst>
                  <a:ext uri="{FF2B5EF4-FFF2-40B4-BE49-F238E27FC236}">
                    <a16:creationId xmlns:a16="http://schemas.microsoft.com/office/drawing/2014/main" id="{0918C61A-664A-4BF5-BB20-C1F5A4ECD93C}"/>
                  </a:ext>
                </a:extLst>
              </p:cNvPr>
              <p:cNvSpPr>
                <a:spLocks noEditPoints="1"/>
              </p:cNvSpPr>
              <p:nvPr/>
            </p:nvSpPr>
            <p:spPr bwMode="auto">
              <a:xfrm>
                <a:off x="5802313" y="5351463"/>
                <a:ext cx="212725" cy="92075"/>
              </a:xfrm>
              <a:custGeom>
                <a:avLst/>
                <a:gdLst>
                  <a:gd name="T0" fmla="*/ 126 w 134"/>
                  <a:gd name="T1" fmla="*/ 58 h 58"/>
                  <a:gd name="T2" fmla="*/ 8 w 134"/>
                  <a:gd name="T3" fmla="*/ 58 h 58"/>
                  <a:gd name="T4" fmla="*/ 8 w 134"/>
                  <a:gd name="T5" fmla="*/ 58 h 58"/>
                  <a:gd name="T6" fmla="*/ 6 w 134"/>
                  <a:gd name="T7" fmla="*/ 58 h 58"/>
                  <a:gd name="T8" fmla="*/ 2 w 134"/>
                  <a:gd name="T9" fmla="*/ 56 h 58"/>
                  <a:gd name="T10" fmla="*/ 0 w 134"/>
                  <a:gd name="T11" fmla="*/ 52 h 58"/>
                  <a:gd name="T12" fmla="*/ 0 w 134"/>
                  <a:gd name="T13" fmla="*/ 48 h 58"/>
                  <a:gd name="T14" fmla="*/ 0 w 134"/>
                  <a:gd name="T15" fmla="*/ 10 h 58"/>
                  <a:gd name="T16" fmla="*/ 0 w 134"/>
                  <a:gd name="T17" fmla="*/ 10 h 58"/>
                  <a:gd name="T18" fmla="*/ 0 w 134"/>
                  <a:gd name="T19" fmla="*/ 6 h 58"/>
                  <a:gd name="T20" fmla="*/ 2 w 134"/>
                  <a:gd name="T21" fmla="*/ 2 h 58"/>
                  <a:gd name="T22" fmla="*/ 6 w 134"/>
                  <a:gd name="T23" fmla="*/ 2 h 58"/>
                  <a:gd name="T24" fmla="*/ 8 w 134"/>
                  <a:gd name="T25" fmla="*/ 0 h 58"/>
                  <a:gd name="T26" fmla="*/ 126 w 134"/>
                  <a:gd name="T27" fmla="*/ 0 h 58"/>
                  <a:gd name="T28" fmla="*/ 126 w 134"/>
                  <a:gd name="T29" fmla="*/ 0 h 58"/>
                  <a:gd name="T30" fmla="*/ 128 w 134"/>
                  <a:gd name="T31" fmla="*/ 2 h 58"/>
                  <a:gd name="T32" fmla="*/ 132 w 134"/>
                  <a:gd name="T33" fmla="*/ 2 h 58"/>
                  <a:gd name="T34" fmla="*/ 134 w 134"/>
                  <a:gd name="T35" fmla="*/ 6 h 58"/>
                  <a:gd name="T36" fmla="*/ 134 w 134"/>
                  <a:gd name="T37" fmla="*/ 10 h 58"/>
                  <a:gd name="T38" fmla="*/ 134 w 134"/>
                  <a:gd name="T39" fmla="*/ 48 h 58"/>
                  <a:gd name="T40" fmla="*/ 134 w 134"/>
                  <a:gd name="T41" fmla="*/ 48 h 58"/>
                  <a:gd name="T42" fmla="*/ 134 w 134"/>
                  <a:gd name="T43" fmla="*/ 52 h 58"/>
                  <a:gd name="T44" fmla="*/ 132 w 134"/>
                  <a:gd name="T45" fmla="*/ 56 h 58"/>
                  <a:gd name="T46" fmla="*/ 128 w 134"/>
                  <a:gd name="T47" fmla="*/ 58 h 58"/>
                  <a:gd name="T48" fmla="*/ 126 w 134"/>
                  <a:gd name="T49" fmla="*/ 58 h 58"/>
                  <a:gd name="T50" fmla="*/ 126 w 134"/>
                  <a:gd name="T51" fmla="*/ 58 h 58"/>
                  <a:gd name="T52" fmla="*/ 18 w 134"/>
                  <a:gd name="T53" fmla="*/ 40 h 58"/>
                  <a:gd name="T54" fmla="*/ 116 w 134"/>
                  <a:gd name="T55" fmla="*/ 40 h 58"/>
                  <a:gd name="T56" fmla="*/ 116 w 134"/>
                  <a:gd name="T57" fmla="*/ 18 h 58"/>
                  <a:gd name="T58" fmla="*/ 18 w 134"/>
                  <a:gd name="T59" fmla="*/ 18 h 58"/>
                  <a:gd name="T60" fmla="*/ 18 w 134"/>
                  <a:gd name="T6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58">
                    <a:moveTo>
                      <a:pt x="126" y="58"/>
                    </a:moveTo>
                    <a:lnTo>
                      <a:pt x="8" y="58"/>
                    </a:lnTo>
                    <a:lnTo>
                      <a:pt x="8" y="58"/>
                    </a:lnTo>
                    <a:lnTo>
                      <a:pt x="6" y="58"/>
                    </a:lnTo>
                    <a:lnTo>
                      <a:pt x="2" y="56"/>
                    </a:lnTo>
                    <a:lnTo>
                      <a:pt x="0" y="52"/>
                    </a:lnTo>
                    <a:lnTo>
                      <a:pt x="0" y="48"/>
                    </a:lnTo>
                    <a:lnTo>
                      <a:pt x="0" y="10"/>
                    </a:lnTo>
                    <a:lnTo>
                      <a:pt x="0" y="10"/>
                    </a:lnTo>
                    <a:lnTo>
                      <a:pt x="0" y="6"/>
                    </a:lnTo>
                    <a:lnTo>
                      <a:pt x="2" y="2"/>
                    </a:lnTo>
                    <a:lnTo>
                      <a:pt x="6" y="2"/>
                    </a:lnTo>
                    <a:lnTo>
                      <a:pt x="8" y="0"/>
                    </a:lnTo>
                    <a:lnTo>
                      <a:pt x="126" y="0"/>
                    </a:lnTo>
                    <a:lnTo>
                      <a:pt x="126" y="0"/>
                    </a:lnTo>
                    <a:lnTo>
                      <a:pt x="128" y="2"/>
                    </a:lnTo>
                    <a:lnTo>
                      <a:pt x="132" y="2"/>
                    </a:lnTo>
                    <a:lnTo>
                      <a:pt x="134" y="6"/>
                    </a:lnTo>
                    <a:lnTo>
                      <a:pt x="134" y="10"/>
                    </a:lnTo>
                    <a:lnTo>
                      <a:pt x="134" y="48"/>
                    </a:lnTo>
                    <a:lnTo>
                      <a:pt x="134" y="48"/>
                    </a:lnTo>
                    <a:lnTo>
                      <a:pt x="134" y="52"/>
                    </a:lnTo>
                    <a:lnTo>
                      <a:pt x="132" y="56"/>
                    </a:lnTo>
                    <a:lnTo>
                      <a:pt x="128" y="58"/>
                    </a:lnTo>
                    <a:lnTo>
                      <a:pt x="126" y="58"/>
                    </a:lnTo>
                    <a:lnTo>
                      <a:pt x="126" y="58"/>
                    </a:lnTo>
                    <a:close/>
                    <a:moveTo>
                      <a:pt x="18" y="40"/>
                    </a:moveTo>
                    <a:lnTo>
                      <a:pt x="116" y="40"/>
                    </a:lnTo>
                    <a:lnTo>
                      <a:pt x="116" y="18"/>
                    </a:lnTo>
                    <a:lnTo>
                      <a:pt x="18" y="18"/>
                    </a:lnTo>
                    <a:lnTo>
                      <a:pt x="18" y="4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49" name="Freeform 39">
                <a:extLst>
                  <a:ext uri="{FF2B5EF4-FFF2-40B4-BE49-F238E27FC236}">
                    <a16:creationId xmlns:a16="http://schemas.microsoft.com/office/drawing/2014/main" id="{7B5AF1C5-1BFD-4FD7-AB60-B54D5D258845}"/>
                  </a:ext>
                </a:extLst>
              </p:cNvPr>
              <p:cNvSpPr>
                <a:spLocks/>
              </p:cNvSpPr>
              <p:nvPr/>
            </p:nvSpPr>
            <p:spPr bwMode="auto">
              <a:xfrm>
                <a:off x="5202238" y="4970463"/>
                <a:ext cx="152400" cy="28575"/>
              </a:xfrm>
              <a:custGeom>
                <a:avLst/>
                <a:gdLst>
                  <a:gd name="T0" fmla="*/ 86 w 96"/>
                  <a:gd name="T1" fmla="*/ 18 h 18"/>
                  <a:gd name="T2" fmla="*/ 10 w 96"/>
                  <a:gd name="T3" fmla="*/ 18 h 18"/>
                  <a:gd name="T4" fmla="*/ 10 w 96"/>
                  <a:gd name="T5" fmla="*/ 18 h 18"/>
                  <a:gd name="T6" fmla="*/ 6 w 96"/>
                  <a:gd name="T7" fmla="*/ 18 h 18"/>
                  <a:gd name="T8" fmla="*/ 4 w 96"/>
                  <a:gd name="T9" fmla="*/ 16 h 18"/>
                  <a:gd name="T10" fmla="*/ 2 w 96"/>
                  <a:gd name="T11" fmla="*/ 14 h 18"/>
                  <a:gd name="T12" fmla="*/ 0 w 96"/>
                  <a:gd name="T13" fmla="*/ 10 h 18"/>
                  <a:gd name="T14" fmla="*/ 0 w 96"/>
                  <a:gd name="T15" fmla="*/ 10 h 18"/>
                  <a:gd name="T16" fmla="*/ 2 w 96"/>
                  <a:gd name="T17" fmla="*/ 6 h 18"/>
                  <a:gd name="T18" fmla="*/ 4 w 96"/>
                  <a:gd name="T19" fmla="*/ 4 h 18"/>
                  <a:gd name="T20" fmla="*/ 6 w 96"/>
                  <a:gd name="T21" fmla="*/ 2 h 18"/>
                  <a:gd name="T22" fmla="*/ 10 w 96"/>
                  <a:gd name="T23" fmla="*/ 0 h 18"/>
                  <a:gd name="T24" fmla="*/ 86 w 96"/>
                  <a:gd name="T25" fmla="*/ 0 h 18"/>
                  <a:gd name="T26" fmla="*/ 86 w 96"/>
                  <a:gd name="T27" fmla="*/ 0 h 18"/>
                  <a:gd name="T28" fmla="*/ 90 w 96"/>
                  <a:gd name="T29" fmla="*/ 2 h 18"/>
                  <a:gd name="T30" fmla="*/ 92 w 96"/>
                  <a:gd name="T31" fmla="*/ 4 h 18"/>
                  <a:gd name="T32" fmla="*/ 94 w 96"/>
                  <a:gd name="T33" fmla="*/ 6 h 18"/>
                  <a:gd name="T34" fmla="*/ 96 w 96"/>
                  <a:gd name="T35" fmla="*/ 10 h 18"/>
                  <a:gd name="T36" fmla="*/ 96 w 96"/>
                  <a:gd name="T37" fmla="*/ 10 h 18"/>
                  <a:gd name="T38" fmla="*/ 94 w 96"/>
                  <a:gd name="T39" fmla="*/ 14 h 18"/>
                  <a:gd name="T40" fmla="*/ 92 w 96"/>
                  <a:gd name="T41" fmla="*/ 16 h 18"/>
                  <a:gd name="T42" fmla="*/ 90 w 96"/>
                  <a:gd name="T43" fmla="*/ 18 h 18"/>
                  <a:gd name="T44" fmla="*/ 86 w 96"/>
                  <a:gd name="T45" fmla="*/ 18 h 18"/>
                  <a:gd name="T46" fmla="*/ 86 w 96"/>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18">
                    <a:moveTo>
                      <a:pt x="86" y="18"/>
                    </a:moveTo>
                    <a:lnTo>
                      <a:pt x="10" y="18"/>
                    </a:lnTo>
                    <a:lnTo>
                      <a:pt x="10" y="18"/>
                    </a:lnTo>
                    <a:lnTo>
                      <a:pt x="6" y="18"/>
                    </a:lnTo>
                    <a:lnTo>
                      <a:pt x="4" y="16"/>
                    </a:lnTo>
                    <a:lnTo>
                      <a:pt x="2" y="14"/>
                    </a:lnTo>
                    <a:lnTo>
                      <a:pt x="0" y="10"/>
                    </a:lnTo>
                    <a:lnTo>
                      <a:pt x="0" y="10"/>
                    </a:lnTo>
                    <a:lnTo>
                      <a:pt x="2" y="6"/>
                    </a:lnTo>
                    <a:lnTo>
                      <a:pt x="4" y="4"/>
                    </a:lnTo>
                    <a:lnTo>
                      <a:pt x="6" y="2"/>
                    </a:lnTo>
                    <a:lnTo>
                      <a:pt x="10" y="0"/>
                    </a:lnTo>
                    <a:lnTo>
                      <a:pt x="86" y="0"/>
                    </a:lnTo>
                    <a:lnTo>
                      <a:pt x="86" y="0"/>
                    </a:lnTo>
                    <a:lnTo>
                      <a:pt x="90" y="2"/>
                    </a:lnTo>
                    <a:lnTo>
                      <a:pt x="92" y="4"/>
                    </a:lnTo>
                    <a:lnTo>
                      <a:pt x="94" y="6"/>
                    </a:lnTo>
                    <a:lnTo>
                      <a:pt x="96" y="10"/>
                    </a:lnTo>
                    <a:lnTo>
                      <a:pt x="96" y="10"/>
                    </a:lnTo>
                    <a:lnTo>
                      <a:pt x="94" y="14"/>
                    </a:lnTo>
                    <a:lnTo>
                      <a:pt x="92" y="16"/>
                    </a:lnTo>
                    <a:lnTo>
                      <a:pt x="90" y="18"/>
                    </a:lnTo>
                    <a:lnTo>
                      <a:pt x="86" y="18"/>
                    </a:lnTo>
                    <a:lnTo>
                      <a:pt x="86"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50" name="Freeform 40">
                <a:extLst>
                  <a:ext uri="{FF2B5EF4-FFF2-40B4-BE49-F238E27FC236}">
                    <a16:creationId xmlns:a16="http://schemas.microsoft.com/office/drawing/2014/main" id="{B944D5D7-5EB8-426E-B086-CB5406844A00}"/>
                  </a:ext>
                </a:extLst>
              </p:cNvPr>
              <p:cNvSpPr>
                <a:spLocks/>
              </p:cNvSpPr>
              <p:nvPr/>
            </p:nvSpPr>
            <p:spPr bwMode="auto">
              <a:xfrm>
                <a:off x="5456238" y="5195888"/>
                <a:ext cx="149225" cy="28575"/>
              </a:xfrm>
              <a:custGeom>
                <a:avLst/>
                <a:gdLst>
                  <a:gd name="T0" fmla="*/ 86 w 94"/>
                  <a:gd name="T1" fmla="*/ 18 h 18"/>
                  <a:gd name="T2" fmla="*/ 8 w 94"/>
                  <a:gd name="T3" fmla="*/ 18 h 18"/>
                  <a:gd name="T4" fmla="*/ 8 w 94"/>
                  <a:gd name="T5" fmla="*/ 18 h 18"/>
                  <a:gd name="T6" fmla="*/ 6 w 94"/>
                  <a:gd name="T7" fmla="*/ 18 h 18"/>
                  <a:gd name="T8" fmla="*/ 2 w 94"/>
                  <a:gd name="T9" fmla="*/ 16 h 18"/>
                  <a:gd name="T10" fmla="*/ 0 w 94"/>
                  <a:gd name="T11" fmla="*/ 12 h 18"/>
                  <a:gd name="T12" fmla="*/ 0 w 94"/>
                  <a:gd name="T13" fmla="*/ 10 h 18"/>
                  <a:gd name="T14" fmla="*/ 0 w 94"/>
                  <a:gd name="T15" fmla="*/ 10 h 18"/>
                  <a:gd name="T16" fmla="*/ 0 w 94"/>
                  <a:gd name="T17" fmla="*/ 6 h 18"/>
                  <a:gd name="T18" fmla="*/ 2 w 94"/>
                  <a:gd name="T19" fmla="*/ 2 h 18"/>
                  <a:gd name="T20" fmla="*/ 6 w 94"/>
                  <a:gd name="T21" fmla="*/ 2 h 18"/>
                  <a:gd name="T22" fmla="*/ 8 w 94"/>
                  <a:gd name="T23" fmla="*/ 0 h 18"/>
                  <a:gd name="T24" fmla="*/ 86 w 94"/>
                  <a:gd name="T25" fmla="*/ 0 h 18"/>
                  <a:gd name="T26" fmla="*/ 86 w 94"/>
                  <a:gd name="T27" fmla="*/ 0 h 18"/>
                  <a:gd name="T28" fmla="*/ 88 w 94"/>
                  <a:gd name="T29" fmla="*/ 2 h 18"/>
                  <a:gd name="T30" fmla="*/ 92 w 94"/>
                  <a:gd name="T31" fmla="*/ 2 h 18"/>
                  <a:gd name="T32" fmla="*/ 94 w 94"/>
                  <a:gd name="T33" fmla="*/ 6 h 18"/>
                  <a:gd name="T34" fmla="*/ 94 w 94"/>
                  <a:gd name="T35" fmla="*/ 10 h 18"/>
                  <a:gd name="T36" fmla="*/ 94 w 94"/>
                  <a:gd name="T37" fmla="*/ 10 h 18"/>
                  <a:gd name="T38" fmla="*/ 94 w 94"/>
                  <a:gd name="T39" fmla="*/ 12 h 18"/>
                  <a:gd name="T40" fmla="*/ 92 w 94"/>
                  <a:gd name="T41" fmla="*/ 16 h 18"/>
                  <a:gd name="T42" fmla="*/ 88 w 94"/>
                  <a:gd name="T43" fmla="*/ 18 h 18"/>
                  <a:gd name="T44" fmla="*/ 86 w 94"/>
                  <a:gd name="T45" fmla="*/ 18 h 18"/>
                  <a:gd name="T46" fmla="*/ 86 w 94"/>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18">
                    <a:moveTo>
                      <a:pt x="86" y="18"/>
                    </a:moveTo>
                    <a:lnTo>
                      <a:pt x="8" y="18"/>
                    </a:lnTo>
                    <a:lnTo>
                      <a:pt x="8" y="18"/>
                    </a:lnTo>
                    <a:lnTo>
                      <a:pt x="6" y="18"/>
                    </a:lnTo>
                    <a:lnTo>
                      <a:pt x="2" y="16"/>
                    </a:lnTo>
                    <a:lnTo>
                      <a:pt x="0" y="12"/>
                    </a:lnTo>
                    <a:lnTo>
                      <a:pt x="0" y="10"/>
                    </a:lnTo>
                    <a:lnTo>
                      <a:pt x="0" y="10"/>
                    </a:lnTo>
                    <a:lnTo>
                      <a:pt x="0" y="6"/>
                    </a:lnTo>
                    <a:lnTo>
                      <a:pt x="2" y="2"/>
                    </a:lnTo>
                    <a:lnTo>
                      <a:pt x="6" y="2"/>
                    </a:lnTo>
                    <a:lnTo>
                      <a:pt x="8" y="0"/>
                    </a:lnTo>
                    <a:lnTo>
                      <a:pt x="86" y="0"/>
                    </a:lnTo>
                    <a:lnTo>
                      <a:pt x="86" y="0"/>
                    </a:lnTo>
                    <a:lnTo>
                      <a:pt x="88" y="2"/>
                    </a:lnTo>
                    <a:lnTo>
                      <a:pt x="92" y="2"/>
                    </a:lnTo>
                    <a:lnTo>
                      <a:pt x="94" y="6"/>
                    </a:lnTo>
                    <a:lnTo>
                      <a:pt x="94" y="10"/>
                    </a:lnTo>
                    <a:lnTo>
                      <a:pt x="94" y="10"/>
                    </a:lnTo>
                    <a:lnTo>
                      <a:pt x="94" y="12"/>
                    </a:lnTo>
                    <a:lnTo>
                      <a:pt x="92" y="16"/>
                    </a:lnTo>
                    <a:lnTo>
                      <a:pt x="88" y="18"/>
                    </a:lnTo>
                    <a:lnTo>
                      <a:pt x="86" y="18"/>
                    </a:lnTo>
                    <a:lnTo>
                      <a:pt x="86" y="1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51" name="Freeform 41">
                <a:extLst>
                  <a:ext uri="{FF2B5EF4-FFF2-40B4-BE49-F238E27FC236}">
                    <a16:creationId xmlns:a16="http://schemas.microsoft.com/office/drawing/2014/main" id="{F2E4CFF5-D704-49CA-9A9D-FEC3FB02E7F7}"/>
                  </a:ext>
                </a:extLst>
              </p:cNvPr>
              <p:cNvSpPr>
                <a:spLocks noEditPoints="1"/>
              </p:cNvSpPr>
              <p:nvPr/>
            </p:nvSpPr>
            <p:spPr bwMode="auto">
              <a:xfrm>
                <a:off x="5945188" y="5602288"/>
                <a:ext cx="187325" cy="320675"/>
              </a:xfrm>
              <a:custGeom>
                <a:avLst/>
                <a:gdLst>
                  <a:gd name="T0" fmla="*/ 108 w 118"/>
                  <a:gd name="T1" fmla="*/ 202 h 202"/>
                  <a:gd name="T2" fmla="*/ 10 w 118"/>
                  <a:gd name="T3" fmla="*/ 202 h 202"/>
                  <a:gd name="T4" fmla="*/ 10 w 118"/>
                  <a:gd name="T5" fmla="*/ 202 h 202"/>
                  <a:gd name="T6" fmla="*/ 6 w 118"/>
                  <a:gd name="T7" fmla="*/ 202 h 202"/>
                  <a:gd name="T8" fmla="*/ 4 w 118"/>
                  <a:gd name="T9" fmla="*/ 200 h 202"/>
                  <a:gd name="T10" fmla="*/ 2 w 118"/>
                  <a:gd name="T11" fmla="*/ 198 h 202"/>
                  <a:gd name="T12" fmla="*/ 0 w 118"/>
                  <a:gd name="T13" fmla="*/ 194 h 202"/>
                  <a:gd name="T14" fmla="*/ 0 w 118"/>
                  <a:gd name="T15" fmla="*/ 8 h 202"/>
                  <a:gd name="T16" fmla="*/ 0 w 118"/>
                  <a:gd name="T17" fmla="*/ 8 h 202"/>
                  <a:gd name="T18" fmla="*/ 2 w 118"/>
                  <a:gd name="T19" fmla="*/ 4 h 202"/>
                  <a:gd name="T20" fmla="*/ 4 w 118"/>
                  <a:gd name="T21" fmla="*/ 2 h 202"/>
                  <a:gd name="T22" fmla="*/ 6 w 118"/>
                  <a:gd name="T23" fmla="*/ 0 h 202"/>
                  <a:gd name="T24" fmla="*/ 10 w 118"/>
                  <a:gd name="T25" fmla="*/ 0 h 202"/>
                  <a:gd name="T26" fmla="*/ 108 w 118"/>
                  <a:gd name="T27" fmla="*/ 0 h 202"/>
                  <a:gd name="T28" fmla="*/ 108 w 118"/>
                  <a:gd name="T29" fmla="*/ 0 h 202"/>
                  <a:gd name="T30" fmla="*/ 112 w 118"/>
                  <a:gd name="T31" fmla="*/ 0 h 202"/>
                  <a:gd name="T32" fmla="*/ 114 w 118"/>
                  <a:gd name="T33" fmla="*/ 2 h 202"/>
                  <a:gd name="T34" fmla="*/ 116 w 118"/>
                  <a:gd name="T35" fmla="*/ 4 h 202"/>
                  <a:gd name="T36" fmla="*/ 118 w 118"/>
                  <a:gd name="T37" fmla="*/ 8 h 202"/>
                  <a:gd name="T38" fmla="*/ 118 w 118"/>
                  <a:gd name="T39" fmla="*/ 194 h 202"/>
                  <a:gd name="T40" fmla="*/ 118 w 118"/>
                  <a:gd name="T41" fmla="*/ 194 h 202"/>
                  <a:gd name="T42" fmla="*/ 116 w 118"/>
                  <a:gd name="T43" fmla="*/ 198 h 202"/>
                  <a:gd name="T44" fmla="*/ 114 w 118"/>
                  <a:gd name="T45" fmla="*/ 200 h 202"/>
                  <a:gd name="T46" fmla="*/ 112 w 118"/>
                  <a:gd name="T47" fmla="*/ 202 h 202"/>
                  <a:gd name="T48" fmla="*/ 108 w 118"/>
                  <a:gd name="T49" fmla="*/ 202 h 202"/>
                  <a:gd name="T50" fmla="*/ 108 w 118"/>
                  <a:gd name="T51" fmla="*/ 202 h 202"/>
                  <a:gd name="T52" fmla="*/ 18 w 118"/>
                  <a:gd name="T53" fmla="*/ 184 h 202"/>
                  <a:gd name="T54" fmla="*/ 100 w 118"/>
                  <a:gd name="T55" fmla="*/ 184 h 202"/>
                  <a:gd name="T56" fmla="*/ 100 w 118"/>
                  <a:gd name="T57" fmla="*/ 18 h 202"/>
                  <a:gd name="T58" fmla="*/ 18 w 118"/>
                  <a:gd name="T59" fmla="*/ 18 h 202"/>
                  <a:gd name="T60" fmla="*/ 18 w 118"/>
                  <a:gd name="T61" fmla="*/ 18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202">
                    <a:moveTo>
                      <a:pt x="108" y="202"/>
                    </a:moveTo>
                    <a:lnTo>
                      <a:pt x="10" y="202"/>
                    </a:lnTo>
                    <a:lnTo>
                      <a:pt x="10" y="202"/>
                    </a:lnTo>
                    <a:lnTo>
                      <a:pt x="6" y="202"/>
                    </a:lnTo>
                    <a:lnTo>
                      <a:pt x="4" y="200"/>
                    </a:lnTo>
                    <a:lnTo>
                      <a:pt x="2" y="198"/>
                    </a:lnTo>
                    <a:lnTo>
                      <a:pt x="0" y="194"/>
                    </a:lnTo>
                    <a:lnTo>
                      <a:pt x="0" y="8"/>
                    </a:lnTo>
                    <a:lnTo>
                      <a:pt x="0" y="8"/>
                    </a:lnTo>
                    <a:lnTo>
                      <a:pt x="2" y="4"/>
                    </a:lnTo>
                    <a:lnTo>
                      <a:pt x="4" y="2"/>
                    </a:lnTo>
                    <a:lnTo>
                      <a:pt x="6" y="0"/>
                    </a:lnTo>
                    <a:lnTo>
                      <a:pt x="10" y="0"/>
                    </a:lnTo>
                    <a:lnTo>
                      <a:pt x="108" y="0"/>
                    </a:lnTo>
                    <a:lnTo>
                      <a:pt x="108" y="0"/>
                    </a:lnTo>
                    <a:lnTo>
                      <a:pt x="112" y="0"/>
                    </a:lnTo>
                    <a:lnTo>
                      <a:pt x="114" y="2"/>
                    </a:lnTo>
                    <a:lnTo>
                      <a:pt x="116" y="4"/>
                    </a:lnTo>
                    <a:lnTo>
                      <a:pt x="118" y="8"/>
                    </a:lnTo>
                    <a:lnTo>
                      <a:pt x="118" y="194"/>
                    </a:lnTo>
                    <a:lnTo>
                      <a:pt x="118" y="194"/>
                    </a:lnTo>
                    <a:lnTo>
                      <a:pt x="116" y="198"/>
                    </a:lnTo>
                    <a:lnTo>
                      <a:pt x="114" y="200"/>
                    </a:lnTo>
                    <a:lnTo>
                      <a:pt x="112" y="202"/>
                    </a:lnTo>
                    <a:lnTo>
                      <a:pt x="108" y="202"/>
                    </a:lnTo>
                    <a:lnTo>
                      <a:pt x="108" y="202"/>
                    </a:lnTo>
                    <a:close/>
                    <a:moveTo>
                      <a:pt x="18" y="184"/>
                    </a:moveTo>
                    <a:lnTo>
                      <a:pt x="100" y="184"/>
                    </a:lnTo>
                    <a:lnTo>
                      <a:pt x="100" y="18"/>
                    </a:lnTo>
                    <a:lnTo>
                      <a:pt x="18" y="18"/>
                    </a:lnTo>
                    <a:lnTo>
                      <a:pt x="18" y="18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52" name="Freeform 42">
                <a:extLst>
                  <a:ext uri="{FF2B5EF4-FFF2-40B4-BE49-F238E27FC236}">
                    <a16:creationId xmlns:a16="http://schemas.microsoft.com/office/drawing/2014/main" id="{83EB95DF-5E3B-45F7-8993-F7AFADBE7F18}"/>
                  </a:ext>
                </a:extLst>
              </p:cNvPr>
              <p:cNvSpPr>
                <a:spLocks/>
              </p:cNvSpPr>
              <p:nvPr/>
            </p:nvSpPr>
            <p:spPr bwMode="auto">
              <a:xfrm>
                <a:off x="6024563" y="5602288"/>
                <a:ext cx="28575" cy="320675"/>
              </a:xfrm>
              <a:custGeom>
                <a:avLst/>
                <a:gdLst>
                  <a:gd name="T0" fmla="*/ 10 w 18"/>
                  <a:gd name="T1" fmla="*/ 202 h 202"/>
                  <a:gd name="T2" fmla="*/ 10 w 18"/>
                  <a:gd name="T3" fmla="*/ 202 h 202"/>
                  <a:gd name="T4" fmla="*/ 6 w 18"/>
                  <a:gd name="T5" fmla="*/ 202 h 202"/>
                  <a:gd name="T6" fmla="*/ 2 w 18"/>
                  <a:gd name="T7" fmla="*/ 200 h 202"/>
                  <a:gd name="T8" fmla="*/ 0 w 18"/>
                  <a:gd name="T9" fmla="*/ 198 h 202"/>
                  <a:gd name="T10" fmla="*/ 0 w 18"/>
                  <a:gd name="T11" fmla="*/ 194 h 202"/>
                  <a:gd name="T12" fmla="*/ 0 w 18"/>
                  <a:gd name="T13" fmla="*/ 8 h 202"/>
                  <a:gd name="T14" fmla="*/ 0 w 18"/>
                  <a:gd name="T15" fmla="*/ 8 h 202"/>
                  <a:gd name="T16" fmla="*/ 0 w 18"/>
                  <a:gd name="T17" fmla="*/ 4 h 202"/>
                  <a:gd name="T18" fmla="*/ 2 w 18"/>
                  <a:gd name="T19" fmla="*/ 2 h 202"/>
                  <a:gd name="T20" fmla="*/ 6 w 18"/>
                  <a:gd name="T21" fmla="*/ 0 h 202"/>
                  <a:gd name="T22" fmla="*/ 10 w 18"/>
                  <a:gd name="T23" fmla="*/ 0 h 202"/>
                  <a:gd name="T24" fmla="*/ 10 w 18"/>
                  <a:gd name="T25" fmla="*/ 0 h 202"/>
                  <a:gd name="T26" fmla="*/ 12 w 18"/>
                  <a:gd name="T27" fmla="*/ 0 h 202"/>
                  <a:gd name="T28" fmla="*/ 16 w 18"/>
                  <a:gd name="T29" fmla="*/ 2 h 202"/>
                  <a:gd name="T30" fmla="*/ 18 w 18"/>
                  <a:gd name="T31" fmla="*/ 4 h 202"/>
                  <a:gd name="T32" fmla="*/ 18 w 18"/>
                  <a:gd name="T33" fmla="*/ 8 h 202"/>
                  <a:gd name="T34" fmla="*/ 18 w 18"/>
                  <a:gd name="T35" fmla="*/ 194 h 202"/>
                  <a:gd name="T36" fmla="*/ 18 w 18"/>
                  <a:gd name="T37" fmla="*/ 194 h 202"/>
                  <a:gd name="T38" fmla="*/ 18 w 18"/>
                  <a:gd name="T39" fmla="*/ 198 h 202"/>
                  <a:gd name="T40" fmla="*/ 16 w 18"/>
                  <a:gd name="T41" fmla="*/ 200 h 202"/>
                  <a:gd name="T42" fmla="*/ 12 w 18"/>
                  <a:gd name="T43" fmla="*/ 202 h 202"/>
                  <a:gd name="T44" fmla="*/ 10 w 18"/>
                  <a:gd name="T45" fmla="*/ 202 h 202"/>
                  <a:gd name="T46" fmla="*/ 10 w 18"/>
                  <a:gd name="T4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02">
                    <a:moveTo>
                      <a:pt x="10" y="202"/>
                    </a:moveTo>
                    <a:lnTo>
                      <a:pt x="10" y="202"/>
                    </a:lnTo>
                    <a:lnTo>
                      <a:pt x="6" y="202"/>
                    </a:lnTo>
                    <a:lnTo>
                      <a:pt x="2" y="200"/>
                    </a:lnTo>
                    <a:lnTo>
                      <a:pt x="0" y="198"/>
                    </a:lnTo>
                    <a:lnTo>
                      <a:pt x="0" y="194"/>
                    </a:lnTo>
                    <a:lnTo>
                      <a:pt x="0" y="8"/>
                    </a:lnTo>
                    <a:lnTo>
                      <a:pt x="0" y="8"/>
                    </a:lnTo>
                    <a:lnTo>
                      <a:pt x="0" y="4"/>
                    </a:lnTo>
                    <a:lnTo>
                      <a:pt x="2" y="2"/>
                    </a:lnTo>
                    <a:lnTo>
                      <a:pt x="6" y="0"/>
                    </a:lnTo>
                    <a:lnTo>
                      <a:pt x="10" y="0"/>
                    </a:lnTo>
                    <a:lnTo>
                      <a:pt x="10" y="0"/>
                    </a:lnTo>
                    <a:lnTo>
                      <a:pt x="12" y="0"/>
                    </a:lnTo>
                    <a:lnTo>
                      <a:pt x="16" y="2"/>
                    </a:lnTo>
                    <a:lnTo>
                      <a:pt x="18" y="4"/>
                    </a:lnTo>
                    <a:lnTo>
                      <a:pt x="18" y="8"/>
                    </a:lnTo>
                    <a:lnTo>
                      <a:pt x="18" y="194"/>
                    </a:lnTo>
                    <a:lnTo>
                      <a:pt x="18" y="194"/>
                    </a:lnTo>
                    <a:lnTo>
                      <a:pt x="18" y="198"/>
                    </a:lnTo>
                    <a:lnTo>
                      <a:pt x="16" y="200"/>
                    </a:lnTo>
                    <a:lnTo>
                      <a:pt x="12" y="202"/>
                    </a:lnTo>
                    <a:lnTo>
                      <a:pt x="10" y="202"/>
                    </a:lnTo>
                    <a:lnTo>
                      <a:pt x="10" y="202"/>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sp>
            <p:nvSpPr>
              <p:cNvPr id="53" name="Freeform 43">
                <a:extLst>
                  <a:ext uri="{FF2B5EF4-FFF2-40B4-BE49-F238E27FC236}">
                    <a16:creationId xmlns:a16="http://schemas.microsoft.com/office/drawing/2014/main" id="{1675D4BB-2D61-4856-848A-BA29F893C4F9}"/>
                  </a:ext>
                </a:extLst>
              </p:cNvPr>
              <p:cNvSpPr>
                <a:spLocks noEditPoints="1"/>
              </p:cNvSpPr>
              <p:nvPr/>
            </p:nvSpPr>
            <p:spPr bwMode="auto">
              <a:xfrm>
                <a:off x="5341938" y="4652963"/>
                <a:ext cx="438150" cy="269875"/>
              </a:xfrm>
              <a:custGeom>
                <a:avLst/>
                <a:gdLst>
                  <a:gd name="T0" fmla="*/ 44 w 276"/>
                  <a:gd name="T1" fmla="*/ 170 h 170"/>
                  <a:gd name="T2" fmla="*/ 16 w 276"/>
                  <a:gd name="T3" fmla="*/ 158 h 170"/>
                  <a:gd name="T4" fmla="*/ 2 w 276"/>
                  <a:gd name="T5" fmla="*/ 134 h 170"/>
                  <a:gd name="T6" fmla="*/ 2 w 276"/>
                  <a:gd name="T7" fmla="*/ 116 h 170"/>
                  <a:gd name="T8" fmla="*/ 18 w 276"/>
                  <a:gd name="T9" fmla="*/ 90 h 170"/>
                  <a:gd name="T10" fmla="*/ 48 w 276"/>
                  <a:gd name="T11" fmla="*/ 80 h 170"/>
                  <a:gd name="T12" fmla="*/ 64 w 276"/>
                  <a:gd name="T13" fmla="*/ 72 h 170"/>
                  <a:gd name="T14" fmla="*/ 84 w 276"/>
                  <a:gd name="T15" fmla="*/ 54 h 170"/>
                  <a:gd name="T16" fmla="*/ 110 w 276"/>
                  <a:gd name="T17" fmla="*/ 46 h 170"/>
                  <a:gd name="T18" fmla="*/ 124 w 276"/>
                  <a:gd name="T19" fmla="*/ 36 h 170"/>
                  <a:gd name="T20" fmla="*/ 148 w 276"/>
                  <a:gd name="T21" fmla="*/ 12 h 170"/>
                  <a:gd name="T22" fmla="*/ 184 w 276"/>
                  <a:gd name="T23" fmla="*/ 0 h 170"/>
                  <a:gd name="T24" fmla="*/ 212 w 276"/>
                  <a:gd name="T25" fmla="*/ 2 h 170"/>
                  <a:gd name="T26" fmla="*/ 252 w 276"/>
                  <a:gd name="T27" fmla="*/ 18 h 170"/>
                  <a:gd name="T28" fmla="*/ 274 w 276"/>
                  <a:gd name="T29" fmla="*/ 50 h 170"/>
                  <a:gd name="T30" fmla="*/ 274 w 276"/>
                  <a:gd name="T31" fmla="*/ 74 h 170"/>
                  <a:gd name="T32" fmla="*/ 252 w 276"/>
                  <a:gd name="T33" fmla="*/ 106 h 170"/>
                  <a:gd name="T34" fmla="*/ 212 w 276"/>
                  <a:gd name="T35" fmla="*/ 124 h 170"/>
                  <a:gd name="T36" fmla="*/ 184 w 276"/>
                  <a:gd name="T37" fmla="*/ 124 h 170"/>
                  <a:gd name="T38" fmla="*/ 166 w 276"/>
                  <a:gd name="T39" fmla="*/ 128 h 170"/>
                  <a:gd name="T40" fmla="*/ 144 w 276"/>
                  <a:gd name="T41" fmla="*/ 142 h 170"/>
                  <a:gd name="T42" fmla="*/ 114 w 276"/>
                  <a:gd name="T43" fmla="*/ 144 h 170"/>
                  <a:gd name="T44" fmla="*/ 96 w 276"/>
                  <a:gd name="T45" fmla="*/ 154 h 170"/>
                  <a:gd name="T46" fmla="*/ 56 w 276"/>
                  <a:gd name="T47" fmla="*/ 170 h 170"/>
                  <a:gd name="T48" fmla="*/ 56 w 276"/>
                  <a:gd name="T49" fmla="*/ 96 h 170"/>
                  <a:gd name="T50" fmla="*/ 24 w 276"/>
                  <a:gd name="T51" fmla="*/ 110 h 170"/>
                  <a:gd name="T52" fmla="*/ 18 w 276"/>
                  <a:gd name="T53" fmla="*/ 124 h 170"/>
                  <a:gd name="T54" fmla="*/ 22 w 276"/>
                  <a:gd name="T55" fmla="*/ 136 h 170"/>
                  <a:gd name="T56" fmla="*/ 40 w 276"/>
                  <a:gd name="T57" fmla="*/ 150 h 170"/>
                  <a:gd name="T58" fmla="*/ 68 w 276"/>
                  <a:gd name="T59" fmla="*/ 152 h 170"/>
                  <a:gd name="T60" fmla="*/ 90 w 276"/>
                  <a:gd name="T61" fmla="*/ 130 h 170"/>
                  <a:gd name="T62" fmla="*/ 96 w 276"/>
                  <a:gd name="T63" fmla="*/ 126 h 170"/>
                  <a:gd name="T64" fmla="*/ 102 w 276"/>
                  <a:gd name="T65" fmla="*/ 124 h 170"/>
                  <a:gd name="T66" fmla="*/ 120 w 276"/>
                  <a:gd name="T67" fmla="*/ 126 h 170"/>
                  <a:gd name="T68" fmla="*/ 144 w 276"/>
                  <a:gd name="T69" fmla="*/ 122 h 170"/>
                  <a:gd name="T70" fmla="*/ 160 w 276"/>
                  <a:gd name="T71" fmla="*/ 106 h 170"/>
                  <a:gd name="T72" fmla="*/ 172 w 276"/>
                  <a:gd name="T73" fmla="*/ 102 h 170"/>
                  <a:gd name="T74" fmla="*/ 196 w 276"/>
                  <a:gd name="T75" fmla="*/ 106 h 170"/>
                  <a:gd name="T76" fmla="*/ 220 w 276"/>
                  <a:gd name="T77" fmla="*/ 102 h 170"/>
                  <a:gd name="T78" fmla="*/ 248 w 276"/>
                  <a:gd name="T79" fmla="*/ 86 h 170"/>
                  <a:gd name="T80" fmla="*/ 258 w 276"/>
                  <a:gd name="T81" fmla="*/ 62 h 170"/>
                  <a:gd name="T82" fmla="*/ 252 w 276"/>
                  <a:gd name="T83" fmla="*/ 44 h 170"/>
                  <a:gd name="T84" fmla="*/ 230 w 276"/>
                  <a:gd name="T85" fmla="*/ 26 h 170"/>
                  <a:gd name="T86" fmla="*/ 196 w 276"/>
                  <a:gd name="T87" fmla="*/ 18 h 170"/>
                  <a:gd name="T88" fmla="*/ 174 w 276"/>
                  <a:gd name="T89" fmla="*/ 20 h 170"/>
                  <a:gd name="T90" fmla="*/ 148 w 276"/>
                  <a:gd name="T91" fmla="*/ 34 h 170"/>
                  <a:gd name="T92" fmla="*/ 136 w 276"/>
                  <a:gd name="T93" fmla="*/ 58 h 170"/>
                  <a:gd name="T94" fmla="*/ 132 w 276"/>
                  <a:gd name="T95" fmla="*/ 62 h 170"/>
                  <a:gd name="T96" fmla="*/ 126 w 276"/>
                  <a:gd name="T97" fmla="*/ 64 h 170"/>
                  <a:gd name="T98" fmla="*/ 104 w 276"/>
                  <a:gd name="T99" fmla="*/ 66 h 170"/>
                  <a:gd name="T100" fmla="*/ 76 w 276"/>
                  <a:gd name="T101" fmla="*/ 86 h 170"/>
                  <a:gd name="T102" fmla="*/ 74 w 276"/>
                  <a:gd name="T103" fmla="*/ 94 h 170"/>
                  <a:gd name="T104" fmla="*/ 64 w 276"/>
                  <a:gd name="T105" fmla="*/ 98 h 170"/>
                  <a:gd name="T106" fmla="*/ 56 w 276"/>
                  <a:gd name="T107" fmla="*/ 9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 h="170">
                    <a:moveTo>
                      <a:pt x="56" y="170"/>
                    </a:moveTo>
                    <a:lnTo>
                      <a:pt x="56" y="170"/>
                    </a:lnTo>
                    <a:lnTo>
                      <a:pt x="44" y="170"/>
                    </a:lnTo>
                    <a:lnTo>
                      <a:pt x="34" y="168"/>
                    </a:lnTo>
                    <a:lnTo>
                      <a:pt x="24" y="162"/>
                    </a:lnTo>
                    <a:lnTo>
                      <a:pt x="16" y="158"/>
                    </a:lnTo>
                    <a:lnTo>
                      <a:pt x="10" y="150"/>
                    </a:lnTo>
                    <a:lnTo>
                      <a:pt x="4" y="142"/>
                    </a:lnTo>
                    <a:lnTo>
                      <a:pt x="2" y="134"/>
                    </a:lnTo>
                    <a:lnTo>
                      <a:pt x="0" y="124"/>
                    </a:lnTo>
                    <a:lnTo>
                      <a:pt x="0" y="124"/>
                    </a:lnTo>
                    <a:lnTo>
                      <a:pt x="2" y="116"/>
                    </a:lnTo>
                    <a:lnTo>
                      <a:pt x="4" y="106"/>
                    </a:lnTo>
                    <a:lnTo>
                      <a:pt x="10" y="98"/>
                    </a:lnTo>
                    <a:lnTo>
                      <a:pt x="18" y="90"/>
                    </a:lnTo>
                    <a:lnTo>
                      <a:pt x="26" y="86"/>
                    </a:lnTo>
                    <a:lnTo>
                      <a:pt x="36" y="82"/>
                    </a:lnTo>
                    <a:lnTo>
                      <a:pt x="48" y="80"/>
                    </a:lnTo>
                    <a:lnTo>
                      <a:pt x="60" y="80"/>
                    </a:lnTo>
                    <a:lnTo>
                      <a:pt x="60" y="80"/>
                    </a:lnTo>
                    <a:lnTo>
                      <a:pt x="64" y="72"/>
                    </a:lnTo>
                    <a:lnTo>
                      <a:pt x="70" y="66"/>
                    </a:lnTo>
                    <a:lnTo>
                      <a:pt x="76" y="60"/>
                    </a:lnTo>
                    <a:lnTo>
                      <a:pt x="84" y="54"/>
                    </a:lnTo>
                    <a:lnTo>
                      <a:pt x="92" y="52"/>
                    </a:lnTo>
                    <a:lnTo>
                      <a:pt x="100" y="48"/>
                    </a:lnTo>
                    <a:lnTo>
                      <a:pt x="110" y="46"/>
                    </a:lnTo>
                    <a:lnTo>
                      <a:pt x="120" y="46"/>
                    </a:lnTo>
                    <a:lnTo>
                      <a:pt x="120" y="46"/>
                    </a:lnTo>
                    <a:lnTo>
                      <a:pt x="124" y="36"/>
                    </a:lnTo>
                    <a:lnTo>
                      <a:pt x="130" y="28"/>
                    </a:lnTo>
                    <a:lnTo>
                      <a:pt x="138" y="20"/>
                    </a:lnTo>
                    <a:lnTo>
                      <a:pt x="148" y="12"/>
                    </a:lnTo>
                    <a:lnTo>
                      <a:pt x="158" y="8"/>
                    </a:lnTo>
                    <a:lnTo>
                      <a:pt x="170" y="4"/>
                    </a:lnTo>
                    <a:lnTo>
                      <a:pt x="184" y="0"/>
                    </a:lnTo>
                    <a:lnTo>
                      <a:pt x="196" y="0"/>
                    </a:lnTo>
                    <a:lnTo>
                      <a:pt x="196" y="0"/>
                    </a:lnTo>
                    <a:lnTo>
                      <a:pt x="212" y="2"/>
                    </a:lnTo>
                    <a:lnTo>
                      <a:pt x="228" y="4"/>
                    </a:lnTo>
                    <a:lnTo>
                      <a:pt x="240" y="10"/>
                    </a:lnTo>
                    <a:lnTo>
                      <a:pt x="252" y="18"/>
                    </a:lnTo>
                    <a:lnTo>
                      <a:pt x="262" y="28"/>
                    </a:lnTo>
                    <a:lnTo>
                      <a:pt x="270" y="38"/>
                    </a:lnTo>
                    <a:lnTo>
                      <a:pt x="274" y="50"/>
                    </a:lnTo>
                    <a:lnTo>
                      <a:pt x="276" y="62"/>
                    </a:lnTo>
                    <a:lnTo>
                      <a:pt x="276" y="62"/>
                    </a:lnTo>
                    <a:lnTo>
                      <a:pt x="274" y="74"/>
                    </a:lnTo>
                    <a:lnTo>
                      <a:pt x="270" y="86"/>
                    </a:lnTo>
                    <a:lnTo>
                      <a:pt x="262" y="96"/>
                    </a:lnTo>
                    <a:lnTo>
                      <a:pt x="252" y="106"/>
                    </a:lnTo>
                    <a:lnTo>
                      <a:pt x="240" y="114"/>
                    </a:lnTo>
                    <a:lnTo>
                      <a:pt x="228" y="120"/>
                    </a:lnTo>
                    <a:lnTo>
                      <a:pt x="212" y="124"/>
                    </a:lnTo>
                    <a:lnTo>
                      <a:pt x="196" y="124"/>
                    </a:lnTo>
                    <a:lnTo>
                      <a:pt x="196" y="124"/>
                    </a:lnTo>
                    <a:lnTo>
                      <a:pt x="184" y="124"/>
                    </a:lnTo>
                    <a:lnTo>
                      <a:pt x="172" y="122"/>
                    </a:lnTo>
                    <a:lnTo>
                      <a:pt x="172" y="122"/>
                    </a:lnTo>
                    <a:lnTo>
                      <a:pt x="166" y="128"/>
                    </a:lnTo>
                    <a:lnTo>
                      <a:pt x="160" y="134"/>
                    </a:lnTo>
                    <a:lnTo>
                      <a:pt x="152" y="138"/>
                    </a:lnTo>
                    <a:lnTo>
                      <a:pt x="144" y="142"/>
                    </a:lnTo>
                    <a:lnTo>
                      <a:pt x="134" y="144"/>
                    </a:lnTo>
                    <a:lnTo>
                      <a:pt x="124" y="144"/>
                    </a:lnTo>
                    <a:lnTo>
                      <a:pt x="114" y="144"/>
                    </a:lnTo>
                    <a:lnTo>
                      <a:pt x="104" y="144"/>
                    </a:lnTo>
                    <a:lnTo>
                      <a:pt x="104" y="144"/>
                    </a:lnTo>
                    <a:lnTo>
                      <a:pt x="96" y="154"/>
                    </a:lnTo>
                    <a:lnTo>
                      <a:pt x="84" y="164"/>
                    </a:lnTo>
                    <a:lnTo>
                      <a:pt x="70" y="168"/>
                    </a:lnTo>
                    <a:lnTo>
                      <a:pt x="56" y="170"/>
                    </a:lnTo>
                    <a:lnTo>
                      <a:pt x="56" y="170"/>
                    </a:lnTo>
                    <a:close/>
                    <a:moveTo>
                      <a:pt x="56" y="96"/>
                    </a:moveTo>
                    <a:lnTo>
                      <a:pt x="56" y="96"/>
                    </a:lnTo>
                    <a:lnTo>
                      <a:pt x="40" y="100"/>
                    </a:lnTo>
                    <a:lnTo>
                      <a:pt x="28" y="106"/>
                    </a:lnTo>
                    <a:lnTo>
                      <a:pt x="24" y="110"/>
                    </a:lnTo>
                    <a:lnTo>
                      <a:pt x="22" y="114"/>
                    </a:lnTo>
                    <a:lnTo>
                      <a:pt x="18" y="120"/>
                    </a:lnTo>
                    <a:lnTo>
                      <a:pt x="18" y="124"/>
                    </a:lnTo>
                    <a:lnTo>
                      <a:pt x="18" y="124"/>
                    </a:lnTo>
                    <a:lnTo>
                      <a:pt x="18" y="130"/>
                    </a:lnTo>
                    <a:lnTo>
                      <a:pt x="22" y="136"/>
                    </a:lnTo>
                    <a:lnTo>
                      <a:pt x="24" y="140"/>
                    </a:lnTo>
                    <a:lnTo>
                      <a:pt x="28" y="144"/>
                    </a:lnTo>
                    <a:lnTo>
                      <a:pt x="40" y="150"/>
                    </a:lnTo>
                    <a:lnTo>
                      <a:pt x="56" y="152"/>
                    </a:lnTo>
                    <a:lnTo>
                      <a:pt x="56" y="152"/>
                    </a:lnTo>
                    <a:lnTo>
                      <a:pt x="68" y="152"/>
                    </a:lnTo>
                    <a:lnTo>
                      <a:pt x="78" y="146"/>
                    </a:lnTo>
                    <a:lnTo>
                      <a:pt x="86" y="140"/>
                    </a:lnTo>
                    <a:lnTo>
                      <a:pt x="90" y="130"/>
                    </a:lnTo>
                    <a:lnTo>
                      <a:pt x="90" y="130"/>
                    </a:lnTo>
                    <a:lnTo>
                      <a:pt x="92" y="128"/>
                    </a:lnTo>
                    <a:lnTo>
                      <a:pt x="96" y="126"/>
                    </a:lnTo>
                    <a:lnTo>
                      <a:pt x="96" y="126"/>
                    </a:lnTo>
                    <a:lnTo>
                      <a:pt x="98" y="124"/>
                    </a:lnTo>
                    <a:lnTo>
                      <a:pt x="102" y="124"/>
                    </a:lnTo>
                    <a:lnTo>
                      <a:pt x="102" y="124"/>
                    </a:lnTo>
                    <a:lnTo>
                      <a:pt x="112" y="126"/>
                    </a:lnTo>
                    <a:lnTo>
                      <a:pt x="120" y="126"/>
                    </a:lnTo>
                    <a:lnTo>
                      <a:pt x="128" y="126"/>
                    </a:lnTo>
                    <a:lnTo>
                      <a:pt x="138" y="124"/>
                    </a:lnTo>
                    <a:lnTo>
                      <a:pt x="144" y="122"/>
                    </a:lnTo>
                    <a:lnTo>
                      <a:pt x="152" y="118"/>
                    </a:lnTo>
                    <a:lnTo>
                      <a:pt x="156" y="112"/>
                    </a:lnTo>
                    <a:lnTo>
                      <a:pt x="160" y="106"/>
                    </a:lnTo>
                    <a:lnTo>
                      <a:pt x="160" y="106"/>
                    </a:lnTo>
                    <a:lnTo>
                      <a:pt x="166" y="102"/>
                    </a:lnTo>
                    <a:lnTo>
                      <a:pt x="172" y="102"/>
                    </a:lnTo>
                    <a:lnTo>
                      <a:pt x="172" y="102"/>
                    </a:lnTo>
                    <a:lnTo>
                      <a:pt x="184" y="106"/>
                    </a:lnTo>
                    <a:lnTo>
                      <a:pt x="196" y="106"/>
                    </a:lnTo>
                    <a:lnTo>
                      <a:pt x="196" y="106"/>
                    </a:lnTo>
                    <a:lnTo>
                      <a:pt x="208" y="106"/>
                    </a:lnTo>
                    <a:lnTo>
                      <a:pt x="220" y="102"/>
                    </a:lnTo>
                    <a:lnTo>
                      <a:pt x="230" y="98"/>
                    </a:lnTo>
                    <a:lnTo>
                      <a:pt x="240" y="94"/>
                    </a:lnTo>
                    <a:lnTo>
                      <a:pt x="248" y="86"/>
                    </a:lnTo>
                    <a:lnTo>
                      <a:pt x="252" y="80"/>
                    </a:lnTo>
                    <a:lnTo>
                      <a:pt x="256" y="72"/>
                    </a:lnTo>
                    <a:lnTo>
                      <a:pt x="258" y="62"/>
                    </a:lnTo>
                    <a:lnTo>
                      <a:pt x="258" y="62"/>
                    </a:lnTo>
                    <a:lnTo>
                      <a:pt x="256" y="54"/>
                    </a:lnTo>
                    <a:lnTo>
                      <a:pt x="252" y="44"/>
                    </a:lnTo>
                    <a:lnTo>
                      <a:pt x="248" y="38"/>
                    </a:lnTo>
                    <a:lnTo>
                      <a:pt x="240" y="30"/>
                    </a:lnTo>
                    <a:lnTo>
                      <a:pt x="230" y="26"/>
                    </a:lnTo>
                    <a:lnTo>
                      <a:pt x="220" y="22"/>
                    </a:lnTo>
                    <a:lnTo>
                      <a:pt x="208" y="18"/>
                    </a:lnTo>
                    <a:lnTo>
                      <a:pt x="196" y="18"/>
                    </a:lnTo>
                    <a:lnTo>
                      <a:pt x="196" y="18"/>
                    </a:lnTo>
                    <a:lnTo>
                      <a:pt x="186" y="18"/>
                    </a:lnTo>
                    <a:lnTo>
                      <a:pt x="174" y="20"/>
                    </a:lnTo>
                    <a:lnTo>
                      <a:pt x="164" y="24"/>
                    </a:lnTo>
                    <a:lnTo>
                      <a:pt x="156" y="30"/>
                    </a:lnTo>
                    <a:lnTo>
                      <a:pt x="148" y="34"/>
                    </a:lnTo>
                    <a:lnTo>
                      <a:pt x="142" y="42"/>
                    </a:lnTo>
                    <a:lnTo>
                      <a:pt x="138" y="50"/>
                    </a:lnTo>
                    <a:lnTo>
                      <a:pt x="136" y="58"/>
                    </a:lnTo>
                    <a:lnTo>
                      <a:pt x="136" y="58"/>
                    </a:lnTo>
                    <a:lnTo>
                      <a:pt x="134" y="60"/>
                    </a:lnTo>
                    <a:lnTo>
                      <a:pt x="132" y="62"/>
                    </a:lnTo>
                    <a:lnTo>
                      <a:pt x="130" y="64"/>
                    </a:lnTo>
                    <a:lnTo>
                      <a:pt x="126" y="64"/>
                    </a:lnTo>
                    <a:lnTo>
                      <a:pt x="126" y="64"/>
                    </a:lnTo>
                    <a:lnTo>
                      <a:pt x="118" y="64"/>
                    </a:lnTo>
                    <a:lnTo>
                      <a:pt x="118" y="64"/>
                    </a:lnTo>
                    <a:lnTo>
                      <a:pt x="104" y="66"/>
                    </a:lnTo>
                    <a:lnTo>
                      <a:pt x="90" y="72"/>
                    </a:lnTo>
                    <a:lnTo>
                      <a:pt x="80" y="80"/>
                    </a:lnTo>
                    <a:lnTo>
                      <a:pt x="76" y="86"/>
                    </a:lnTo>
                    <a:lnTo>
                      <a:pt x="74" y="92"/>
                    </a:lnTo>
                    <a:lnTo>
                      <a:pt x="74" y="92"/>
                    </a:lnTo>
                    <a:lnTo>
                      <a:pt x="74" y="94"/>
                    </a:lnTo>
                    <a:lnTo>
                      <a:pt x="72" y="96"/>
                    </a:lnTo>
                    <a:lnTo>
                      <a:pt x="68" y="98"/>
                    </a:lnTo>
                    <a:lnTo>
                      <a:pt x="64" y="98"/>
                    </a:lnTo>
                    <a:lnTo>
                      <a:pt x="64" y="98"/>
                    </a:lnTo>
                    <a:lnTo>
                      <a:pt x="56" y="96"/>
                    </a:lnTo>
                    <a:lnTo>
                      <a:pt x="56" y="9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endParaRPr>
              </a:p>
            </p:txBody>
          </p:sp>
        </p:grpSp>
        <p:sp>
          <p:nvSpPr>
            <p:cNvPr id="32" name="Oval 31">
              <a:extLst>
                <a:ext uri="{FF2B5EF4-FFF2-40B4-BE49-F238E27FC236}">
                  <a16:creationId xmlns:a16="http://schemas.microsoft.com/office/drawing/2014/main" id="{9A2E12ED-CF1B-48E2-AAC9-E8BF0C209806}"/>
                </a:ext>
              </a:extLst>
            </p:cNvPr>
            <p:cNvSpPr/>
            <p:nvPr/>
          </p:nvSpPr>
          <p:spPr>
            <a:xfrm rot="3627426">
              <a:off x="6052503" y="4736390"/>
              <a:ext cx="426720" cy="600075"/>
            </a:xfrm>
            <a:prstGeom prst="ellipse">
              <a:avLst/>
            </a:prstGeom>
            <a:solidFill>
              <a:srgbClr val="2E2E38"/>
            </a:solidFill>
            <a:ln w="9525" cap="flat" cmpd="sng" algn="ctr">
              <a:solidFill>
                <a:srgbClr val="2E2E38"/>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EYInterstate Light"/>
                <a:ea typeface="+mn-ea"/>
                <a:cs typeface="+mn-cs"/>
              </a:endParaRPr>
            </a:p>
          </p:txBody>
        </p:sp>
      </p:grpSp>
      <p:sp>
        <p:nvSpPr>
          <p:cNvPr id="54" name="TextBox 53">
            <a:extLst>
              <a:ext uri="{FF2B5EF4-FFF2-40B4-BE49-F238E27FC236}">
                <a16:creationId xmlns:a16="http://schemas.microsoft.com/office/drawing/2014/main" id="{05B08120-5DD3-40BB-9B94-12071454CD6C}"/>
              </a:ext>
            </a:extLst>
          </p:cNvPr>
          <p:cNvSpPr txBox="1"/>
          <p:nvPr/>
        </p:nvSpPr>
        <p:spPr>
          <a:xfrm>
            <a:off x="907689" y="5529265"/>
            <a:ext cx="492122" cy="193899"/>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kumimoji="0" lang="tr-TR" sz="1200" b="0" i="0" u="none" strike="noStrike" kern="0" cap="none" spc="0" normalizeH="0" baseline="0" noProof="0" dirty="0">
                <a:ln>
                  <a:noFill/>
                </a:ln>
                <a:solidFill>
                  <a:prstClr val="white"/>
                </a:solidFill>
                <a:effectLst/>
                <a:uLnTx/>
                <a:uFillTx/>
              </a:rPr>
              <a:t>Tesis</a:t>
            </a:r>
            <a:r>
              <a:rPr kumimoji="0" lang="de-DE" sz="1200" b="0" i="0" u="none" strike="noStrike" kern="0" cap="none" spc="0" normalizeH="0" baseline="0" noProof="0" dirty="0">
                <a:ln>
                  <a:noFill/>
                </a:ln>
                <a:solidFill>
                  <a:prstClr val="white"/>
                </a:solidFill>
                <a:effectLst/>
                <a:uLnTx/>
                <a:uFillTx/>
              </a:rPr>
              <a:t> 1</a:t>
            </a:r>
            <a:endParaRPr kumimoji="0" lang="en-US" sz="1200" b="0" i="0" u="none" strike="noStrike" kern="0" cap="none" spc="0" normalizeH="0" baseline="0" noProof="0" dirty="0">
              <a:ln>
                <a:noFill/>
              </a:ln>
              <a:solidFill>
                <a:prstClr val="white"/>
              </a:solidFill>
              <a:effectLst/>
              <a:uLnTx/>
              <a:uFillTx/>
            </a:endParaRPr>
          </a:p>
        </p:txBody>
      </p:sp>
      <p:sp>
        <p:nvSpPr>
          <p:cNvPr id="55" name="TextBox 54">
            <a:extLst>
              <a:ext uri="{FF2B5EF4-FFF2-40B4-BE49-F238E27FC236}">
                <a16:creationId xmlns:a16="http://schemas.microsoft.com/office/drawing/2014/main" id="{654F4F28-DEC5-4C5A-8A6F-CAE623EDE6FB}"/>
              </a:ext>
            </a:extLst>
          </p:cNvPr>
          <p:cNvSpPr txBox="1"/>
          <p:nvPr/>
        </p:nvSpPr>
        <p:spPr>
          <a:xfrm>
            <a:off x="4257122" y="5529265"/>
            <a:ext cx="492122" cy="193899"/>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kumimoji="0" lang="tr-TR" sz="1200" b="0" i="0" u="none" strike="noStrike" kern="0" cap="none" spc="0" normalizeH="0" baseline="0" noProof="0" dirty="0">
                <a:ln>
                  <a:noFill/>
                </a:ln>
                <a:solidFill>
                  <a:prstClr val="white"/>
                </a:solidFill>
                <a:effectLst/>
                <a:uLnTx/>
                <a:uFillTx/>
              </a:rPr>
              <a:t>Tesis</a:t>
            </a:r>
            <a:r>
              <a:rPr kumimoji="0" lang="de-DE" sz="1200" b="0" i="0" u="none" strike="noStrike" kern="0" cap="none" spc="0" normalizeH="0" baseline="0" noProof="0" dirty="0">
                <a:ln>
                  <a:noFill/>
                </a:ln>
                <a:solidFill>
                  <a:prstClr val="white"/>
                </a:solidFill>
                <a:effectLst/>
                <a:uLnTx/>
                <a:uFillTx/>
              </a:rPr>
              <a:t> 2</a:t>
            </a:r>
            <a:endParaRPr kumimoji="0" lang="en-US" sz="1200" b="0" i="0" u="none" strike="noStrike" kern="0" cap="none" spc="0" normalizeH="0" baseline="0" noProof="0" dirty="0">
              <a:ln>
                <a:noFill/>
              </a:ln>
              <a:solidFill>
                <a:prstClr val="white"/>
              </a:solidFill>
              <a:effectLst/>
              <a:uLnTx/>
              <a:uFillTx/>
            </a:endParaRPr>
          </a:p>
        </p:txBody>
      </p:sp>
      <p:sp>
        <p:nvSpPr>
          <p:cNvPr id="56" name="TextBox 55">
            <a:extLst>
              <a:ext uri="{FF2B5EF4-FFF2-40B4-BE49-F238E27FC236}">
                <a16:creationId xmlns:a16="http://schemas.microsoft.com/office/drawing/2014/main" id="{8A7C8269-493B-4721-8367-B17EE94B2EC9}"/>
              </a:ext>
            </a:extLst>
          </p:cNvPr>
          <p:cNvSpPr txBox="1"/>
          <p:nvPr/>
        </p:nvSpPr>
        <p:spPr>
          <a:xfrm>
            <a:off x="2282823" y="4330000"/>
            <a:ext cx="1441100" cy="350865"/>
          </a:xfrm>
          <a:prstGeom prst="rect">
            <a:avLst/>
          </a:prstGeom>
          <a:noFill/>
        </p:spPr>
        <p:txBody>
          <a:bodyPr wrap="non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Tx/>
              <a:buNone/>
              <a:tabLst/>
              <a:defRPr/>
            </a:pPr>
            <a:r>
              <a:rPr kumimoji="0" lang="en-US" sz="1200" b="0" i="0" u="none" strike="noStrike" kern="0" cap="none" spc="0" normalizeH="0" baseline="0" noProof="0" dirty="0" err="1">
                <a:ln>
                  <a:noFill/>
                </a:ln>
                <a:solidFill>
                  <a:prstClr val="white"/>
                </a:solidFill>
                <a:effectLst/>
                <a:uLnTx/>
                <a:uFillTx/>
              </a:rPr>
              <a:t>Emis</a:t>
            </a:r>
            <a:r>
              <a:rPr kumimoji="0" lang="tr-TR" sz="1200" b="0" i="0" u="none" strike="noStrike" kern="0" cap="none" spc="0" normalizeH="0" baseline="0" noProof="0" dirty="0">
                <a:ln>
                  <a:noFill/>
                </a:ln>
                <a:solidFill>
                  <a:prstClr val="white"/>
                </a:solidFill>
                <a:effectLst/>
                <a:uLnTx/>
                <a:uFillTx/>
              </a:rPr>
              <a:t>yon</a:t>
            </a:r>
            <a:r>
              <a:rPr kumimoji="0" lang="en-US" sz="1200" b="0" i="0" u="none" strike="noStrike" kern="0" cap="none" spc="0" normalizeH="0" baseline="0" noProof="0" dirty="0">
                <a:ln>
                  <a:noFill/>
                </a:ln>
                <a:solidFill>
                  <a:prstClr val="white"/>
                </a:solidFill>
                <a:effectLst/>
                <a:uLnTx/>
                <a:uFillTx/>
              </a:rPr>
              <a:t> limit</a:t>
            </a:r>
            <a:r>
              <a:rPr kumimoji="0" lang="tr-TR" sz="1200" b="0" i="0" u="none" strike="noStrike" kern="0" cap="none" spc="0" normalizeH="0" baseline="0" noProof="0" dirty="0">
                <a:ln>
                  <a:noFill/>
                </a:ln>
                <a:solidFill>
                  <a:prstClr val="white"/>
                </a:solidFill>
                <a:effectLst/>
                <a:uLnTx/>
                <a:uFillTx/>
              </a:rPr>
              <a:t>i</a:t>
            </a:r>
            <a:r>
              <a:rPr kumimoji="0" lang="en-US" sz="1200" b="0" i="0" u="none" strike="noStrike" kern="0" cap="none" spc="0" normalizeH="0" baseline="0" noProof="0" dirty="0">
                <a:ln>
                  <a:noFill/>
                </a:ln>
                <a:solidFill>
                  <a:prstClr val="white"/>
                </a:solidFill>
                <a:effectLst/>
                <a:uLnTx/>
                <a:uFillTx/>
              </a:rPr>
              <a:t> </a:t>
            </a:r>
            <a:br>
              <a:rPr kumimoji="0" lang="en-US" sz="1200" b="0" i="0" u="none" strike="noStrike" kern="0" cap="none" spc="0" normalizeH="0" baseline="0" noProof="0" dirty="0">
                <a:ln>
                  <a:noFill/>
                </a:ln>
                <a:solidFill>
                  <a:prstClr val="white"/>
                </a:solidFill>
                <a:effectLst/>
                <a:uLnTx/>
                <a:uFillTx/>
              </a:rPr>
            </a:br>
            <a:r>
              <a:rPr kumimoji="0" lang="en-US" sz="1200" b="0" i="0" u="none" strike="noStrike" kern="0" cap="none" spc="0" normalizeH="0" baseline="0" noProof="0" dirty="0">
                <a:ln>
                  <a:noFill/>
                </a:ln>
                <a:solidFill>
                  <a:prstClr val="white"/>
                </a:solidFill>
                <a:effectLst/>
                <a:uLnTx/>
                <a:uFillTx/>
              </a:rPr>
              <a:t>(</a:t>
            </a:r>
            <a:r>
              <a:rPr lang="tr-TR" sz="1200" kern="0" dirty="0">
                <a:solidFill>
                  <a:prstClr val="white"/>
                </a:solidFill>
              </a:rPr>
              <a:t>her yıl düşmektedir</a:t>
            </a:r>
            <a:r>
              <a:rPr kumimoji="0" lang="en-US" sz="1200" b="0" i="0" u="none" strike="noStrike" kern="0" cap="none" spc="0" normalizeH="0" baseline="0" noProof="0" dirty="0">
                <a:ln>
                  <a:noFill/>
                </a:ln>
                <a:solidFill>
                  <a:prstClr val="white"/>
                </a:solidFill>
                <a:effectLst/>
                <a:uLnTx/>
                <a:uFillTx/>
              </a:rPr>
              <a:t>)</a:t>
            </a:r>
          </a:p>
        </p:txBody>
      </p:sp>
      <p:cxnSp>
        <p:nvCxnSpPr>
          <p:cNvPr id="57" name="Straight Connector 56">
            <a:extLst>
              <a:ext uri="{FF2B5EF4-FFF2-40B4-BE49-F238E27FC236}">
                <a16:creationId xmlns:a16="http://schemas.microsoft.com/office/drawing/2014/main" id="{B87C637B-3A83-4008-A459-A4295AEB846F}"/>
              </a:ext>
            </a:extLst>
          </p:cNvPr>
          <p:cNvCxnSpPr/>
          <p:nvPr/>
        </p:nvCxnSpPr>
        <p:spPr>
          <a:xfrm>
            <a:off x="662181" y="4174726"/>
            <a:ext cx="4459634" cy="0"/>
          </a:xfrm>
          <a:prstGeom prst="line">
            <a:avLst/>
          </a:prstGeom>
          <a:noFill/>
          <a:ln w="9525" cap="flat" cmpd="sng" algn="ctr">
            <a:solidFill>
              <a:sysClr val="window" lastClr="FFFFFF"/>
            </a:solidFill>
            <a:prstDash val="dash"/>
            <a:tailEnd type="none"/>
          </a:ln>
          <a:effectLst/>
        </p:spPr>
      </p:cxnSp>
      <p:sp>
        <p:nvSpPr>
          <p:cNvPr id="58" name="Rectangle 57">
            <a:extLst>
              <a:ext uri="{FF2B5EF4-FFF2-40B4-BE49-F238E27FC236}">
                <a16:creationId xmlns:a16="http://schemas.microsoft.com/office/drawing/2014/main" id="{142DEE24-287B-40A2-8F89-E68E61991571}"/>
              </a:ext>
            </a:extLst>
          </p:cNvPr>
          <p:cNvSpPr/>
          <p:nvPr/>
        </p:nvSpPr>
        <p:spPr>
          <a:xfrm>
            <a:off x="984166" y="4187231"/>
            <a:ext cx="204224" cy="360000"/>
          </a:xfrm>
          <a:prstGeom prst="rect">
            <a:avLst/>
          </a:prstGeom>
          <a:solidFill>
            <a:srgbClr val="188CE5"/>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59" name="Rectangle 58">
            <a:extLst>
              <a:ext uri="{FF2B5EF4-FFF2-40B4-BE49-F238E27FC236}">
                <a16:creationId xmlns:a16="http://schemas.microsoft.com/office/drawing/2014/main" id="{EDEDFFAE-EBA9-4B26-B1E4-40B02A12BB10}"/>
              </a:ext>
            </a:extLst>
          </p:cNvPr>
          <p:cNvSpPr/>
          <p:nvPr/>
        </p:nvSpPr>
        <p:spPr>
          <a:xfrm>
            <a:off x="4315720" y="4187231"/>
            <a:ext cx="204224" cy="504000"/>
          </a:xfrm>
          <a:prstGeom prst="rect">
            <a:avLst/>
          </a:prstGeom>
          <a:solidFill>
            <a:srgbClr val="FF4136"/>
          </a:solidFill>
          <a:ln>
            <a:noFill/>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60" name="Rectangle 59">
            <a:extLst>
              <a:ext uri="{FF2B5EF4-FFF2-40B4-BE49-F238E27FC236}">
                <a16:creationId xmlns:a16="http://schemas.microsoft.com/office/drawing/2014/main" id="{B79C6E03-1432-46AA-B1D1-870025C8DF43}"/>
              </a:ext>
            </a:extLst>
          </p:cNvPr>
          <p:cNvSpPr/>
          <p:nvPr/>
        </p:nvSpPr>
        <p:spPr>
          <a:xfrm>
            <a:off x="984166" y="4542831"/>
            <a:ext cx="204224" cy="144000"/>
          </a:xfrm>
          <a:prstGeom prst="rect">
            <a:avLst/>
          </a:prstGeom>
          <a:solidFill>
            <a:srgbClr val="2DB757"/>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61" name="Rectangle 60">
            <a:extLst>
              <a:ext uri="{FF2B5EF4-FFF2-40B4-BE49-F238E27FC236}">
                <a16:creationId xmlns:a16="http://schemas.microsoft.com/office/drawing/2014/main" id="{03F7B32D-0707-476A-BCA3-744AFDE7F015}"/>
              </a:ext>
            </a:extLst>
          </p:cNvPr>
          <p:cNvSpPr/>
          <p:nvPr/>
        </p:nvSpPr>
        <p:spPr>
          <a:xfrm>
            <a:off x="4315720" y="3826570"/>
            <a:ext cx="204224" cy="360000"/>
          </a:xfrm>
          <a:prstGeom prst="rect">
            <a:avLst/>
          </a:prstGeom>
          <a:solidFill>
            <a:srgbClr val="188CE5"/>
          </a:solidFill>
          <a:ln w="9525" cap="flat" cmpd="sng" algn="ctr">
            <a:solidFill>
              <a:srgbClr val="FF4136"/>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62" name="TextBox 61">
            <a:extLst>
              <a:ext uri="{FF2B5EF4-FFF2-40B4-BE49-F238E27FC236}">
                <a16:creationId xmlns:a16="http://schemas.microsoft.com/office/drawing/2014/main" id="{4374BF73-93A5-4090-80A9-0EF9F992A28E}"/>
              </a:ext>
            </a:extLst>
          </p:cNvPr>
          <p:cNvSpPr txBox="1"/>
          <p:nvPr/>
        </p:nvSpPr>
        <p:spPr>
          <a:xfrm>
            <a:off x="1385054" y="4394033"/>
            <a:ext cx="901978" cy="429348"/>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kumimoji="0" lang="en-US" sz="1000" b="0" i="0" u="none" strike="noStrike" kern="0" cap="none" spc="0" normalizeH="0" baseline="0" noProof="0" dirty="0">
                <a:ln>
                  <a:noFill/>
                </a:ln>
                <a:solidFill>
                  <a:srgbClr val="2DB757"/>
                </a:solidFill>
                <a:effectLst/>
                <a:uLnTx/>
                <a:uFillTx/>
              </a:rPr>
              <a:t>To</a:t>
            </a:r>
            <a:r>
              <a:rPr kumimoji="0" lang="tr-TR" sz="1000" b="0" i="0" u="none" strike="noStrike" kern="0" cap="none" spc="0" normalizeH="0" baseline="0" noProof="0" dirty="0" err="1">
                <a:ln>
                  <a:noFill/>
                </a:ln>
                <a:solidFill>
                  <a:srgbClr val="2DB757"/>
                </a:solidFill>
                <a:effectLst/>
                <a:uLnTx/>
                <a:uFillTx/>
              </a:rPr>
              <a:t>plam</a:t>
            </a:r>
            <a:r>
              <a:rPr kumimoji="0" lang="tr-TR" sz="1000" b="0" i="0" u="none" strike="noStrike" kern="0" cap="none" spc="0" normalizeH="0" baseline="0" noProof="0" dirty="0">
                <a:ln>
                  <a:noFill/>
                </a:ln>
                <a:solidFill>
                  <a:srgbClr val="2DB757"/>
                </a:solidFill>
                <a:effectLst/>
                <a:uLnTx/>
                <a:uFillTx/>
              </a:rPr>
              <a:t> kullanılan miktar</a:t>
            </a:r>
            <a:endParaRPr kumimoji="0" lang="en-US" sz="1000" b="0" i="0" u="none" strike="noStrike" kern="0" cap="none" spc="0" normalizeH="0" baseline="0" noProof="0" dirty="0">
              <a:ln>
                <a:noFill/>
              </a:ln>
              <a:solidFill>
                <a:srgbClr val="2DB757"/>
              </a:solidFill>
              <a:effectLst/>
              <a:uLnTx/>
              <a:uFillTx/>
            </a:endParaRPr>
          </a:p>
        </p:txBody>
      </p:sp>
      <p:sp>
        <p:nvSpPr>
          <p:cNvPr id="63" name="TextBox 62">
            <a:extLst>
              <a:ext uri="{FF2B5EF4-FFF2-40B4-BE49-F238E27FC236}">
                <a16:creationId xmlns:a16="http://schemas.microsoft.com/office/drawing/2014/main" id="{828F16FB-EE7F-4448-A3D6-38DC24750EEA}"/>
              </a:ext>
            </a:extLst>
          </p:cNvPr>
          <p:cNvSpPr txBox="1"/>
          <p:nvPr/>
        </p:nvSpPr>
        <p:spPr>
          <a:xfrm>
            <a:off x="4749890" y="4219562"/>
            <a:ext cx="930275" cy="429348"/>
          </a:xfrm>
          <a:prstGeom prst="rect">
            <a:avLst/>
          </a:prstGeom>
          <a:noFill/>
        </p:spPr>
        <p:txBody>
          <a:bodyPr wrap="squar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lang="tr-TR" sz="1000" kern="0" dirty="0">
                <a:solidFill>
                  <a:srgbClr val="FF4136"/>
                </a:solidFill>
              </a:rPr>
              <a:t>Toplam kullanılan miktar</a:t>
            </a:r>
            <a:endParaRPr kumimoji="0" lang="en-US" sz="1000" b="0" i="0" u="none" strike="noStrike" kern="0" cap="none" spc="0" normalizeH="0" baseline="0" noProof="0" dirty="0">
              <a:ln>
                <a:noFill/>
              </a:ln>
              <a:solidFill>
                <a:srgbClr val="FF4136"/>
              </a:solidFill>
              <a:effectLst/>
              <a:uLnTx/>
              <a:uFillTx/>
            </a:endParaRPr>
          </a:p>
        </p:txBody>
      </p:sp>
      <p:sp>
        <p:nvSpPr>
          <p:cNvPr id="64" name="TextBox 63">
            <a:extLst>
              <a:ext uri="{FF2B5EF4-FFF2-40B4-BE49-F238E27FC236}">
                <a16:creationId xmlns:a16="http://schemas.microsoft.com/office/drawing/2014/main" id="{108BB91E-3E15-4059-9C10-82C5F7A95156}"/>
              </a:ext>
            </a:extLst>
          </p:cNvPr>
          <p:cNvSpPr txBox="1"/>
          <p:nvPr/>
        </p:nvSpPr>
        <p:spPr>
          <a:xfrm>
            <a:off x="550588" y="3452109"/>
            <a:ext cx="1072409" cy="193899"/>
          </a:xfrm>
          <a:prstGeom prst="rect">
            <a:avLst/>
          </a:prstGeom>
          <a:noFill/>
        </p:spPr>
        <p:txBody>
          <a:bodyPr wrap="non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Tx/>
              <a:buNone/>
              <a:tabLst/>
              <a:defRPr/>
            </a:pPr>
            <a:r>
              <a:rPr lang="tr-TR" sz="1200" kern="0" dirty="0">
                <a:solidFill>
                  <a:prstClr val="white"/>
                </a:solidFill>
              </a:rPr>
              <a:t>Emisyon fazlası</a:t>
            </a:r>
            <a:endParaRPr kumimoji="0" lang="en-US" sz="1200" b="0" i="0" u="none" strike="noStrike" kern="0" cap="none" spc="0" normalizeH="0" baseline="0" noProof="0" dirty="0">
              <a:ln>
                <a:noFill/>
              </a:ln>
              <a:solidFill>
                <a:prstClr val="white"/>
              </a:solidFill>
              <a:effectLst/>
              <a:uLnTx/>
              <a:uFillTx/>
            </a:endParaRPr>
          </a:p>
        </p:txBody>
      </p:sp>
      <p:sp>
        <p:nvSpPr>
          <p:cNvPr id="65" name="TextBox 64">
            <a:extLst>
              <a:ext uri="{FF2B5EF4-FFF2-40B4-BE49-F238E27FC236}">
                <a16:creationId xmlns:a16="http://schemas.microsoft.com/office/drawing/2014/main" id="{D3667F8F-A396-40BA-B68A-E829F8D62F95}"/>
              </a:ext>
            </a:extLst>
          </p:cNvPr>
          <p:cNvSpPr txBox="1"/>
          <p:nvPr/>
        </p:nvSpPr>
        <p:spPr>
          <a:xfrm>
            <a:off x="3928211" y="3450302"/>
            <a:ext cx="981039" cy="193899"/>
          </a:xfrm>
          <a:prstGeom prst="rect">
            <a:avLst/>
          </a:prstGeom>
          <a:noFill/>
        </p:spPr>
        <p:txBody>
          <a:bodyPr wrap="non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Tx/>
              <a:buNone/>
              <a:tabLst/>
              <a:defRPr/>
            </a:pPr>
            <a:r>
              <a:rPr kumimoji="0" lang="tr-TR" sz="1200" b="0" i="0" u="none" strike="noStrike" kern="0" cap="none" spc="0" normalizeH="0" baseline="0" noProof="0" dirty="0">
                <a:ln>
                  <a:noFill/>
                </a:ln>
                <a:solidFill>
                  <a:prstClr val="white"/>
                </a:solidFill>
                <a:effectLst/>
                <a:uLnTx/>
                <a:uFillTx/>
              </a:rPr>
              <a:t>Açık karşılanır</a:t>
            </a:r>
            <a:endParaRPr kumimoji="0" lang="en-US" sz="1200" b="0" i="0" u="none" strike="noStrike" kern="0" cap="none" spc="0" normalizeH="0" baseline="0" noProof="0" dirty="0">
              <a:ln>
                <a:noFill/>
              </a:ln>
              <a:solidFill>
                <a:prstClr val="white"/>
              </a:solidFill>
              <a:effectLst/>
              <a:uLnTx/>
              <a:uFillTx/>
            </a:endParaRPr>
          </a:p>
        </p:txBody>
      </p:sp>
      <p:sp>
        <p:nvSpPr>
          <p:cNvPr id="66" name="TextBox 65">
            <a:extLst>
              <a:ext uri="{FF2B5EF4-FFF2-40B4-BE49-F238E27FC236}">
                <a16:creationId xmlns:a16="http://schemas.microsoft.com/office/drawing/2014/main" id="{4A18BCE1-2A80-4E4C-96DB-F178509E7024}"/>
              </a:ext>
            </a:extLst>
          </p:cNvPr>
          <p:cNvSpPr txBox="1"/>
          <p:nvPr/>
        </p:nvSpPr>
        <p:spPr>
          <a:xfrm>
            <a:off x="2713394" y="3450301"/>
            <a:ext cx="410369" cy="193899"/>
          </a:xfrm>
          <a:prstGeom prst="rect">
            <a:avLst/>
          </a:prstGeom>
          <a:noFill/>
        </p:spPr>
        <p:txBody>
          <a:bodyPr wrap="non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Tx/>
              <a:buNone/>
              <a:tabLst/>
              <a:defRPr/>
            </a:pPr>
            <a:r>
              <a:rPr lang="tr-TR" sz="1200" kern="0" dirty="0">
                <a:solidFill>
                  <a:prstClr val="white"/>
                </a:solidFill>
              </a:rPr>
              <a:t>Satılır</a:t>
            </a:r>
            <a:endParaRPr kumimoji="0" lang="en-US" sz="1200" b="0" i="0" u="none" strike="noStrike" kern="0" cap="none" spc="0" normalizeH="0" baseline="0" noProof="0" dirty="0">
              <a:ln>
                <a:noFill/>
              </a:ln>
              <a:solidFill>
                <a:prstClr val="white"/>
              </a:solidFill>
              <a:effectLst/>
              <a:uLnTx/>
              <a:uFillTx/>
            </a:endParaRPr>
          </a:p>
        </p:txBody>
      </p:sp>
      <p:cxnSp>
        <p:nvCxnSpPr>
          <p:cNvPr id="67" name="Straight Arrow Connector 66">
            <a:extLst>
              <a:ext uri="{FF2B5EF4-FFF2-40B4-BE49-F238E27FC236}">
                <a16:creationId xmlns:a16="http://schemas.microsoft.com/office/drawing/2014/main" id="{BF121CDB-EB80-4686-9E0D-BEC126D38F7E}"/>
              </a:ext>
            </a:extLst>
          </p:cNvPr>
          <p:cNvCxnSpPr>
            <a:stCxn id="58" idx="0"/>
            <a:endCxn id="64" idx="2"/>
          </p:cNvCxnSpPr>
          <p:nvPr/>
        </p:nvCxnSpPr>
        <p:spPr>
          <a:xfrm flipV="1">
            <a:off x="1086278" y="3646008"/>
            <a:ext cx="515" cy="541223"/>
          </a:xfrm>
          <a:prstGeom prst="straightConnector1">
            <a:avLst/>
          </a:prstGeom>
          <a:noFill/>
          <a:ln w="9525" cap="flat" cmpd="sng" algn="ctr">
            <a:solidFill>
              <a:sysClr val="window" lastClr="FFFFFF"/>
            </a:solidFill>
            <a:prstDash val="solid"/>
            <a:tailEnd type="triangle"/>
          </a:ln>
          <a:effectLst/>
        </p:spPr>
      </p:cxnSp>
      <p:cxnSp>
        <p:nvCxnSpPr>
          <p:cNvPr id="68" name="Straight Arrow Connector 67">
            <a:extLst>
              <a:ext uri="{FF2B5EF4-FFF2-40B4-BE49-F238E27FC236}">
                <a16:creationId xmlns:a16="http://schemas.microsoft.com/office/drawing/2014/main" id="{FC3A5556-2571-4C54-AEC2-5DF9ED12EC7B}"/>
              </a:ext>
            </a:extLst>
          </p:cNvPr>
          <p:cNvCxnSpPr>
            <a:cxnSpLocks/>
            <a:stCxn id="64" idx="3"/>
            <a:endCxn id="66" idx="1"/>
          </p:cNvCxnSpPr>
          <p:nvPr/>
        </p:nvCxnSpPr>
        <p:spPr>
          <a:xfrm flipV="1">
            <a:off x="1622997" y="3547251"/>
            <a:ext cx="1090397" cy="1808"/>
          </a:xfrm>
          <a:prstGeom prst="straightConnector1">
            <a:avLst/>
          </a:prstGeom>
          <a:noFill/>
          <a:ln w="9525" cap="flat" cmpd="sng" algn="ctr">
            <a:solidFill>
              <a:sysClr val="window" lastClr="FFFFFF"/>
            </a:solidFill>
            <a:prstDash val="solid"/>
            <a:tailEnd type="triangle"/>
          </a:ln>
          <a:effectLst/>
        </p:spPr>
      </p:cxnSp>
      <p:cxnSp>
        <p:nvCxnSpPr>
          <p:cNvPr id="69" name="Straight Arrow Connector 68">
            <a:extLst>
              <a:ext uri="{FF2B5EF4-FFF2-40B4-BE49-F238E27FC236}">
                <a16:creationId xmlns:a16="http://schemas.microsoft.com/office/drawing/2014/main" id="{1CC0A291-ECD3-4BCC-B1B6-57B859708269}"/>
              </a:ext>
            </a:extLst>
          </p:cNvPr>
          <p:cNvCxnSpPr>
            <a:cxnSpLocks/>
            <a:stCxn id="66" idx="3"/>
            <a:endCxn id="65" idx="1"/>
          </p:cNvCxnSpPr>
          <p:nvPr/>
        </p:nvCxnSpPr>
        <p:spPr>
          <a:xfrm>
            <a:off x="3123763" y="3547251"/>
            <a:ext cx="804448" cy="1"/>
          </a:xfrm>
          <a:prstGeom prst="straightConnector1">
            <a:avLst/>
          </a:prstGeom>
          <a:noFill/>
          <a:ln w="9525" cap="flat" cmpd="sng" algn="ctr">
            <a:solidFill>
              <a:sysClr val="window" lastClr="FFFFFF"/>
            </a:solidFill>
            <a:prstDash val="solid"/>
            <a:tailEnd type="triangle"/>
          </a:ln>
          <a:effectLst/>
        </p:spPr>
      </p:cxnSp>
      <p:cxnSp>
        <p:nvCxnSpPr>
          <p:cNvPr id="70" name="Straight Arrow Connector 69">
            <a:extLst>
              <a:ext uri="{FF2B5EF4-FFF2-40B4-BE49-F238E27FC236}">
                <a16:creationId xmlns:a16="http://schemas.microsoft.com/office/drawing/2014/main" id="{0E6AAAF5-561B-456C-A95F-3384ADA9BA70}"/>
              </a:ext>
            </a:extLst>
          </p:cNvPr>
          <p:cNvCxnSpPr>
            <a:cxnSpLocks/>
            <a:stCxn id="65" idx="2"/>
            <a:endCxn id="61" idx="0"/>
          </p:cNvCxnSpPr>
          <p:nvPr/>
        </p:nvCxnSpPr>
        <p:spPr>
          <a:xfrm flipH="1">
            <a:off x="4417832" y="3644201"/>
            <a:ext cx="899" cy="182369"/>
          </a:xfrm>
          <a:prstGeom prst="straightConnector1">
            <a:avLst/>
          </a:prstGeom>
          <a:noFill/>
          <a:ln w="9525" cap="flat" cmpd="sng" algn="ctr">
            <a:solidFill>
              <a:sysClr val="window" lastClr="FFFFFF"/>
            </a:solidFill>
            <a:prstDash val="solid"/>
            <a:tailEnd type="triangle"/>
          </a:ln>
          <a:effectLst/>
        </p:spPr>
      </p:cxnSp>
      <p:pic>
        <p:nvPicPr>
          <p:cNvPr id="71" name="Graphic 70" descr="Gavel outline">
            <a:extLst>
              <a:ext uri="{FF2B5EF4-FFF2-40B4-BE49-F238E27FC236}">
                <a16:creationId xmlns:a16="http://schemas.microsoft.com/office/drawing/2014/main" id="{1565495B-D5A5-4F7C-A12E-83F8B3D7FD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42821" y="1750408"/>
            <a:ext cx="555876" cy="555876"/>
          </a:xfrm>
          <a:prstGeom prst="rect">
            <a:avLst/>
          </a:prstGeom>
        </p:spPr>
      </p:pic>
      <p:sp>
        <p:nvSpPr>
          <p:cNvPr id="72" name="TextBox 71">
            <a:extLst>
              <a:ext uri="{FF2B5EF4-FFF2-40B4-BE49-F238E27FC236}">
                <a16:creationId xmlns:a16="http://schemas.microsoft.com/office/drawing/2014/main" id="{FBDFDC68-0E31-486D-B8A5-844E4872E6F3}"/>
              </a:ext>
            </a:extLst>
          </p:cNvPr>
          <p:cNvSpPr txBox="1"/>
          <p:nvPr/>
        </p:nvSpPr>
        <p:spPr>
          <a:xfrm>
            <a:off x="4227603" y="2313332"/>
            <a:ext cx="1167662" cy="468590"/>
          </a:xfrm>
          <a:prstGeom prst="rect">
            <a:avLst/>
          </a:prstGeom>
          <a:noFill/>
        </p:spPr>
        <p:txBody>
          <a:bodyPr wrap="square" lIns="0" tIns="36576" rIns="0" bIns="0" rtlCol="0">
            <a:spAutoFit/>
          </a:bodyPr>
          <a:lstStyle>
            <a:defPPr>
              <a:defRPr lang="en-US"/>
            </a:defPPr>
            <a:lvl1pPr>
              <a:lnSpc>
                <a:spcPct val="85000"/>
              </a:lnSpc>
              <a:buClr>
                <a:schemeClr val="accent2"/>
              </a:buClr>
              <a:buSzPct val="70000"/>
              <a:defRPr sz="1100" b="1">
                <a:solidFill>
                  <a:schemeClr val="bg1"/>
                </a:solidFill>
              </a:defRPr>
            </a:lvl1pPr>
          </a:lstStyle>
          <a:p>
            <a:pPr marL="0" marR="0" lvl="0" indent="0" algn="ctr" defTabSz="914400" eaLnBrk="1" fontAlgn="auto" latinLnBrk="0" hangingPunct="1">
              <a:lnSpc>
                <a:spcPct val="85000"/>
              </a:lnSpc>
              <a:spcBef>
                <a:spcPts val="0"/>
              </a:spcBef>
              <a:spcAft>
                <a:spcPts val="0"/>
              </a:spcAft>
              <a:buClr>
                <a:srgbClr val="27ACAA"/>
              </a:buClr>
              <a:buSzPct val="70000"/>
              <a:buFontTx/>
              <a:buNone/>
              <a:tabLst/>
              <a:defRPr/>
            </a:pPr>
            <a:r>
              <a:rPr kumimoji="0" lang="en-US" sz="1100" b="1" i="0" u="none" strike="noStrike" kern="0" cap="none" spc="0" normalizeH="0" baseline="0" noProof="0" dirty="0">
                <a:ln>
                  <a:noFill/>
                </a:ln>
                <a:solidFill>
                  <a:prstClr val="white"/>
                </a:solidFill>
                <a:effectLst/>
                <a:uLnTx/>
                <a:uFillTx/>
              </a:rPr>
              <a:t>CO2 </a:t>
            </a:r>
            <a:r>
              <a:rPr lang="tr-TR" kern="0" dirty="0">
                <a:solidFill>
                  <a:prstClr val="white"/>
                </a:solidFill>
              </a:rPr>
              <a:t>sertifikalarının açık arttırması</a:t>
            </a:r>
            <a:r>
              <a:rPr kumimoji="0" lang="en-US" sz="1100" b="1" i="0" u="none" strike="noStrike" kern="0" cap="none" spc="0" normalizeH="0" baseline="0" noProof="0" dirty="0">
                <a:ln>
                  <a:noFill/>
                </a:ln>
                <a:solidFill>
                  <a:prstClr val="white"/>
                </a:solidFill>
                <a:effectLst/>
                <a:uLnTx/>
                <a:uFillTx/>
              </a:rPr>
              <a:t> </a:t>
            </a:r>
          </a:p>
        </p:txBody>
      </p:sp>
      <p:pic>
        <p:nvPicPr>
          <p:cNvPr id="73" name="Graphic 72" descr="Paper with solid fill">
            <a:extLst>
              <a:ext uri="{FF2B5EF4-FFF2-40B4-BE49-F238E27FC236}">
                <a16:creationId xmlns:a16="http://schemas.microsoft.com/office/drawing/2014/main" id="{76704957-6BFC-42DD-960F-D4C152A950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0091" y="1236403"/>
            <a:ext cx="914400" cy="914400"/>
          </a:xfrm>
          <a:prstGeom prst="rect">
            <a:avLst/>
          </a:prstGeom>
        </p:spPr>
      </p:pic>
      <p:sp>
        <p:nvSpPr>
          <p:cNvPr id="74" name="TextBox 73">
            <a:extLst>
              <a:ext uri="{FF2B5EF4-FFF2-40B4-BE49-F238E27FC236}">
                <a16:creationId xmlns:a16="http://schemas.microsoft.com/office/drawing/2014/main" id="{5EC059BD-C06A-425C-A763-FB978531EBDA}"/>
              </a:ext>
            </a:extLst>
          </p:cNvPr>
          <p:cNvSpPr txBox="1"/>
          <p:nvPr/>
        </p:nvSpPr>
        <p:spPr>
          <a:xfrm>
            <a:off x="733135" y="2284218"/>
            <a:ext cx="1809624" cy="468590"/>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0"/>
              </a:spcAft>
              <a:buClr>
                <a:srgbClr val="27ACAA"/>
              </a:buClr>
              <a:buSzPct val="70000"/>
              <a:buFontTx/>
              <a:buNone/>
              <a:tabLst/>
              <a:defRPr/>
            </a:pPr>
            <a:r>
              <a:rPr kumimoji="0" lang="tr-TR" sz="1100" b="1" i="0" u="none" strike="noStrike" kern="0" cap="none" spc="0" normalizeH="0" baseline="0" noProof="0" dirty="0">
                <a:ln>
                  <a:noFill/>
                </a:ln>
                <a:solidFill>
                  <a:prstClr val="white"/>
                </a:solidFill>
                <a:effectLst/>
                <a:uLnTx/>
                <a:uFillTx/>
              </a:rPr>
              <a:t>Ücretsiz Tahsisat </a:t>
            </a:r>
          </a:p>
          <a:p>
            <a:pPr marL="0" marR="0" lvl="0" indent="0" algn="ctr" defTabSz="914400" eaLnBrk="1" fontAlgn="auto" latinLnBrk="0" hangingPunct="1">
              <a:lnSpc>
                <a:spcPct val="85000"/>
              </a:lnSpc>
              <a:spcBef>
                <a:spcPts val="0"/>
              </a:spcBef>
              <a:spcAft>
                <a:spcPts val="0"/>
              </a:spcAft>
              <a:buClr>
                <a:srgbClr val="27ACAA"/>
              </a:buClr>
              <a:buSzPct val="70000"/>
              <a:buFontTx/>
              <a:buNone/>
              <a:tabLst/>
              <a:defRPr/>
            </a:pPr>
            <a:r>
              <a:rPr lang="tr-TR" sz="1100" b="1" kern="0" dirty="0">
                <a:solidFill>
                  <a:prstClr val="white"/>
                </a:solidFill>
              </a:rPr>
              <a:t>(AB’deki Enerji verimliliği en yüksek tesislerin </a:t>
            </a:r>
            <a:r>
              <a:rPr kumimoji="0" lang="en-US" sz="1100" b="1" i="0" u="none" strike="noStrike" kern="0" cap="none" spc="0" normalizeH="0" baseline="0" noProof="0" dirty="0">
                <a:ln>
                  <a:noFill/>
                </a:ln>
                <a:solidFill>
                  <a:prstClr val="white"/>
                </a:solidFill>
                <a:effectLst/>
                <a:uLnTx/>
                <a:uFillTx/>
              </a:rPr>
              <a:t>10%</a:t>
            </a:r>
            <a:r>
              <a:rPr kumimoji="0" lang="tr-TR" sz="1100" b="1" i="0" u="none" strike="noStrike" kern="0" cap="none" spc="0" normalizeH="0" baseline="0" noProof="0" dirty="0">
                <a:ln>
                  <a:noFill/>
                </a:ln>
                <a:solidFill>
                  <a:prstClr val="white"/>
                </a:solidFill>
                <a:effectLst/>
                <a:uLnTx/>
                <a:uFillTx/>
              </a:rPr>
              <a:t>’u</a:t>
            </a:r>
            <a:r>
              <a:rPr lang="tr-TR" sz="1100" b="1" kern="0" dirty="0">
                <a:solidFill>
                  <a:prstClr val="white"/>
                </a:solidFill>
              </a:rPr>
              <a:t>)</a:t>
            </a:r>
            <a:endParaRPr kumimoji="0" lang="en-US" sz="1100" b="1" i="0" u="none" strike="noStrike" kern="0" cap="none" spc="0" normalizeH="0" baseline="0" noProof="0" dirty="0">
              <a:ln>
                <a:noFill/>
              </a:ln>
              <a:solidFill>
                <a:prstClr val="white"/>
              </a:solidFill>
              <a:effectLst/>
              <a:uLnTx/>
              <a:uFillTx/>
            </a:endParaRPr>
          </a:p>
        </p:txBody>
      </p:sp>
      <p:sp>
        <p:nvSpPr>
          <p:cNvPr id="75" name="TextBox 74">
            <a:extLst>
              <a:ext uri="{FF2B5EF4-FFF2-40B4-BE49-F238E27FC236}">
                <a16:creationId xmlns:a16="http://schemas.microsoft.com/office/drawing/2014/main" id="{B81D8089-DDC9-4BEF-8B67-A862CC9A43D4}"/>
              </a:ext>
            </a:extLst>
          </p:cNvPr>
          <p:cNvSpPr txBox="1"/>
          <p:nvPr/>
        </p:nvSpPr>
        <p:spPr>
          <a:xfrm>
            <a:off x="1491606" y="1800757"/>
            <a:ext cx="222818" cy="403187"/>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kumimoji="0" lang="de-DE" sz="2800" b="0" i="0" u="none" strike="noStrike" kern="0" cap="none" spc="0" normalizeH="0" baseline="0" noProof="0" dirty="0">
                <a:ln>
                  <a:noFill/>
                </a:ln>
                <a:solidFill>
                  <a:prstClr val="white"/>
                </a:solidFill>
                <a:effectLst/>
                <a:uLnTx/>
                <a:uFillTx/>
              </a:rPr>
              <a:t>€</a:t>
            </a:r>
          </a:p>
        </p:txBody>
      </p:sp>
      <p:cxnSp>
        <p:nvCxnSpPr>
          <p:cNvPr id="76" name="Straight Connector 75">
            <a:extLst>
              <a:ext uri="{FF2B5EF4-FFF2-40B4-BE49-F238E27FC236}">
                <a16:creationId xmlns:a16="http://schemas.microsoft.com/office/drawing/2014/main" id="{7EEFEA12-3881-496D-8B81-29D5AD4D65A1}"/>
              </a:ext>
            </a:extLst>
          </p:cNvPr>
          <p:cNvCxnSpPr/>
          <p:nvPr/>
        </p:nvCxnSpPr>
        <p:spPr>
          <a:xfrm flipV="1">
            <a:off x="1301472" y="1916104"/>
            <a:ext cx="608397" cy="209357"/>
          </a:xfrm>
          <a:prstGeom prst="line">
            <a:avLst/>
          </a:prstGeom>
          <a:noFill/>
          <a:ln w="9525" cap="flat" cmpd="sng" algn="ctr">
            <a:solidFill>
              <a:srgbClr val="FFE600"/>
            </a:solidFill>
            <a:prstDash val="solid"/>
            <a:tailEnd type="none"/>
          </a:ln>
          <a:effectLst/>
        </p:spPr>
      </p:cxnSp>
      <p:cxnSp>
        <p:nvCxnSpPr>
          <p:cNvPr id="77" name="Straight Connector 76">
            <a:extLst>
              <a:ext uri="{FF2B5EF4-FFF2-40B4-BE49-F238E27FC236}">
                <a16:creationId xmlns:a16="http://schemas.microsoft.com/office/drawing/2014/main" id="{CA1CDC29-F2E1-41DF-A0BB-217348ED7A5D}"/>
              </a:ext>
            </a:extLst>
          </p:cNvPr>
          <p:cNvCxnSpPr>
            <a:cxnSpLocks/>
          </p:cNvCxnSpPr>
          <p:nvPr/>
        </p:nvCxnSpPr>
        <p:spPr>
          <a:xfrm>
            <a:off x="1311626" y="1923952"/>
            <a:ext cx="582777" cy="183408"/>
          </a:xfrm>
          <a:prstGeom prst="line">
            <a:avLst/>
          </a:prstGeom>
          <a:noFill/>
          <a:ln w="9525" cap="flat" cmpd="sng" algn="ctr">
            <a:solidFill>
              <a:srgbClr val="FFE600"/>
            </a:solidFill>
            <a:prstDash val="solid"/>
            <a:tailEnd type="none"/>
          </a:ln>
          <a:effectLst/>
        </p:spPr>
      </p:cxnSp>
      <p:sp>
        <p:nvSpPr>
          <p:cNvPr id="78" name="TextBox 77">
            <a:extLst>
              <a:ext uri="{FF2B5EF4-FFF2-40B4-BE49-F238E27FC236}">
                <a16:creationId xmlns:a16="http://schemas.microsoft.com/office/drawing/2014/main" id="{3E1083F7-23D1-4D72-B464-50FDA9967A2C}"/>
              </a:ext>
            </a:extLst>
          </p:cNvPr>
          <p:cNvSpPr txBox="1"/>
          <p:nvPr/>
        </p:nvSpPr>
        <p:spPr>
          <a:xfrm>
            <a:off x="3076034" y="1743172"/>
            <a:ext cx="301365" cy="193899"/>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kumimoji="0" lang="de-DE" sz="1200" b="0" i="0" u="none" strike="noStrike" kern="0" cap="none" spc="0" normalizeH="0" baseline="0" noProof="0" dirty="0">
                <a:ln>
                  <a:noFill/>
                </a:ln>
                <a:solidFill>
                  <a:prstClr val="white"/>
                </a:solidFill>
                <a:effectLst/>
                <a:uLnTx/>
                <a:uFillTx/>
              </a:rPr>
              <a:t>CO2</a:t>
            </a:r>
          </a:p>
        </p:txBody>
      </p:sp>
      <p:cxnSp>
        <p:nvCxnSpPr>
          <p:cNvPr id="79" name="Straight Arrow Connector 78">
            <a:extLst>
              <a:ext uri="{FF2B5EF4-FFF2-40B4-BE49-F238E27FC236}">
                <a16:creationId xmlns:a16="http://schemas.microsoft.com/office/drawing/2014/main" id="{15F1C264-3DB2-4053-9D77-2A680C8D58A5}"/>
              </a:ext>
            </a:extLst>
          </p:cNvPr>
          <p:cNvCxnSpPr>
            <a:cxnSpLocks/>
          </p:cNvCxnSpPr>
          <p:nvPr/>
        </p:nvCxnSpPr>
        <p:spPr>
          <a:xfrm flipH="1">
            <a:off x="4796715" y="1440028"/>
            <a:ext cx="4807" cy="163902"/>
          </a:xfrm>
          <a:prstGeom prst="straightConnector1">
            <a:avLst/>
          </a:prstGeom>
          <a:noFill/>
          <a:ln w="9525" cap="flat" cmpd="sng" algn="ctr">
            <a:solidFill>
              <a:sysClr val="window" lastClr="FFFFFF"/>
            </a:solidFill>
            <a:prstDash val="solid"/>
            <a:tailEnd type="triangle"/>
          </a:ln>
          <a:effectLst/>
        </p:spPr>
      </p:cxnSp>
      <p:cxnSp>
        <p:nvCxnSpPr>
          <p:cNvPr id="80" name="Straight Arrow Connector 79">
            <a:extLst>
              <a:ext uri="{FF2B5EF4-FFF2-40B4-BE49-F238E27FC236}">
                <a16:creationId xmlns:a16="http://schemas.microsoft.com/office/drawing/2014/main" id="{88C1188E-6A8F-48CE-A864-83E61C213484}"/>
              </a:ext>
            </a:extLst>
          </p:cNvPr>
          <p:cNvCxnSpPr>
            <a:cxnSpLocks/>
          </p:cNvCxnSpPr>
          <p:nvPr/>
        </p:nvCxnSpPr>
        <p:spPr>
          <a:xfrm flipH="1">
            <a:off x="1568093" y="1446543"/>
            <a:ext cx="4807" cy="163902"/>
          </a:xfrm>
          <a:prstGeom prst="straightConnector1">
            <a:avLst/>
          </a:prstGeom>
          <a:noFill/>
          <a:ln w="9525" cap="flat" cmpd="sng" algn="ctr">
            <a:solidFill>
              <a:sysClr val="window" lastClr="FFFFFF"/>
            </a:solidFill>
            <a:prstDash val="solid"/>
            <a:tailEnd type="triangle"/>
          </a:ln>
          <a:effectLst/>
        </p:spPr>
      </p:cxnSp>
      <p:cxnSp>
        <p:nvCxnSpPr>
          <p:cNvPr id="81" name="Straight Connector 80">
            <a:extLst>
              <a:ext uri="{FF2B5EF4-FFF2-40B4-BE49-F238E27FC236}">
                <a16:creationId xmlns:a16="http://schemas.microsoft.com/office/drawing/2014/main" id="{6A8A0310-B748-4869-86AF-87E71B078AD4}"/>
              </a:ext>
            </a:extLst>
          </p:cNvPr>
          <p:cNvCxnSpPr/>
          <p:nvPr/>
        </p:nvCxnSpPr>
        <p:spPr>
          <a:xfrm flipH="1">
            <a:off x="3761315" y="1440028"/>
            <a:ext cx="1050119" cy="0"/>
          </a:xfrm>
          <a:prstGeom prst="line">
            <a:avLst/>
          </a:prstGeom>
          <a:noFill/>
          <a:ln w="9525" cap="flat" cmpd="sng" algn="ctr">
            <a:solidFill>
              <a:sysClr val="window" lastClr="FFFFFF"/>
            </a:solidFill>
            <a:prstDash val="solid"/>
            <a:tailEnd type="none"/>
          </a:ln>
          <a:effectLst/>
        </p:spPr>
      </p:cxnSp>
      <p:cxnSp>
        <p:nvCxnSpPr>
          <p:cNvPr id="82" name="Straight Connector 81">
            <a:extLst>
              <a:ext uri="{FF2B5EF4-FFF2-40B4-BE49-F238E27FC236}">
                <a16:creationId xmlns:a16="http://schemas.microsoft.com/office/drawing/2014/main" id="{58112152-3C0A-4156-B3E6-68BE68B61670}"/>
              </a:ext>
            </a:extLst>
          </p:cNvPr>
          <p:cNvCxnSpPr/>
          <p:nvPr/>
        </p:nvCxnSpPr>
        <p:spPr>
          <a:xfrm flipH="1">
            <a:off x="1562723" y="1440028"/>
            <a:ext cx="1050119" cy="0"/>
          </a:xfrm>
          <a:prstGeom prst="line">
            <a:avLst/>
          </a:prstGeom>
          <a:noFill/>
          <a:ln w="9525" cap="flat" cmpd="sng" algn="ctr">
            <a:solidFill>
              <a:sysClr val="window" lastClr="FFFFFF"/>
            </a:solidFill>
            <a:prstDash val="solid"/>
            <a:tailEnd type="none"/>
          </a:ln>
          <a:effectLst/>
        </p:spPr>
      </p:cxnSp>
      <p:sp>
        <p:nvSpPr>
          <p:cNvPr id="83" name="TextBox 82">
            <a:extLst>
              <a:ext uri="{FF2B5EF4-FFF2-40B4-BE49-F238E27FC236}">
                <a16:creationId xmlns:a16="http://schemas.microsoft.com/office/drawing/2014/main" id="{8FAEE473-E409-45EC-9C39-8245155BFAB9}"/>
              </a:ext>
            </a:extLst>
          </p:cNvPr>
          <p:cNvSpPr txBox="1"/>
          <p:nvPr/>
        </p:nvSpPr>
        <p:spPr>
          <a:xfrm>
            <a:off x="1603261" y="1422623"/>
            <a:ext cx="1014701" cy="141577"/>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lang="tr-TR" sz="800" kern="0" dirty="0">
                <a:solidFill>
                  <a:prstClr val="white"/>
                </a:solidFill>
              </a:rPr>
              <a:t>Yaklaşık</a:t>
            </a:r>
            <a:r>
              <a:rPr kumimoji="0" lang="de-DE" sz="800" b="0" i="0" u="none" strike="noStrike" kern="0" cap="none" spc="0" normalizeH="0" baseline="0" noProof="0" dirty="0">
                <a:ln>
                  <a:noFill/>
                </a:ln>
                <a:solidFill>
                  <a:prstClr val="white"/>
                </a:solidFill>
                <a:effectLst/>
                <a:uLnTx/>
                <a:uFillTx/>
              </a:rPr>
              <a:t> 30 % (2020)</a:t>
            </a:r>
          </a:p>
        </p:txBody>
      </p:sp>
      <p:sp>
        <p:nvSpPr>
          <p:cNvPr id="84" name="TextBox 83">
            <a:extLst>
              <a:ext uri="{FF2B5EF4-FFF2-40B4-BE49-F238E27FC236}">
                <a16:creationId xmlns:a16="http://schemas.microsoft.com/office/drawing/2014/main" id="{0CB33A05-C386-4422-9197-51A511D6A566}"/>
              </a:ext>
            </a:extLst>
          </p:cNvPr>
          <p:cNvSpPr txBox="1"/>
          <p:nvPr/>
        </p:nvSpPr>
        <p:spPr>
          <a:xfrm>
            <a:off x="3802736" y="1422623"/>
            <a:ext cx="982641" cy="141577"/>
          </a:xfrm>
          <a:prstGeom prst="rect">
            <a:avLst/>
          </a:prstGeom>
          <a:noFill/>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27ACAA"/>
              </a:buClr>
              <a:buSzPct val="70000"/>
              <a:buFontTx/>
              <a:buNone/>
              <a:tabLst/>
              <a:defRPr/>
            </a:pPr>
            <a:r>
              <a:rPr lang="tr-TR" sz="800" kern="0" dirty="0">
                <a:solidFill>
                  <a:prstClr val="white"/>
                </a:solidFill>
              </a:rPr>
              <a:t>Yaklaşık</a:t>
            </a:r>
            <a:r>
              <a:rPr kumimoji="0" lang="de-DE" sz="800" b="0" i="0" u="none" strike="noStrike" kern="0" cap="none" spc="0" normalizeH="0" baseline="0" noProof="0" dirty="0">
                <a:ln>
                  <a:noFill/>
                </a:ln>
                <a:solidFill>
                  <a:prstClr val="white"/>
                </a:solidFill>
                <a:effectLst/>
                <a:uLnTx/>
                <a:uFillTx/>
              </a:rPr>
              <a:t> 70 % (2020)</a:t>
            </a:r>
          </a:p>
        </p:txBody>
      </p:sp>
      <p:sp>
        <p:nvSpPr>
          <p:cNvPr id="3" name="Oval 2">
            <a:extLst>
              <a:ext uri="{FF2B5EF4-FFF2-40B4-BE49-F238E27FC236}">
                <a16:creationId xmlns:a16="http://schemas.microsoft.com/office/drawing/2014/main" id="{ECCE2EAF-177F-7665-A66F-C5A90AD67427}"/>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4078523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1A27-0F3A-5A2F-3655-DAFC07D720B5}"/>
              </a:ext>
            </a:extLst>
          </p:cNvPr>
          <p:cNvSpPr>
            <a:spLocks noGrp="1"/>
          </p:cNvSpPr>
          <p:nvPr>
            <p:ph type="title"/>
          </p:nvPr>
        </p:nvSpPr>
        <p:spPr/>
        <p:txBody>
          <a:bodyPr/>
          <a:lstStyle/>
          <a:p>
            <a:r>
              <a:rPr lang="tr-TR" sz="2400" b="0" kern="1200" dirty="0">
                <a:solidFill>
                  <a:schemeClr val="bg1"/>
                </a:solidFill>
                <a:effectLst/>
                <a:latin typeface="+mj-lt"/>
                <a:ea typeface="+mn-ea"/>
                <a:cs typeface="+mn-cs"/>
              </a:rPr>
              <a:t>İklim Değişikliği Hakkında Taslak Kanunu- Vergisel Konu ve Sorular</a:t>
            </a:r>
            <a:endParaRPr lang="tr-TR" dirty="0"/>
          </a:p>
        </p:txBody>
      </p:sp>
      <p:sp>
        <p:nvSpPr>
          <p:cNvPr id="3" name="Slide Number Placeholder 2">
            <a:extLst>
              <a:ext uri="{FF2B5EF4-FFF2-40B4-BE49-F238E27FC236}">
                <a16:creationId xmlns:a16="http://schemas.microsoft.com/office/drawing/2014/main" id="{F10B76CF-6A6B-5924-9A81-73C5E73180DD}"/>
              </a:ext>
            </a:extLst>
          </p:cNvPr>
          <p:cNvSpPr>
            <a:spLocks noGrp="1"/>
          </p:cNvSpPr>
          <p:nvPr>
            <p:ph type="sldNum" sz="quarter" idx="12"/>
          </p:nvPr>
        </p:nvSpPr>
        <p:spPr/>
        <p:txBody>
          <a:bodyPr/>
          <a:lstStyle/>
          <a:p>
            <a:r>
              <a:rPr lang="en-GB"/>
              <a:t>Page </a:t>
            </a:r>
            <a:fld id="{F1BC30E3-FFE5-4B91-AA19-87A149EBB9EE}" type="slidenum">
              <a:rPr smtClean="0"/>
              <a:pPr/>
              <a:t>22</a:t>
            </a:fld>
            <a:endParaRPr dirty="0"/>
          </a:p>
        </p:txBody>
      </p:sp>
      <p:sp>
        <p:nvSpPr>
          <p:cNvPr id="5" name="TextBox 4">
            <a:extLst>
              <a:ext uri="{FF2B5EF4-FFF2-40B4-BE49-F238E27FC236}">
                <a16:creationId xmlns:a16="http://schemas.microsoft.com/office/drawing/2014/main" id="{0FE353B3-A581-899C-DCCE-E77E08D3C6ED}"/>
              </a:ext>
            </a:extLst>
          </p:cNvPr>
          <p:cNvSpPr txBox="1"/>
          <p:nvPr/>
        </p:nvSpPr>
        <p:spPr>
          <a:xfrm>
            <a:off x="617221" y="1582340"/>
            <a:ext cx="10450829" cy="2677656"/>
          </a:xfrm>
          <a:prstGeom prst="rect">
            <a:avLst/>
          </a:prstGeom>
          <a:noFill/>
        </p:spPr>
        <p:txBody>
          <a:bodyPr wrap="square">
            <a:spAutoFit/>
          </a:bodyPr>
          <a:lstStyle/>
          <a:p>
            <a:pPr marL="342900" marR="6350" lvl="0" indent="-342900" fontAlgn="base" hangingPunct="0">
              <a:buFont typeface="+mj-lt"/>
              <a:buAutoNum type="arabicPeriod"/>
            </a:pPr>
            <a:r>
              <a:rPr lang="tr-TR" sz="1800" spc="-10" dirty="0" err="1">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rPr>
              <a:t>Tahsisatların</a:t>
            </a:r>
            <a:r>
              <a:rPr lang="tr-TR" sz="1800" spc="-10" dirty="0">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rPr>
              <a:t> ETS ile satışa konu edilmesi işleminin (Kanun’da </a:t>
            </a:r>
            <a:r>
              <a:rPr lang="tr-TR" sz="1800" spc="-10" dirty="0" err="1">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rPr>
              <a:t>tahsisatların</a:t>
            </a:r>
            <a:r>
              <a:rPr lang="tr-TR" sz="1800" spc="-10" dirty="0">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rPr>
              <a:t> sermaye piyasası aracı olarak tanımlanması ve faaliyetlerin BİST tarafından yerine getirileceği göz önünde bulundurulduğunda) mevcut Katma Değer Vergisi Kanunu (madde 17/4-g: “Türkiye'de kurulu borsalarda işlem gören sermaye piyasası araçları teslimi”) kapsamında katma değer vergisinden istisna olacak mı?</a:t>
            </a:r>
            <a:endParaRPr lang="tr-TR" sz="2400" dirty="0">
              <a:solidFill>
                <a:schemeClr val="bg1"/>
              </a:solidFill>
              <a:latin typeface="Calibri" panose="020F0502020204030204" pitchFamily="34" charset="0"/>
              <a:ea typeface="Times New Roman" panose="02020603050405020304" pitchFamily="18" charset="0"/>
            </a:endParaRPr>
          </a:p>
          <a:p>
            <a:pPr marL="342900" marR="6350" lvl="0" indent="-342900" fontAlgn="base" hangingPunct="0">
              <a:buFont typeface="+mj-lt"/>
              <a:buAutoNum type="arabicPeriod"/>
            </a:pPr>
            <a:endParaRPr lang="tr-TR" sz="2400" spc="-1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6350" lvl="0" indent="-342900" fontAlgn="base" hangingPunct="0">
              <a:buFont typeface="+mj-lt"/>
              <a:buAutoNum type="arabicPeriod"/>
            </a:pPr>
            <a:r>
              <a:rPr lang="tr-TR" sz="1800" spc="-10" dirty="0">
                <a:solidFill>
                  <a:schemeClr val="bg1"/>
                </a:solidFill>
                <a:effectLst/>
                <a:latin typeface="EYInterstate Light" panose="02000506000000020004" pitchFamily="2" charset="0"/>
                <a:ea typeface="Calibri" panose="020F0502020204030204" pitchFamily="34" charset="0"/>
                <a:cs typeface="Times New Roman" panose="02020603050405020304" pitchFamily="18" charset="0"/>
              </a:rPr>
              <a:t>Söz konusu istisna maddesinin Katma Değer Vergisi uygulamalarında kısmi istisna olarak nitelendirilmesi dolayısıyla, yüklenilen katma değer vergilerinin indirimi </a:t>
            </a:r>
            <a:r>
              <a:rPr lang="tr-TR" spc="-10" dirty="0">
                <a:solidFill>
                  <a:schemeClr val="bg1"/>
                </a:solidFill>
                <a:latin typeface="EYInterstate Light" panose="02000506000000020004" pitchFamily="2" charset="0"/>
                <a:ea typeface="Calibri" panose="020F0502020204030204" pitchFamily="34" charset="0"/>
                <a:cs typeface="Times New Roman" panose="02020603050405020304" pitchFamily="18" charset="0"/>
              </a:rPr>
              <a:t>konusunda düzenleme yapılacak mı?</a:t>
            </a:r>
            <a:endParaRPr lang="tr-TR" sz="2400" dirty="0">
              <a:solidFill>
                <a:schemeClr val="bg1"/>
              </a:solidFill>
              <a:effectLst/>
              <a:latin typeface="Calibri" panose="020F0502020204030204" pitchFamily="34" charset="0"/>
              <a:ea typeface="Calibri" panose="020F0502020204030204" pitchFamily="34" charset="0"/>
            </a:endParaRPr>
          </a:p>
        </p:txBody>
      </p:sp>
      <p:sp>
        <p:nvSpPr>
          <p:cNvPr id="4" name="Oval 3">
            <a:extLst>
              <a:ext uri="{FF2B5EF4-FFF2-40B4-BE49-F238E27FC236}">
                <a16:creationId xmlns:a16="http://schemas.microsoft.com/office/drawing/2014/main" id="{0326274D-1DCC-78BF-51BA-80742C291D8B}"/>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25239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1A27-0F3A-5A2F-3655-DAFC07D720B5}"/>
              </a:ext>
            </a:extLst>
          </p:cNvPr>
          <p:cNvSpPr>
            <a:spLocks noGrp="1"/>
          </p:cNvSpPr>
          <p:nvPr>
            <p:ph type="title"/>
          </p:nvPr>
        </p:nvSpPr>
        <p:spPr/>
        <p:txBody>
          <a:bodyPr/>
          <a:lstStyle/>
          <a:p>
            <a:r>
              <a:rPr lang="tr-TR" sz="2400" b="0" kern="1200" dirty="0">
                <a:effectLst/>
                <a:latin typeface="+mj-lt"/>
                <a:ea typeface="+mn-ea"/>
                <a:cs typeface="+mn-cs"/>
              </a:rPr>
              <a:t>İklim Değişikliği Hakkında Taslak Kanunu- Vergisel Konu ve Sorular</a:t>
            </a:r>
            <a:endParaRPr lang="tr-TR" dirty="0"/>
          </a:p>
        </p:txBody>
      </p:sp>
      <p:sp>
        <p:nvSpPr>
          <p:cNvPr id="3" name="Slide Number Placeholder 2">
            <a:extLst>
              <a:ext uri="{FF2B5EF4-FFF2-40B4-BE49-F238E27FC236}">
                <a16:creationId xmlns:a16="http://schemas.microsoft.com/office/drawing/2014/main" id="{F10B76CF-6A6B-5924-9A81-73C5E73180DD}"/>
              </a:ext>
            </a:extLst>
          </p:cNvPr>
          <p:cNvSpPr>
            <a:spLocks noGrp="1"/>
          </p:cNvSpPr>
          <p:nvPr>
            <p:ph type="sldNum" sz="quarter" idx="12"/>
          </p:nvPr>
        </p:nvSpPr>
        <p:spPr/>
        <p:txBody>
          <a:bodyPr/>
          <a:lstStyle/>
          <a:p>
            <a:r>
              <a:rPr lang="en-GB"/>
              <a:t>Page </a:t>
            </a:r>
            <a:fld id="{F1BC30E3-FFE5-4B91-AA19-87A149EBB9EE}" type="slidenum">
              <a:rPr smtClean="0"/>
              <a:pPr/>
              <a:t>23</a:t>
            </a:fld>
            <a:endParaRPr dirty="0"/>
          </a:p>
        </p:txBody>
      </p:sp>
      <p:sp>
        <p:nvSpPr>
          <p:cNvPr id="5" name="TextBox 4">
            <a:extLst>
              <a:ext uri="{FF2B5EF4-FFF2-40B4-BE49-F238E27FC236}">
                <a16:creationId xmlns:a16="http://schemas.microsoft.com/office/drawing/2014/main" id="{0FE353B3-A581-899C-DCCE-E77E08D3C6ED}"/>
              </a:ext>
            </a:extLst>
          </p:cNvPr>
          <p:cNvSpPr txBox="1"/>
          <p:nvPr/>
        </p:nvSpPr>
        <p:spPr>
          <a:xfrm>
            <a:off x="617221" y="1582340"/>
            <a:ext cx="10841354" cy="4090607"/>
          </a:xfrm>
          <a:prstGeom prst="rect">
            <a:avLst/>
          </a:prstGeom>
          <a:noFill/>
        </p:spPr>
        <p:txBody>
          <a:bodyPr wrap="square">
            <a:spAutoFit/>
          </a:bodyPr>
          <a:lstStyle/>
          <a:p>
            <a:pPr marL="342900" indent="-342900" algn="just">
              <a:lnSpc>
                <a:spcPct val="115000"/>
              </a:lnSpc>
              <a:spcAft>
                <a:spcPts val="800"/>
              </a:spcAft>
              <a:buFont typeface="+mj-lt"/>
              <a:buAutoNum type="arabicPeriod" startAt="3"/>
            </a:pPr>
            <a:r>
              <a:rPr lang="tr-TR" spc="-10" dirty="0">
                <a:solidFill>
                  <a:schemeClr val="bg1"/>
                </a:solidFill>
                <a:latin typeface="EYInterstate Light" panose="02000506000000020004" pitchFamily="2" charset="0"/>
                <a:cs typeface="Times New Roman" panose="02020603050405020304" pitchFamily="18" charset="0"/>
              </a:rPr>
              <a:t>Madde 10</a:t>
            </a:r>
          </a:p>
          <a:p>
            <a:pPr algn="just">
              <a:lnSpc>
                <a:spcPct val="115000"/>
              </a:lnSpc>
              <a:spcAft>
                <a:spcPts val="800"/>
              </a:spcAft>
            </a:pPr>
            <a:r>
              <a:rPr lang="tr-TR" spc="-10" dirty="0">
                <a:solidFill>
                  <a:schemeClr val="bg1"/>
                </a:solidFill>
                <a:latin typeface="EYInterstate Light" panose="02000506000000020004" pitchFamily="2" charset="0"/>
                <a:cs typeface="Times New Roman" panose="02020603050405020304" pitchFamily="18" charset="0"/>
              </a:rPr>
              <a:t>«Ulusal karbon kredilendirme sisteminden ihraç edilen karbon kredilerini, Emisyon Ticaret Sistemi kapsamında dahil olup olmadığına bakılmaksızın gönüllü olarak gerçekleştirilmesi planlanan iklim hedefleri için kullanan işletmeler 21/06/2006 tarihli ve 5520 sayılı Kurumlar Vergisi Kanunu kapsamında kurumlar vergisinden binde iki oranında muaftır.»</a:t>
            </a:r>
          </a:p>
          <a:p>
            <a:pPr algn="just">
              <a:lnSpc>
                <a:spcPct val="115000"/>
              </a:lnSpc>
              <a:spcAft>
                <a:spcPts val="800"/>
              </a:spcAft>
            </a:pPr>
            <a:endParaRPr lang="tr-TR" spc="-10" dirty="0">
              <a:solidFill>
                <a:schemeClr val="bg1"/>
              </a:solidFill>
              <a:latin typeface="EYInterstate Light" panose="02000506000000020004" pitchFamily="2" charset="0"/>
              <a:cs typeface="Times New Roman" panose="02020603050405020304" pitchFamily="18" charset="0"/>
            </a:endParaRPr>
          </a:p>
          <a:p>
            <a:pPr algn="just">
              <a:lnSpc>
                <a:spcPct val="115000"/>
              </a:lnSpc>
              <a:spcAft>
                <a:spcPts val="800"/>
              </a:spcAft>
            </a:pPr>
            <a:r>
              <a:rPr lang="tr-TR" spc="-10" dirty="0">
                <a:solidFill>
                  <a:schemeClr val="bg1"/>
                </a:solidFill>
                <a:latin typeface="EYInterstate Light" panose="02000506000000020004" pitchFamily="2" charset="0"/>
                <a:cs typeface="Times New Roman" panose="02020603050405020304" pitchFamily="18" charset="0"/>
              </a:rPr>
              <a:t>Vergi muafiyetinin kapsamının ve şartlarının mükellefler arasında herhangi bir eşitsizliğe veya idare ile mükellefler </a:t>
            </a:r>
            <a:r>
              <a:rPr lang="tr-TR" sz="1800" spc="-10" dirty="0">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rPr>
              <a:t>arasında uyuşmazlığa sebebiyet vermeyecek şekilde belirlenmesi için Maliye Bakanlığı’na yetki verilebilir.</a:t>
            </a:r>
            <a:endParaRPr lang="tr-T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tr-T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5870FA86-D27C-7AA8-07F3-91EE6B779AEA}"/>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196622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1A27-0F3A-5A2F-3655-DAFC07D720B5}"/>
              </a:ext>
            </a:extLst>
          </p:cNvPr>
          <p:cNvSpPr>
            <a:spLocks noGrp="1"/>
          </p:cNvSpPr>
          <p:nvPr>
            <p:ph type="title"/>
          </p:nvPr>
        </p:nvSpPr>
        <p:spPr/>
        <p:txBody>
          <a:bodyPr/>
          <a:lstStyle/>
          <a:p>
            <a:r>
              <a:rPr lang="tr-TR" sz="2400" b="0" kern="1200" dirty="0">
                <a:effectLst/>
                <a:latin typeface="+mj-lt"/>
                <a:ea typeface="+mn-ea"/>
                <a:cs typeface="+mn-cs"/>
              </a:rPr>
              <a:t>İklim Değişikliği Hakkında Taslak Kanunu- Vergisel Konu ve Sorular</a:t>
            </a:r>
            <a:endParaRPr lang="tr-TR" dirty="0"/>
          </a:p>
        </p:txBody>
      </p:sp>
      <p:sp>
        <p:nvSpPr>
          <p:cNvPr id="3" name="Slide Number Placeholder 2">
            <a:extLst>
              <a:ext uri="{FF2B5EF4-FFF2-40B4-BE49-F238E27FC236}">
                <a16:creationId xmlns:a16="http://schemas.microsoft.com/office/drawing/2014/main" id="{F10B76CF-6A6B-5924-9A81-73C5E73180DD}"/>
              </a:ext>
            </a:extLst>
          </p:cNvPr>
          <p:cNvSpPr>
            <a:spLocks noGrp="1"/>
          </p:cNvSpPr>
          <p:nvPr>
            <p:ph type="sldNum" sz="quarter" idx="12"/>
          </p:nvPr>
        </p:nvSpPr>
        <p:spPr/>
        <p:txBody>
          <a:bodyPr/>
          <a:lstStyle/>
          <a:p>
            <a:r>
              <a:rPr lang="en-GB"/>
              <a:t>Page </a:t>
            </a:r>
            <a:fld id="{F1BC30E3-FFE5-4B91-AA19-87A149EBB9EE}" type="slidenum">
              <a:rPr smtClean="0"/>
              <a:pPr/>
              <a:t>24</a:t>
            </a:fld>
            <a:endParaRPr dirty="0"/>
          </a:p>
        </p:txBody>
      </p:sp>
      <p:sp>
        <p:nvSpPr>
          <p:cNvPr id="5" name="TextBox 4">
            <a:extLst>
              <a:ext uri="{FF2B5EF4-FFF2-40B4-BE49-F238E27FC236}">
                <a16:creationId xmlns:a16="http://schemas.microsoft.com/office/drawing/2014/main" id="{0FE353B3-A581-899C-DCCE-E77E08D3C6ED}"/>
              </a:ext>
            </a:extLst>
          </p:cNvPr>
          <p:cNvSpPr txBox="1"/>
          <p:nvPr/>
        </p:nvSpPr>
        <p:spPr>
          <a:xfrm>
            <a:off x="617221" y="1582340"/>
            <a:ext cx="10841354" cy="1921295"/>
          </a:xfrm>
          <a:prstGeom prst="rect">
            <a:avLst/>
          </a:prstGeom>
          <a:noFill/>
        </p:spPr>
        <p:txBody>
          <a:bodyPr wrap="square">
            <a:spAutoFit/>
          </a:bodyPr>
          <a:lstStyle/>
          <a:p>
            <a:pPr marL="342900" marR="6350" lvl="0" indent="-342900" fontAlgn="base" hangingPunct="0">
              <a:buFont typeface="+mj-lt"/>
              <a:buAutoNum type="arabicPeriod" startAt="4"/>
            </a:pPr>
            <a:r>
              <a:rPr lang="tr-TR" sz="1800" spc="-10" dirty="0">
                <a:solidFill>
                  <a:schemeClr val="bg1"/>
                </a:solidFill>
                <a:effectLst/>
                <a:latin typeface="EYInterstate Light" panose="02000506000000020004" pitchFamily="2" charset="0"/>
                <a:ea typeface="Times New Roman" panose="02020603050405020304" pitchFamily="18" charset="0"/>
                <a:cs typeface="Times New Roman" panose="02020603050405020304" pitchFamily="18" charset="0"/>
              </a:rPr>
              <a:t>Kanun Taslağı’na yatırımcıların, emisyon gazı emisyonlarının azaltılması amacı ile yapacakları yatırımların, 2012/3305 sayılı Yatırımlarda Devlet Yardımları Hakkında Karar’ın 17. maddesi kapsamına alınması ve öncelikli yatırımlar olarak teşviklerden yararlandırılması yönünde bir madde eklenmesi</a:t>
            </a:r>
            <a:endParaRPr lang="tr-TR" sz="1800" dirty="0">
              <a:solidFill>
                <a:schemeClr val="bg1"/>
              </a:solidFill>
              <a:effectLst/>
              <a:latin typeface="Calibri" panose="020F0502020204030204" pitchFamily="34" charset="0"/>
              <a:ea typeface="Calibri" panose="020F0502020204030204" pitchFamily="34" charset="0"/>
            </a:endParaRPr>
          </a:p>
          <a:p>
            <a:pPr algn="just">
              <a:lnSpc>
                <a:spcPct val="115000"/>
              </a:lnSpc>
              <a:spcAft>
                <a:spcPts val="800"/>
              </a:spcAft>
            </a:pPr>
            <a:endParaRPr lang="tr-T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tr-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569A7F53-1F85-3F7D-A065-515A2BF0E7B3}"/>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3359640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BB6A-90D5-47D3-A1F7-84AB3D2D732A}"/>
              </a:ext>
            </a:extLst>
          </p:cNvPr>
          <p:cNvSpPr>
            <a:spLocks noGrp="1"/>
          </p:cNvSpPr>
          <p:nvPr>
            <p:ph type="title"/>
          </p:nvPr>
        </p:nvSpPr>
        <p:spPr>
          <a:xfrm>
            <a:off x="609917" y="589400"/>
            <a:ext cx="10978515" cy="590400"/>
          </a:xfrm>
        </p:spPr>
        <p:txBody>
          <a:bodyPr/>
          <a:lstStyle/>
          <a:p>
            <a:r>
              <a:rPr lang="tr-TR" sz="2400" b="0" kern="1200" dirty="0">
                <a:solidFill>
                  <a:schemeClr val="bg1"/>
                </a:solidFill>
                <a:effectLst/>
                <a:latin typeface="+mj-lt"/>
                <a:ea typeface="+mn-ea"/>
                <a:cs typeface="+mn-cs"/>
              </a:rPr>
              <a:t>İklim Değişikliği Hakkında Taslak Kanun – Denetim ve Cezalar</a:t>
            </a:r>
            <a:endParaRPr lang="en-US" dirty="0"/>
          </a:p>
        </p:txBody>
      </p:sp>
      <p:sp>
        <p:nvSpPr>
          <p:cNvPr id="3" name="Date Placeholder 2">
            <a:extLst>
              <a:ext uri="{FF2B5EF4-FFF2-40B4-BE49-F238E27FC236}">
                <a16:creationId xmlns:a16="http://schemas.microsoft.com/office/drawing/2014/main" id="{7DF6C108-95F0-4E21-910F-5D7A5EE1EF7D}"/>
              </a:ext>
            </a:extLst>
          </p:cNvPr>
          <p:cNvSpPr>
            <a:spLocks noGrp="1"/>
          </p:cNvSpPr>
          <p:nvPr>
            <p:ph type="dt" sz="half" idx="10"/>
          </p:nvPr>
        </p:nvSpPr>
        <p:spPr/>
        <p:txBody>
          <a:bodyPr/>
          <a:lstStyle/>
          <a:p>
            <a:r>
              <a:rPr lang="en-US" dirty="0"/>
              <a:t>14 June 2022</a:t>
            </a:r>
          </a:p>
        </p:txBody>
      </p:sp>
      <p:sp>
        <p:nvSpPr>
          <p:cNvPr id="4" name="Footer Placeholder 3">
            <a:extLst>
              <a:ext uri="{FF2B5EF4-FFF2-40B4-BE49-F238E27FC236}">
                <a16:creationId xmlns:a16="http://schemas.microsoft.com/office/drawing/2014/main" id="{7DABA65F-0232-4EED-BB4F-0CE863E282E8}"/>
              </a:ext>
            </a:extLst>
          </p:cNvPr>
          <p:cNvSpPr>
            <a:spLocks noGrp="1"/>
          </p:cNvSpPr>
          <p:nvPr>
            <p:ph type="ftr" sz="quarter" idx="11"/>
          </p:nvPr>
        </p:nvSpPr>
        <p:spPr/>
        <p:txBody>
          <a:bodyPr/>
          <a:lstStyle/>
          <a:p>
            <a:r>
              <a:rPr lang="en-US" dirty="0"/>
              <a:t>Building a Better Working World</a:t>
            </a:r>
          </a:p>
        </p:txBody>
      </p:sp>
      <p:sp>
        <p:nvSpPr>
          <p:cNvPr id="5" name="Slide Number Placeholder 4">
            <a:extLst>
              <a:ext uri="{FF2B5EF4-FFF2-40B4-BE49-F238E27FC236}">
                <a16:creationId xmlns:a16="http://schemas.microsoft.com/office/drawing/2014/main" id="{DCA56D86-C75A-4C24-95A7-9E31C31A64C2}"/>
              </a:ext>
            </a:extLst>
          </p:cNvPr>
          <p:cNvSpPr>
            <a:spLocks noGrp="1"/>
          </p:cNvSpPr>
          <p:nvPr>
            <p:ph type="sldNum" sz="quarter" idx="12"/>
          </p:nvPr>
        </p:nvSpPr>
        <p:spPr/>
        <p:txBody>
          <a:bodyPr/>
          <a:lstStyle/>
          <a:p>
            <a:r>
              <a:rPr lang="en-GB" dirty="0"/>
              <a:t>Page </a:t>
            </a:r>
            <a:r>
              <a:rPr lang="tr-TR" dirty="0"/>
              <a:t>9</a:t>
            </a:r>
            <a:endParaRPr dirty="0"/>
          </a:p>
        </p:txBody>
      </p:sp>
      <p:sp>
        <p:nvSpPr>
          <p:cNvPr id="6" name="Content Placeholder 2">
            <a:hlinkClick r:id="rId2" action="ppaction://hlinksldjump"/>
            <a:extLst>
              <a:ext uri="{FF2B5EF4-FFF2-40B4-BE49-F238E27FC236}">
                <a16:creationId xmlns:a16="http://schemas.microsoft.com/office/drawing/2014/main" id="{79BD2D67-4C6A-4E78-A351-2305AAAB75B0}"/>
              </a:ext>
            </a:extLst>
          </p:cNvPr>
          <p:cNvSpPr txBox="1">
            <a:spLocks/>
          </p:cNvSpPr>
          <p:nvPr/>
        </p:nvSpPr>
        <p:spPr>
          <a:xfrm>
            <a:off x="6800578" y="1617190"/>
            <a:ext cx="4714240" cy="5384331"/>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100" dirty="0">
                <a:latin typeface="+mn-lt"/>
              </a:rPr>
              <a:t> </a:t>
            </a:r>
          </a:p>
          <a:p>
            <a:pPr marL="0" indent="0" algn="ctr">
              <a:buFont typeface="Arial" pitchFamily="34" charset="0"/>
              <a:buNone/>
            </a:pPr>
            <a:endParaRPr lang="en-GB" sz="1200" dirty="0">
              <a:latin typeface="+mn-lt"/>
            </a:endParaRPr>
          </a:p>
          <a:p>
            <a:pPr marL="0" lvl="0" indent="0">
              <a:lnSpc>
                <a:spcPct val="107000"/>
              </a:lnSpc>
              <a:spcAft>
                <a:spcPts val="800"/>
              </a:spcAft>
              <a:buNone/>
            </a:pPr>
            <a:r>
              <a:rPr lang="tr-TR" sz="1600" dirty="0">
                <a:solidFill>
                  <a:schemeClr val="tx2"/>
                </a:solidFill>
                <a:latin typeface="+mj-lt"/>
              </a:rPr>
              <a:t>Denetim</a:t>
            </a:r>
            <a:r>
              <a:rPr lang="en-GB" sz="1600" b="0" kern="1200" dirty="0">
                <a:solidFill>
                  <a:schemeClr val="tx2"/>
                </a:solidFill>
                <a:effectLst/>
                <a:latin typeface="+mj-lt"/>
                <a:ea typeface="+mn-ea"/>
                <a:cs typeface="+mn-cs"/>
              </a:rPr>
              <a:t> </a:t>
            </a:r>
            <a:r>
              <a:rPr lang="tr-TR" sz="1600" b="0" kern="1200" dirty="0">
                <a:solidFill>
                  <a:schemeClr val="tx2"/>
                </a:solidFill>
                <a:effectLst/>
                <a:latin typeface="+mj-lt"/>
                <a:ea typeface="+mn-ea"/>
                <a:cs typeface="+mn-cs"/>
              </a:rPr>
              <a:t>ve</a:t>
            </a:r>
            <a:r>
              <a:rPr lang="en-GB" sz="1600" b="0" kern="1200" dirty="0">
                <a:solidFill>
                  <a:schemeClr val="tx2"/>
                </a:solidFill>
                <a:effectLst/>
                <a:latin typeface="+mj-lt"/>
                <a:ea typeface="+mn-ea"/>
                <a:cs typeface="+mn-cs"/>
              </a:rPr>
              <a:t> </a:t>
            </a:r>
            <a:r>
              <a:rPr lang="tr-TR" sz="1600" b="0" kern="1200" dirty="0">
                <a:solidFill>
                  <a:schemeClr val="tx2"/>
                </a:solidFill>
                <a:effectLst/>
                <a:latin typeface="+mj-lt"/>
                <a:ea typeface="+mn-ea"/>
                <a:cs typeface="+mn-cs"/>
              </a:rPr>
              <a:t>Cezalar </a:t>
            </a:r>
            <a:endParaRPr lang="tr-TR" sz="1600" dirty="0">
              <a:solidFill>
                <a:schemeClr val="tx2"/>
              </a:solidFill>
              <a:latin typeface="+mn-lt"/>
            </a:endParaRPr>
          </a:p>
          <a:p>
            <a:pPr marL="285750" lvl="0" indent="-285750">
              <a:lnSpc>
                <a:spcPct val="107000"/>
              </a:lnSpc>
              <a:spcAft>
                <a:spcPts val="800"/>
              </a:spcAft>
              <a:buFont typeface="Wingdings" panose="05000000000000000000" pitchFamily="2" charset="2"/>
              <a:buChar char="Ø"/>
            </a:pPr>
            <a:r>
              <a:rPr lang="tr-TR" sz="1400" dirty="0">
                <a:latin typeface="+mn-lt"/>
              </a:rPr>
              <a:t>Denetim ve cezalar idari ve adli olarak ikiye ayrılıyor.</a:t>
            </a:r>
            <a:r>
              <a:rPr lang="en-GB" sz="1400" dirty="0">
                <a:latin typeface="+mn-lt"/>
              </a:rPr>
              <a:t> </a:t>
            </a:r>
            <a:r>
              <a:rPr lang="tr-TR" sz="1400" dirty="0">
                <a:latin typeface="+mn-lt"/>
              </a:rPr>
              <a:t>Bazı cezalar ilgili Bakanlık tarafından uygulanıyorken, bazıları Sermaye Piyasası Kurulu tarafından uygulanıyor.</a:t>
            </a:r>
          </a:p>
          <a:p>
            <a:pPr marL="0" lvl="0" indent="0">
              <a:lnSpc>
                <a:spcPct val="107000"/>
              </a:lnSpc>
              <a:spcAft>
                <a:spcPts val="800"/>
              </a:spcAft>
              <a:buNone/>
            </a:pPr>
            <a:endParaRPr lang="en-GB" sz="800" dirty="0">
              <a:latin typeface="+mn-lt"/>
            </a:endParaRPr>
          </a:p>
          <a:p>
            <a:pPr marL="285750" indent="-285750">
              <a:lnSpc>
                <a:spcPct val="107000"/>
              </a:lnSpc>
              <a:spcAft>
                <a:spcPts val="800"/>
              </a:spcAft>
              <a:buFont typeface="Wingdings" panose="05000000000000000000" pitchFamily="2" charset="2"/>
              <a:buChar char="Ø"/>
            </a:pPr>
            <a:r>
              <a:rPr lang="tr-TR" sz="1400" dirty="0">
                <a:latin typeface="+mn-lt"/>
              </a:rPr>
              <a:t>Yetkililere yanlış veya yanıltıcı bildirimde bulunanlara 5237 sayılı Türk Ceza Kanununda belirtilen sahtecilik suçundan adli işlem uygulanacaktır.</a:t>
            </a:r>
            <a:endParaRPr lang="en-GB" sz="1400" dirty="0">
              <a:latin typeface="+mn-lt"/>
            </a:endParaRPr>
          </a:p>
          <a:p>
            <a:pPr marL="0" indent="0" algn="just">
              <a:lnSpc>
                <a:spcPct val="150000"/>
              </a:lnSpc>
              <a:spcAft>
                <a:spcPts val="800"/>
              </a:spcAft>
              <a:buNone/>
            </a:pPr>
            <a:endParaRPr lang="en-GB" sz="1100" dirty="0">
              <a:latin typeface="+mn-lt"/>
              <a:ea typeface="Calibri" panose="020F0502020204030204" pitchFamily="34" charset="0"/>
            </a:endParaRPr>
          </a:p>
        </p:txBody>
      </p:sp>
      <p:pic>
        <p:nvPicPr>
          <p:cNvPr id="2050" name="Picture 2">
            <a:extLst>
              <a:ext uri="{FF2B5EF4-FFF2-40B4-BE49-F238E27FC236}">
                <a16:creationId xmlns:a16="http://schemas.microsoft.com/office/drawing/2014/main" id="{AC904977-162C-425D-8600-1A0EE278EA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26" y="1826250"/>
            <a:ext cx="5501462" cy="3667641"/>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64D3286-66AF-072B-73DF-4F386E1F0BBA}"/>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7925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509A-C973-4378-3D98-B9E53BA60E4C}"/>
              </a:ext>
            </a:extLst>
          </p:cNvPr>
          <p:cNvSpPr>
            <a:spLocks noGrp="1"/>
          </p:cNvSpPr>
          <p:nvPr>
            <p:ph type="title"/>
          </p:nvPr>
        </p:nvSpPr>
        <p:spPr/>
        <p:txBody>
          <a:bodyPr/>
          <a:lstStyle/>
          <a:p>
            <a:r>
              <a:rPr lang="tr-TR" dirty="0"/>
              <a:t>Taslak İklim Kanunu- İdari Nitelikteki Yaptırımlar</a:t>
            </a:r>
          </a:p>
        </p:txBody>
      </p:sp>
      <p:sp>
        <p:nvSpPr>
          <p:cNvPr id="3" name="Slide Number Placeholder 2">
            <a:extLst>
              <a:ext uri="{FF2B5EF4-FFF2-40B4-BE49-F238E27FC236}">
                <a16:creationId xmlns:a16="http://schemas.microsoft.com/office/drawing/2014/main" id="{BE3BF778-1383-2219-7F29-0747EEB0ADD7}"/>
              </a:ext>
            </a:extLst>
          </p:cNvPr>
          <p:cNvSpPr>
            <a:spLocks noGrp="1"/>
          </p:cNvSpPr>
          <p:nvPr>
            <p:ph type="sldNum" sz="quarter" idx="12"/>
          </p:nvPr>
        </p:nvSpPr>
        <p:spPr/>
        <p:txBody>
          <a:bodyPr/>
          <a:lstStyle/>
          <a:p>
            <a:r>
              <a:rPr lang="en-GB"/>
              <a:t>Page </a:t>
            </a:r>
            <a:fld id="{F1BC30E3-FFE5-4B91-AA19-87A149EBB9EE}" type="slidenum">
              <a:rPr smtClean="0"/>
              <a:pPr/>
              <a:t>26</a:t>
            </a:fld>
            <a:endParaRPr dirty="0"/>
          </a:p>
        </p:txBody>
      </p:sp>
      <p:sp>
        <p:nvSpPr>
          <p:cNvPr id="5" name="TextBox 4">
            <a:extLst>
              <a:ext uri="{FF2B5EF4-FFF2-40B4-BE49-F238E27FC236}">
                <a16:creationId xmlns:a16="http://schemas.microsoft.com/office/drawing/2014/main" id="{23E9F1B9-B1EA-247E-3A13-DF841C9EF78D}"/>
              </a:ext>
            </a:extLst>
          </p:cNvPr>
          <p:cNvSpPr txBox="1"/>
          <p:nvPr/>
        </p:nvSpPr>
        <p:spPr>
          <a:xfrm>
            <a:off x="390525" y="889844"/>
            <a:ext cx="10978514" cy="5355312"/>
          </a:xfrm>
          <a:prstGeom prst="rect">
            <a:avLst/>
          </a:prstGeom>
          <a:noFill/>
        </p:spPr>
        <p:txBody>
          <a:bodyPr wrap="square">
            <a:spAutoFit/>
          </a:bodyPr>
          <a:lstStyle/>
          <a:p>
            <a:pPr marL="285750" indent="-285750">
              <a:buFont typeface="Arial" panose="020B0604020202020204" pitchFamily="34" charset="0"/>
              <a:buChar char="•"/>
            </a:pPr>
            <a:r>
              <a:rPr lang="tr-TR" b="0" i="1" dirty="0">
                <a:solidFill>
                  <a:schemeClr val="bg1"/>
                </a:solidFill>
                <a:effectLst/>
                <a:latin typeface="tiempos text"/>
              </a:rPr>
              <a:t>Sera gazı emisyonu izleme planını sunmayan / güncellemeyenlere </a:t>
            </a:r>
            <a:r>
              <a:rPr lang="tr-TR" b="0" i="1" dirty="0">
                <a:solidFill>
                  <a:schemeClr val="tx2"/>
                </a:solidFill>
                <a:effectLst/>
                <a:latin typeface="tiempos text"/>
              </a:rPr>
              <a:t>200 bin TL </a:t>
            </a:r>
          </a:p>
          <a:p>
            <a:endParaRPr lang="tr-TR" b="0" i="1" dirty="0">
              <a:solidFill>
                <a:schemeClr val="tx2"/>
              </a:solidFill>
              <a:effectLst/>
              <a:latin typeface="tiempos text"/>
            </a:endParaRPr>
          </a:p>
          <a:p>
            <a:pPr marL="285750" indent="-285750">
              <a:buFont typeface="Arial" panose="020B0604020202020204" pitchFamily="34" charset="0"/>
              <a:buChar char="•"/>
            </a:pPr>
            <a:r>
              <a:rPr lang="tr-TR" i="1" dirty="0">
                <a:solidFill>
                  <a:schemeClr val="bg1"/>
                </a:solidFill>
                <a:latin typeface="tiempos text"/>
              </a:rPr>
              <a:t>D</a:t>
            </a:r>
            <a:r>
              <a:rPr lang="tr-TR" b="0" i="1" dirty="0">
                <a:solidFill>
                  <a:schemeClr val="bg1"/>
                </a:solidFill>
                <a:effectLst/>
                <a:latin typeface="tiempos text"/>
              </a:rPr>
              <a:t>oğrulanmış sera gazı emisyonu raporunu süresi içerisinde sunmayanlara </a:t>
            </a:r>
            <a:r>
              <a:rPr lang="tr-TR" i="1" dirty="0">
                <a:solidFill>
                  <a:schemeClr val="tx2"/>
                </a:solidFill>
                <a:effectLst/>
                <a:latin typeface="tiempos text"/>
              </a:rPr>
              <a:t>300 bin TL</a:t>
            </a:r>
          </a:p>
          <a:p>
            <a:endParaRPr lang="tr-TR" i="1" dirty="0">
              <a:solidFill>
                <a:schemeClr val="tx2"/>
              </a:solidFill>
              <a:effectLst/>
              <a:latin typeface="tiempos text"/>
            </a:endParaRPr>
          </a:p>
          <a:p>
            <a:pPr marL="285750" indent="-285750">
              <a:buFont typeface="Arial" panose="020B0604020202020204" pitchFamily="34" charset="0"/>
              <a:buChar char="•"/>
            </a:pPr>
            <a:r>
              <a:rPr lang="tr-TR" b="0" i="1" dirty="0">
                <a:solidFill>
                  <a:schemeClr val="bg1"/>
                </a:solidFill>
                <a:effectLst/>
                <a:latin typeface="tiempos text"/>
              </a:rPr>
              <a:t>Ozon tabakasını incelten maddeleri üreten, işleyen, ithal ve ihraç </a:t>
            </a:r>
            <a:r>
              <a:rPr lang="tr-TR" i="1" dirty="0">
                <a:solidFill>
                  <a:schemeClr val="bg1"/>
                </a:solidFill>
                <a:latin typeface="tiempos text"/>
              </a:rPr>
              <a:t>/ piyasaya arz </a:t>
            </a:r>
            <a:r>
              <a:rPr lang="tr-TR" b="0" i="1" dirty="0">
                <a:solidFill>
                  <a:schemeClr val="tx2"/>
                </a:solidFill>
                <a:effectLst/>
                <a:latin typeface="tiempos text"/>
              </a:rPr>
              <a:t>700 bin TL</a:t>
            </a:r>
          </a:p>
          <a:p>
            <a:endParaRPr lang="tr-TR" i="1" dirty="0">
              <a:solidFill>
                <a:schemeClr val="tx2"/>
              </a:solidFill>
              <a:latin typeface="tiempos text"/>
            </a:endParaRPr>
          </a:p>
          <a:p>
            <a:pPr marL="285750" indent="-285750">
              <a:buFont typeface="Arial" panose="020B0604020202020204" pitchFamily="34" charset="0"/>
              <a:buChar char="•"/>
            </a:pPr>
            <a:r>
              <a:rPr lang="tr-TR" b="0" i="1" dirty="0">
                <a:solidFill>
                  <a:schemeClr val="bg1"/>
                </a:solidFill>
                <a:effectLst/>
                <a:latin typeface="tiempos text"/>
              </a:rPr>
              <a:t>Taşıyan, bakım, onarım ve servis amaçlı hizmet veren gerçek ve tüzel kişilere </a:t>
            </a:r>
            <a:r>
              <a:rPr lang="tr-TR" b="0" i="1" dirty="0">
                <a:solidFill>
                  <a:schemeClr val="tx2"/>
                </a:solidFill>
                <a:effectLst/>
                <a:latin typeface="tiempos text"/>
              </a:rPr>
              <a:t>100 bin TL</a:t>
            </a:r>
          </a:p>
          <a:p>
            <a:endParaRPr lang="tr-TR" b="0" i="1" dirty="0">
              <a:solidFill>
                <a:schemeClr val="tx2"/>
              </a:solidFill>
              <a:effectLst/>
              <a:latin typeface="tiempos text"/>
            </a:endParaRPr>
          </a:p>
          <a:p>
            <a:pPr marL="285750" indent="-285750">
              <a:buFont typeface="Arial" panose="020B0604020202020204" pitchFamily="34" charset="0"/>
              <a:buChar char="•"/>
            </a:pPr>
            <a:r>
              <a:rPr lang="tr-TR" i="1" dirty="0">
                <a:solidFill>
                  <a:schemeClr val="bg1"/>
                </a:solidFill>
                <a:latin typeface="tiempos text"/>
              </a:rPr>
              <a:t>B</a:t>
            </a:r>
            <a:r>
              <a:rPr lang="tr-TR" b="0" i="1" dirty="0">
                <a:solidFill>
                  <a:schemeClr val="bg1"/>
                </a:solidFill>
                <a:effectLst/>
                <a:latin typeface="tiempos text"/>
              </a:rPr>
              <a:t>ildirim ve raporları veri tabanına süresi içerisinde girmeyen </a:t>
            </a:r>
            <a:r>
              <a:rPr lang="tr-TR" i="1" dirty="0">
                <a:solidFill>
                  <a:schemeClr val="bg1"/>
                </a:solidFill>
                <a:latin typeface="tiempos text"/>
              </a:rPr>
              <a:t>/</a:t>
            </a:r>
            <a:r>
              <a:rPr lang="tr-TR" b="0" i="1" dirty="0">
                <a:solidFill>
                  <a:schemeClr val="bg1"/>
                </a:solidFill>
                <a:effectLst/>
                <a:latin typeface="tiempos text"/>
              </a:rPr>
              <a:t> güncellemeyenlere </a:t>
            </a:r>
            <a:r>
              <a:rPr lang="tr-TR" b="0" i="1" dirty="0">
                <a:solidFill>
                  <a:schemeClr val="tx2"/>
                </a:solidFill>
                <a:effectLst/>
                <a:latin typeface="tiempos text"/>
              </a:rPr>
              <a:t>100 bin TL</a:t>
            </a:r>
          </a:p>
          <a:p>
            <a:r>
              <a:rPr lang="tr-TR" b="0" i="1" dirty="0">
                <a:solidFill>
                  <a:schemeClr val="tx2"/>
                </a:solidFill>
                <a:effectLst/>
                <a:latin typeface="tiempos text"/>
                <a:hlinkClick r:id="rId2" action="ppaction://hlinksldjump"/>
              </a:rPr>
              <a:t>  </a:t>
            </a:r>
            <a:endParaRPr lang="tr-TR" b="0" i="1" dirty="0">
              <a:solidFill>
                <a:schemeClr val="tx2"/>
              </a:solidFill>
              <a:effectLst/>
              <a:latin typeface="tiempos text"/>
            </a:endParaRPr>
          </a:p>
          <a:p>
            <a:pPr marL="285750" indent="-285750">
              <a:buFont typeface="Arial" panose="020B0604020202020204" pitchFamily="34" charset="0"/>
              <a:buChar char="•"/>
            </a:pPr>
            <a:r>
              <a:rPr lang="tr-TR" b="0" i="1" dirty="0">
                <a:solidFill>
                  <a:schemeClr val="bg1"/>
                </a:solidFill>
                <a:effectLst/>
                <a:latin typeface="tiempos text"/>
              </a:rPr>
              <a:t>Florlu sera gazlarını kullanan, ticaretini yapan ve piyasaya arz edenlere </a:t>
            </a:r>
            <a:r>
              <a:rPr lang="tr-TR" b="0" i="1" dirty="0">
                <a:solidFill>
                  <a:schemeClr val="tx2"/>
                </a:solidFill>
                <a:effectLst/>
                <a:latin typeface="tiempos text"/>
              </a:rPr>
              <a:t>700 bin TL</a:t>
            </a:r>
          </a:p>
          <a:p>
            <a:endParaRPr lang="tr-TR" b="0" i="1" dirty="0">
              <a:solidFill>
                <a:schemeClr val="tx2"/>
              </a:solidFill>
              <a:effectLst/>
              <a:latin typeface="tiempos text"/>
            </a:endParaRPr>
          </a:p>
          <a:p>
            <a:pPr marL="285750" indent="-285750">
              <a:buFont typeface="Arial" panose="020B0604020202020204" pitchFamily="34" charset="0"/>
              <a:buChar char="•"/>
            </a:pPr>
            <a:r>
              <a:rPr lang="tr-TR" i="1" dirty="0" err="1">
                <a:solidFill>
                  <a:schemeClr val="bg1"/>
                </a:solidFill>
                <a:latin typeface="tiempos text"/>
              </a:rPr>
              <a:t>H</a:t>
            </a:r>
            <a:r>
              <a:rPr lang="tr-TR" b="0" i="1" dirty="0" err="1">
                <a:solidFill>
                  <a:schemeClr val="bg1"/>
                </a:solidFill>
                <a:effectLst/>
                <a:latin typeface="tiempos text"/>
              </a:rPr>
              <a:t>idroflorokarbonlar</a:t>
            </a:r>
            <a:r>
              <a:rPr lang="tr-TR" b="0" i="1" dirty="0">
                <a:solidFill>
                  <a:schemeClr val="bg1"/>
                </a:solidFill>
                <a:effectLst/>
                <a:latin typeface="tiempos text"/>
              </a:rPr>
              <a:t> kotasız ve kotayı aşan miktarlarda ithal edenlere </a:t>
            </a:r>
            <a:r>
              <a:rPr lang="tr-TR" b="0" i="1" dirty="0">
                <a:solidFill>
                  <a:schemeClr val="tx2"/>
                </a:solidFill>
                <a:effectLst/>
                <a:latin typeface="tiempos text"/>
              </a:rPr>
              <a:t>700 bin TL</a:t>
            </a:r>
          </a:p>
          <a:p>
            <a:endParaRPr lang="tr-TR" i="1" dirty="0">
              <a:solidFill>
                <a:schemeClr val="tx2"/>
              </a:solidFill>
              <a:latin typeface="tiempos text"/>
            </a:endParaRPr>
          </a:p>
          <a:p>
            <a:pPr marL="285750" indent="-285750">
              <a:buFont typeface="Arial" panose="020B0604020202020204" pitchFamily="34" charset="0"/>
              <a:buChar char="•"/>
            </a:pPr>
            <a:r>
              <a:rPr lang="tr-TR" b="0" i="1" dirty="0">
                <a:solidFill>
                  <a:schemeClr val="bg1"/>
                </a:solidFill>
                <a:effectLst/>
                <a:latin typeface="tiempos text"/>
              </a:rPr>
              <a:t>Florlu sera gazları içeren kapların ve ürün/ekipman etiketlenmesi hükümlerine uymayanlara </a:t>
            </a:r>
            <a:r>
              <a:rPr lang="tr-TR" b="0" i="1" dirty="0">
                <a:solidFill>
                  <a:schemeClr val="tx2"/>
                </a:solidFill>
                <a:effectLst/>
                <a:latin typeface="tiempos text"/>
              </a:rPr>
              <a:t>100 bin TL</a:t>
            </a:r>
          </a:p>
          <a:p>
            <a:endParaRPr lang="tr-TR" b="0" i="1" dirty="0">
              <a:solidFill>
                <a:schemeClr val="tx2"/>
              </a:solidFill>
              <a:effectLst/>
              <a:latin typeface="tiempos text"/>
            </a:endParaRPr>
          </a:p>
          <a:p>
            <a:pPr marL="285750" indent="-285750">
              <a:buFont typeface="Arial" panose="020B0604020202020204" pitchFamily="34" charset="0"/>
              <a:buChar char="•"/>
            </a:pPr>
            <a:r>
              <a:rPr lang="tr-TR" i="1" dirty="0">
                <a:solidFill>
                  <a:schemeClr val="bg1"/>
                </a:solidFill>
                <a:latin typeface="tiempos text"/>
              </a:rPr>
              <a:t>B</a:t>
            </a:r>
            <a:r>
              <a:rPr lang="tr-TR" b="0" i="1" dirty="0">
                <a:solidFill>
                  <a:schemeClr val="bg1"/>
                </a:solidFill>
                <a:effectLst/>
                <a:latin typeface="tiempos text"/>
              </a:rPr>
              <a:t>ildirim ve raporları veri tabanına süresi içerisinde girmeyen / güncellemeyenlere </a:t>
            </a:r>
            <a:r>
              <a:rPr lang="tr-TR" b="0" i="1" dirty="0">
                <a:solidFill>
                  <a:schemeClr val="tx2"/>
                </a:solidFill>
                <a:effectLst/>
                <a:latin typeface="tiempos text"/>
              </a:rPr>
              <a:t>100 bin TL</a:t>
            </a:r>
          </a:p>
          <a:p>
            <a:endParaRPr lang="tr-TR" b="0" i="1" dirty="0">
              <a:solidFill>
                <a:schemeClr val="tx2"/>
              </a:solidFill>
              <a:effectLst/>
              <a:latin typeface="tiempos text"/>
            </a:endParaRPr>
          </a:p>
          <a:p>
            <a:pPr marL="285750" indent="-285750">
              <a:buFont typeface="Arial" panose="020B0604020202020204" pitchFamily="34" charset="0"/>
              <a:buChar char="•"/>
            </a:pPr>
            <a:r>
              <a:rPr lang="tr-TR" i="1" dirty="0">
                <a:solidFill>
                  <a:schemeClr val="bg1"/>
                </a:solidFill>
                <a:latin typeface="tiempos text"/>
              </a:rPr>
              <a:t>F</a:t>
            </a:r>
            <a:r>
              <a:rPr lang="tr-TR" b="0" i="1" dirty="0">
                <a:solidFill>
                  <a:schemeClr val="bg1"/>
                </a:solidFill>
                <a:effectLst/>
                <a:latin typeface="tiempos text"/>
              </a:rPr>
              <a:t>lorlu sera gazı içeren </a:t>
            </a:r>
            <a:r>
              <a:rPr lang="tr-TR" i="1" dirty="0">
                <a:solidFill>
                  <a:schemeClr val="bg1"/>
                </a:solidFill>
                <a:latin typeface="tiempos text"/>
              </a:rPr>
              <a:t>/ ilgili</a:t>
            </a:r>
            <a:r>
              <a:rPr lang="tr-TR" b="0" i="1" dirty="0">
                <a:solidFill>
                  <a:schemeClr val="bg1"/>
                </a:solidFill>
                <a:effectLst/>
                <a:latin typeface="tiempos text"/>
              </a:rPr>
              <a:t> ekipmana müdahale eden gerçek ve tüzel kişilere </a:t>
            </a:r>
            <a:r>
              <a:rPr lang="tr-TR" b="0" i="1" dirty="0">
                <a:solidFill>
                  <a:schemeClr val="tx2"/>
                </a:solidFill>
                <a:effectLst/>
                <a:latin typeface="tiempos text"/>
              </a:rPr>
              <a:t>100 bin TL</a:t>
            </a:r>
            <a:r>
              <a:rPr lang="tr-TR" b="0" i="1" dirty="0">
                <a:solidFill>
                  <a:schemeClr val="tx2"/>
                </a:solidFill>
                <a:effectLst/>
                <a:latin typeface="tiempos text"/>
                <a:hlinkClick r:id="rId2" action="ppaction://hlinksldjump"/>
              </a:rPr>
              <a:t>  </a:t>
            </a:r>
            <a:endParaRPr lang="tr-TR" dirty="0">
              <a:solidFill>
                <a:schemeClr val="tx2"/>
              </a:solidFill>
            </a:endParaRPr>
          </a:p>
        </p:txBody>
      </p:sp>
      <p:sp>
        <p:nvSpPr>
          <p:cNvPr id="4" name="Oval 3">
            <a:extLst>
              <a:ext uri="{FF2B5EF4-FFF2-40B4-BE49-F238E27FC236}">
                <a16:creationId xmlns:a16="http://schemas.microsoft.com/office/drawing/2014/main" id="{05909B14-9DE4-7341-3E16-17631542CC96}"/>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378195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81F8-D327-4EFD-94A0-56BCA2B6284D}"/>
              </a:ext>
            </a:extLst>
          </p:cNvPr>
          <p:cNvSpPr>
            <a:spLocks noGrp="1"/>
          </p:cNvSpPr>
          <p:nvPr>
            <p:ph type="title"/>
          </p:nvPr>
        </p:nvSpPr>
        <p:spPr/>
        <p:txBody>
          <a:bodyPr/>
          <a:lstStyle/>
          <a:p>
            <a:r>
              <a:rPr lang="tr-TR" dirty="0"/>
              <a:t>Vergisel Sürdürülebilirlik Yolculuğu</a:t>
            </a:r>
            <a:endParaRPr lang="en-US" dirty="0"/>
          </a:p>
        </p:txBody>
      </p:sp>
      <p:sp>
        <p:nvSpPr>
          <p:cNvPr id="41" name="Slide Number Placeholder 4">
            <a:extLst>
              <a:ext uri="{FF2B5EF4-FFF2-40B4-BE49-F238E27FC236}">
                <a16:creationId xmlns:a16="http://schemas.microsoft.com/office/drawing/2014/main" id="{BA71FE66-C445-4588-8113-5FE8F922246B}"/>
              </a:ext>
            </a:extLst>
          </p:cNvPr>
          <p:cNvSpPr txBox="1">
            <a:spLocks/>
          </p:cNvSpPr>
          <p:nvPr/>
        </p:nvSpPr>
        <p:spPr>
          <a:xfrm>
            <a:off x="612776" y="6469660"/>
            <a:ext cx="662721" cy="179906"/>
          </a:xfrm>
          <a:prstGeom prst="rect">
            <a:avLst/>
          </a:prstGeom>
        </p:spPr>
        <p:txBody>
          <a:bodyPr vert="horz" lIns="0" tIns="0" rIns="0" bIns="0" rtlCol="0" anchor="ctr"/>
          <a:lstStyle>
            <a:defPPr>
              <a:defRPr lang="en-US"/>
            </a:defPPr>
            <a:lvl1pPr>
              <a:defRPr lang="en-IN" sz="800" smtClean="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defRPr/>
            </a:pPr>
            <a:r>
              <a:rPr lang="en-GB" dirty="0">
                <a:solidFill>
                  <a:prstClr val="white"/>
                </a:solidFill>
              </a:rPr>
              <a:t>Page </a:t>
            </a:r>
            <a:fld id="{F1BC30E3-FFE5-4B91-AA19-87A149EBB9EE}" type="slidenum">
              <a:rPr lang="en-IN">
                <a:solidFill>
                  <a:prstClr val="white"/>
                </a:solidFill>
              </a:rPr>
              <a:pPr defTabSz="913943">
                <a:defRPr/>
              </a:pPr>
              <a:t>27</a:t>
            </a:fld>
            <a:endParaRPr lang="en-IN" dirty="0">
              <a:solidFill>
                <a:prstClr val="white"/>
              </a:solidFill>
            </a:endParaRPr>
          </a:p>
        </p:txBody>
      </p:sp>
      <p:sp>
        <p:nvSpPr>
          <p:cNvPr id="42" name="Rectangle 41">
            <a:extLst>
              <a:ext uri="{FF2B5EF4-FFF2-40B4-BE49-F238E27FC236}">
                <a16:creationId xmlns:a16="http://schemas.microsoft.com/office/drawing/2014/main" id="{3AC24BCF-0D29-4C6A-9129-9BB08B7F5322}"/>
              </a:ext>
            </a:extLst>
          </p:cNvPr>
          <p:cNvSpPr/>
          <p:nvPr/>
        </p:nvSpPr>
        <p:spPr>
          <a:xfrm>
            <a:off x="814054" y="1476546"/>
            <a:ext cx="2487222" cy="22171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0" fontAlgn="base" latinLnBrk="0" hangingPunct="0">
              <a:lnSpc>
                <a:spcPct val="100000"/>
              </a:lnSpc>
              <a:spcBef>
                <a:spcPct val="0"/>
              </a:spcBef>
              <a:spcAft>
                <a:spcPct val="0"/>
              </a:spcAft>
              <a:buClrTx/>
              <a:buSzTx/>
              <a:tabLst/>
            </a:pPr>
            <a:endParaRPr lang="tr-TR" altLang="tr-TR" sz="1299" dirty="0">
              <a:solidFill>
                <a:prstClr val="white"/>
              </a:solidFill>
              <a:latin typeface="EYInterstate Light" panose="02000506000000020004" pitchFamily="2" charset="0"/>
            </a:endParaRPr>
          </a:p>
        </p:txBody>
      </p:sp>
      <p:sp>
        <p:nvSpPr>
          <p:cNvPr id="43" name="Rectangle 42">
            <a:extLst>
              <a:ext uri="{FF2B5EF4-FFF2-40B4-BE49-F238E27FC236}">
                <a16:creationId xmlns:a16="http://schemas.microsoft.com/office/drawing/2014/main" id="{90591F80-9CB4-4784-B845-00A523D45BF0}"/>
              </a:ext>
            </a:extLst>
          </p:cNvPr>
          <p:cNvSpPr/>
          <p:nvPr/>
        </p:nvSpPr>
        <p:spPr>
          <a:xfrm>
            <a:off x="9322860" y="1237785"/>
            <a:ext cx="2262717" cy="210466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13486">
              <a:spcAft>
                <a:spcPts val="600"/>
              </a:spcAft>
              <a:buClr>
                <a:prstClr val="white"/>
              </a:buClr>
              <a:buFont typeface="Arial" panose="020B0604020202020204" pitchFamily="34" charset="0"/>
              <a:buChar char="•"/>
              <a:defRPr/>
            </a:pPr>
            <a:r>
              <a:rPr lang="tr-TR" sz="1299" dirty="0">
                <a:solidFill>
                  <a:prstClr val="white"/>
                </a:solidFill>
              </a:rPr>
              <a:t>Sürdürülebilirliğin</a:t>
            </a:r>
            <a:r>
              <a:rPr lang="en-US" sz="1299" dirty="0">
                <a:solidFill>
                  <a:prstClr val="white"/>
                </a:solidFill>
              </a:rPr>
              <a:t> </a:t>
            </a:r>
            <a:r>
              <a:rPr lang="en-US" sz="1299" dirty="0" err="1">
                <a:solidFill>
                  <a:prstClr val="white"/>
                </a:solidFill>
              </a:rPr>
              <a:t>kültüre</a:t>
            </a:r>
            <a:r>
              <a:rPr lang="en-US" sz="1299" dirty="0">
                <a:solidFill>
                  <a:prstClr val="white"/>
                </a:solidFill>
              </a:rPr>
              <a:t>, </a:t>
            </a:r>
            <a:r>
              <a:rPr lang="en-US" sz="1299" dirty="0" err="1">
                <a:solidFill>
                  <a:prstClr val="white"/>
                </a:solidFill>
              </a:rPr>
              <a:t>ödüllere</a:t>
            </a:r>
            <a:r>
              <a:rPr lang="en-US" sz="1299" dirty="0">
                <a:solidFill>
                  <a:prstClr val="white"/>
                </a:solidFill>
              </a:rPr>
              <a:t> ve </a:t>
            </a:r>
            <a:r>
              <a:rPr lang="en-US" sz="1299" dirty="0" err="1">
                <a:solidFill>
                  <a:prstClr val="white"/>
                </a:solidFill>
              </a:rPr>
              <a:t>organizasyona</a:t>
            </a:r>
            <a:r>
              <a:rPr lang="en-US" sz="1299" dirty="0">
                <a:solidFill>
                  <a:prstClr val="white"/>
                </a:solidFill>
              </a:rPr>
              <a:t> </a:t>
            </a:r>
            <a:r>
              <a:rPr lang="en-US" sz="1299" dirty="0" err="1">
                <a:solidFill>
                  <a:prstClr val="white"/>
                </a:solidFill>
              </a:rPr>
              <a:t>dahil</a:t>
            </a:r>
            <a:r>
              <a:rPr lang="en-US" sz="1299" dirty="0">
                <a:solidFill>
                  <a:prstClr val="white"/>
                </a:solidFill>
              </a:rPr>
              <a:t> </a:t>
            </a:r>
            <a:r>
              <a:rPr lang="en-US" sz="1299" dirty="0" err="1">
                <a:solidFill>
                  <a:prstClr val="white"/>
                </a:solidFill>
              </a:rPr>
              <a:t>edi</a:t>
            </a:r>
            <a:r>
              <a:rPr lang="tr-TR" sz="1299" dirty="0" err="1">
                <a:solidFill>
                  <a:prstClr val="white"/>
                </a:solidFill>
              </a:rPr>
              <a:t>lmesi</a:t>
            </a:r>
            <a:endParaRPr lang="tr-TR" sz="1299" dirty="0">
              <a:solidFill>
                <a:prstClr val="white"/>
              </a:solidFill>
            </a:endParaRPr>
          </a:p>
          <a:p>
            <a:pPr marL="285750" indent="-285750" defTabSz="913486">
              <a:spcAft>
                <a:spcPts val="600"/>
              </a:spcAft>
              <a:buClr>
                <a:prstClr val="white"/>
              </a:buClr>
              <a:buFont typeface="Arial" panose="020B0604020202020204" pitchFamily="34" charset="0"/>
              <a:buChar char="•"/>
              <a:defRPr/>
            </a:pPr>
            <a:r>
              <a:rPr lang="en-US" sz="1299" dirty="0" err="1">
                <a:solidFill>
                  <a:prstClr val="white"/>
                </a:solidFill>
              </a:rPr>
              <a:t>Vergi</a:t>
            </a:r>
            <a:r>
              <a:rPr lang="tr-TR" sz="1299" dirty="0">
                <a:solidFill>
                  <a:prstClr val="white"/>
                </a:solidFill>
              </a:rPr>
              <a:t>sel yetkinlik ve</a:t>
            </a:r>
            <a:r>
              <a:rPr lang="en-US" sz="1299" dirty="0">
                <a:solidFill>
                  <a:prstClr val="white"/>
                </a:solidFill>
              </a:rPr>
              <a:t> </a:t>
            </a:r>
            <a:r>
              <a:rPr lang="tr-TR" sz="1299" dirty="0">
                <a:solidFill>
                  <a:prstClr val="white"/>
                </a:solidFill>
              </a:rPr>
              <a:t>f</a:t>
            </a:r>
            <a:r>
              <a:rPr lang="en-US" sz="1299" dirty="0" err="1">
                <a:solidFill>
                  <a:prstClr val="white"/>
                </a:solidFill>
              </a:rPr>
              <a:t>onksiyon</a:t>
            </a:r>
            <a:r>
              <a:rPr lang="tr-TR" sz="1299" dirty="0" err="1">
                <a:solidFill>
                  <a:prstClr val="white"/>
                </a:solidFill>
              </a:rPr>
              <a:t>ların</a:t>
            </a:r>
            <a:r>
              <a:rPr lang="tr-TR" sz="1299" dirty="0">
                <a:solidFill>
                  <a:prstClr val="white"/>
                </a:solidFill>
              </a:rPr>
              <a:t> </a:t>
            </a:r>
            <a:r>
              <a:rPr lang="en-US" sz="1299" dirty="0" err="1">
                <a:solidFill>
                  <a:prstClr val="white"/>
                </a:solidFill>
              </a:rPr>
              <a:t>tas</a:t>
            </a:r>
            <a:r>
              <a:rPr lang="tr-TR" sz="1299" dirty="0">
                <a:solidFill>
                  <a:prstClr val="white"/>
                </a:solidFill>
              </a:rPr>
              <a:t>arlanması</a:t>
            </a:r>
          </a:p>
        </p:txBody>
      </p:sp>
      <p:sp>
        <p:nvSpPr>
          <p:cNvPr id="44" name="Rectangle 43">
            <a:extLst>
              <a:ext uri="{FF2B5EF4-FFF2-40B4-BE49-F238E27FC236}">
                <a16:creationId xmlns:a16="http://schemas.microsoft.com/office/drawing/2014/main" id="{1F34ED2A-DB27-4D09-9329-B61502292189}"/>
              </a:ext>
            </a:extLst>
          </p:cNvPr>
          <p:cNvSpPr/>
          <p:nvPr/>
        </p:nvSpPr>
        <p:spPr>
          <a:xfrm>
            <a:off x="4516318" y="4461959"/>
            <a:ext cx="3648847" cy="1076058"/>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64" indent="-171364" defTabSz="913943">
              <a:spcAft>
                <a:spcPts val="600"/>
              </a:spcAft>
              <a:buFont typeface="Arial" panose="020B0604020202020204" pitchFamily="34" charset="0"/>
              <a:buChar char="•"/>
              <a:defRPr/>
            </a:pPr>
            <a:endParaRPr lang="en-GB" sz="1299" dirty="0">
              <a:solidFill>
                <a:prstClr val="white"/>
              </a:solidFill>
              <a:latin typeface="EYInterstate Light" panose="02000506000000020004" pitchFamily="2" charset="0"/>
            </a:endParaRPr>
          </a:p>
          <a:p>
            <a:pPr marL="171364" indent="-171364" defTabSz="913943">
              <a:spcAft>
                <a:spcPts val="600"/>
              </a:spcAft>
              <a:buFont typeface="Arial" panose="020B0604020202020204" pitchFamily="34" charset="0"/>
              <a:buChar char="•"/>
              <a:defRPr/>
            </a:pPr>
            <a:r>
              <a:rPr lang="en-GB" sz="1299" dirty="0" err="1">
                <a:solidFill>
                  <a:prstClr val="white"/>
                </a:solidFill>
                <a:latin typeface="EYInterstate Light" panose="02000506000000020004" pitchFamily="2" charset="0"/>
              </a:rPr>
              <a:t>Sürdürülebilirlik</a:t>
            </a:r>
            <a:r>
              <a:rPr lang="tr-TR" sz="1299" dirty="0">
                <a:solidFill>
                  <a:prstClr val="white"/>
                </a:solidFill>
                <a:latin typeface="EYInterstate Light" panose="02000506000000020004" pitchFamily="2" charset="0"/>
              </a:rPr>
              <a:t>le ilgili olası </a:t>
            </a:r>
            <a:r>
              <a:rPr lang="en-GB" sz="1299" dirty="0" err="1">
                <a:solidFill>
                  <a:prstClr val="white"/>
                </a:solidFill>
                <a:latin typeface="EYInterstate Light" panose="02000506000000020004" pitchFamily="2" charset="0"/>
              </a:rPr>
              <a:t>teşviklerin</a:t>
            </a:r>
            <a:r>
              <a:rPr lang="tr-TR" sz="1299" dirty="0">
                <a:solidFill>
                  <a:prstClr val="white"/>
                </a:solidFill>
                <a:latin typeface="EYInterstate Light" panose="02000506000000020004" pitchFamily="2" charset="0"/>
              </a:rPr>
              <a:t> takip edilmesi</a:t>
            </a:r>
            <a:endParaRPr lang="en-GB" sz="1199" dirty="0">
              <a:solidFill>
                <a:prstClr val="white"/>
              </a:solidFill>
              <a:latin typeface="EYInterstate Light" panose="02000506000000020004" pitchFamily="2" charset="0"/>
            </a:endParaRPr>
          </a:p>
        </p:txBody>
      </p:sp>
      <p:sp>
        <p:nvSpPr>
          <p:cNvPr id="45" name="Rectangle 44">
            <a:extLst>
              <a:ext uri="{FF2B5EF4-FFF2-40B4-BE49-F238E27FC236}">
                <a16:creationId xmlns:a16="http://schemas.microsoft.com/office/drawing/2014/main" id="{D2699E8F-127A-4F61-87ED-DEEBCCA41043}"/>
              </a:ext>
            </a:extLst>
          </p:cNvPr>
          <p:cNvSpPr/>
          <p:nvPr/>
        </p:nvSpPr>
        <p:spPr>
          <a:xfrm>
            <a:off x="8319742" y="3496572"/>
            <a:ext cx="3048643" cy="26013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43">
              <a:defRPr/>
            </a:pPr>
            <a:endParaRPr lang="en-GB" sz="1799">
              <a:solidFill>
                <a:prstClr val="white"/>
              </a:solidFill>
              <a:latin typeface="Calibri" panose="020F0502020204030204"/>
            </a:endParaRPr>
          </a:p>
        </p:txBody>
      </p:sp>
      <p:sp>
        <p:nvSpPr>
          <p:cNvPr id="46" name="Rectangle 45">
            <a:extLst>
              <a:ext uri="{FF2B5EF4-FFF2-40B4-BE49-F238E27FC236}">
                <a16:creationId xmlns:a16="http://schemas.microsoft.com/office/drawing/2014/main" id="{DD42482A-0D99-4A0F-B492-A853708F60C3}"/>
              </a:ext>
            </a:extLst>
          </p:cNvPr>
          <p:cNvSpPr/>
          <p:nvPr/>
        </p:nvSpPr>
        <p:spPr>
          <a:xfrm>
            <a:off x="1257938" y="3861342"/>
            <a:ext cx="3048643" cy="223660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64" indent="-171364" defTabSz="913943">
              <a:spcAft>
                <a:spcPts val="600"/>
              </a:spcAft>
              <a:buFont typeface="Arial" panose="020B0604020202020204" pitchFamily="34" charset="0"/>
              <a:buChar char="•"/>
              <a:defRPr/>
            </a:pPr>
            <a:r>
              <a:rPr lang="tr-TR" sz="1299" dirty="0">
                <a:solidFill>
                  <a:prstClr val="white"/>
                </a:solidFill>
                <a:latin typeface="EYInterstate Light" panose="02000506000000020004" pitchFamily="2" charset="0"/>
              </a:rPr>
              <a:t>Tedarik zincirini değerlendirmek: alternatif hammadde kaynaklarını, yakıtları, malzemeleri, teknolojileri ve süreçleri değerlendirmek</a:t>
            </a:r>
            <a:r>
              <a:rPr lang="en-GB" sz="1299" dirty="0">
                <a:solidFill>
                  <a:prstClr val="white"/>
                </a:solidFill>
                <a:latin typeface="EYInterstate Light" panose="02000506000000020004" pitchFamily="2" charset="0"/>
              </a:rPr>
              <a:t>
</a:t>
            </a:r>
            <a:r>
              <a:rPr lang="tr-TR" sz="1299" dirty="0" err="1">
                <a:solidFill>
                  <a:prstClr val="white"/>
                </a:solidFill>
                <a:latin typeface="EYInterstate Light" panose="02000506000000020004" pitchFamily="2" charset="0"/>
              </a:rPr>
              <a:t>CBAM’in</a:t>
            </a:r>
            <a:r>
              <a:rPr lang="tr-TR" sz="1299" dirty="0">
                <a:solidFill>
                  <a:prstClr val="white"/>
                </a:solidFill>
                <a:latin typeface="EYInterstate Light" panose="02000506000000020004" pitchFamily="2" charset="0"/>
              </a:rPr>
              <a:t> takibine yönelik</a:t>
            </a:r>
            <a:r>
              <a:rPr lang="en-GB" sz="1299" dirty="0">
                <a:solidFill>
                  <a:prstClr val="white"/>
                </a:solidFill>
                <a:latin typeface="EYInterstate Light" panose="02000506000000020004" pitchFamily="2" charset="0"/>
              </a:rPr>
              <a:t> </a:t>
            </a:r>
            <a:r>
              <a:rPr lang="en-GB" sz="1299" dirty="0" err="1">
                <a:solidFill>
                  <a:prstClr val="white"/>
                </a:solidFill>
                <a:latin typeface="EYInterstate Light" panose="02000506000000020004" pitchFamily="2" charset="0"/>
              </a:rPr>
              <a:t>işletim</a:t>
            </a:r>
            <a:r>
              <a:rPr lang="en-GB" sz="1299" dirty="0">
                <a:solidFill>
                  <a:prstClr val="white"/>
                </a:solidFill>
                <a:latin typeface="EYInterstate Light" panose="02000506000000020004" pitchFamily="2" charset="0"/>
              </a:rPr>
              <a:t> </a:t>
            </a:r>
            <a:r>
              <a:rPr lang="tr-TR" sz="1299" dirty="0">
                <a:solidFill>
                  <a:prstClr val="white"/>
                </a:solidFill>
                <a:latin typeface="EYInterstate Light" panose="02000506000000020004" pitchFamily="2" charset="0"/>
              </a:rPr>
              <a:t>sisteminin</a:t>
            </a:r>
            <a:r>
              <a:rPr lang="en-GB" sz="1299" dirty="0">
                <a:solidFill>
                  <a:prstClr val="white"/>
                </a:solidFill>
                <a:latin typeface="EYInterstate Light" panose="02000506000000020004" pitchFamily="2" charset="0"/>
              </a:rPr>
              <a:t> </a:t>
            </a:r>
            <a:r>
              <a:rPr lang="en-GB" sz="1299" dirty="0" err="1">
                <a:solidFill>
                  <a:prstClr val="white"/>
                </a:solidFill>
                <a:latin typeface="EYInterstate Light" panose="02000506000000020004" pitchFamily="2" charset="0"/>
              </a:rPr>
              <a:t>yeniden</a:t>
            </a:r>
            <a:r>
              <a:rPr lang="en-GB" sz="1299" dirty="0">
                <a:solidFill>
                  <a:prstClr val="white"/>
                </a:solidFill>
                <a:latin typeface="EYInterstate Light" panose="02000506000000020004" pitchFamily="2" charset="0"/>
              </a:rPr>
              <a:t> </a:t>
            </a:r>
            <a:r>
              <a:rPr lang="en-GB" sz="1299" dirty="0" err="1">
                <a:solidFill>
                  <a:prstClr val="white"/>
                </a:solidFill>
                <a:latin typeface="EYInterstate Light" panose="02000506000000020004" pitchFamily="2" charset="0"/>
              </a:rPr>
              <a:t>yapılandır</a:t>
            </a:r>
            <a:r>
              <a:rPr lang="tr-TR" sz="1299" dirty="0" err="1">
                <a:solidFill>
                  <a:prstClr val="white"/>
                </a:solidFill>
                <a:latin typeface="EYInterstate Light" panose="02000506000000020004" pitchFamily="2" charset="0"/>
              </a:rPr>
              <a:t>ılması</a:t>
            </a:r>
            <a:endParaRPr lang="en-GB" sz="1299" dirty="0">
              <a:solidFill>
                <a:prstClr val="white"/>
              </a:solidFill>
              <a:latin typeface="EYInterstate Light" panose="02000506000000020004" pitchFamily="2" charset="0"/>
            </a:endParaRPr>
          </a:p>
        </p:txBody>
      </p:sp>
      <p:sp>
        <p:nvSpPr>
          <p:cNvPr id="48" name="TextBox 47">
            <a:extLst>
              <a:ext uri="{FF2B5EF4-FFF2-40B4-BE49-F238E27FC236}">
                <a16:creationId xmlns:a16="http://schemas.microsoft.com/office/drawing/2014/main" id="{703414B6-491D-46CA-BBFE-A0B7395E2BEA}"/>
              </a:ext>
            </a:extLst>
          </p:cNvPr>
          <p:cNvSpPr txBox="1"/>
          <p:nvPr/>
        </p:nvSpPr>
        <p:spPr>
          <a:xfrm>
            <a:off x="8354832" y="3571007"/>
            <a:ext cx="2992683" cy="2784352"/>
          </a:xfrm>
          <a:prstGeom prst="rect">
            <a:avLst/>
          </a:prstGeom>
          <a:noFill/>
        </p:spPr>
        <p:txBody>
          <a:bodyPr wrap="square">
            <a:spAutoFit/>
          </a:bodyPr>
          <a:lstStyle/>
          <a:p>
            <a:pPr marL="285750" indent="-285750" defTabSz="913486">
              <a:spcAft>
                <a:spcPts val="600"/>
              </a:spcAft>
              <a:buClr>
                <a:prstClr val="white"/>
              </a:buClr>
              <a:buFont typeface="Arial" panose="020B0604020202020204" pitchFamily="34" charset="0"/>
              <a:buChar char="•"/>
              <a:defRPr/>
            </a:pPr>
            <a:endParaRPr lang="tr-TR" sz="1299" dirty="0">
              <a:solidFill>
                <a:prstClr val="white"/>
              </a:solidFill>
            </a:endParaRPr>
          </a:p>
          <a:p>
            <a:pPr marL="285750" indent="-285750">
              <a:buFont typeface="Arial" panose="020B0604020202020204" pitchFamily="34" charset="0"/>
              <a:buChar char="•"/>
              <a:tabLst>
                <a:tab pos="265480" algn="l"/>
              </a:tabLst>
            </a:pPr>
            <a:r>
              <a:rPr lang="tr-TR" sz="1400" dirty="0">
                <a:solidFill>
                  <a:srgbClr val="FFFFFF"/>
                </a:solidFill>
                <a:latin typeface="+mj-lt"/>
              </a:rPr>
              <a:t>AB’ye ihraç edilen malların gümrük tarife numarasını ve menşe ülkesini belirlenmesi/doğrulanması</a:t>
            </a:r>
          </a:p>
          <a:p>
            <a:pPr marL="285750" indent="-285750" defTabSz="913486">
              <a:spcAft>
                <a:spcPts val="600"/>
              </a:spcAft>
              <a:buClr>
                <a:prstClr val="white"/>
              </a:buClr>
              <a:buFont typeface="Arial" panose="020B0604020202020204" pitchFamily="34" charset="0"/>
              <a:buChar char="•"/>
              <a:defRPr/>
            </a:pPr>
            <a:r>
              <a:rPr lang="tr-TR" sz="1299" dirty="0">
                <a:solidFill>
                  <a:prstClr val="white"/>
                </a:solidFill>
              </a:rPr>
              <a:t>Üretilen ürünlerdeki toplam gömülü emisyon miktarını hesaplanması</a:t>
            </a:r>
            <a:r>
              <a:rPr lang="en-IN" sz="1299" dirty="0">
                <a:solidFill>
                  <a:prstClr val="white"/>
                </a:solidFill>
              </a:rPr>
              <a:t>
</a:t>
            </a:r>
            <a:r>
              <a:rPr lang="tr-TR" sz="1299" dirty="0">
                <a:solidFill>
                  <a:prstClr val="white"/>
                </a:solidFill>
              </a:rPr>
              <a:t>Emisyon azalım grafiklerinin ve azaltmaya yönelik opsiyonların değerlendirilmesi</a:t>
            </a:r>
          </a:p>
          <a:p>
            <a:pPr marL="285750" indent="-285750" defTabSz="913486">
              <a:spcAft>
                <a:spcPts val="600"/>
              </a:spcAft>
              <a:buClr>
                <a:prstClr val="white"/>
              </a:buClr>
              <a:buFont typeface="Arial" panose="020B0604020202020204" pitchFamily="34" charset="0"/>
              <a:buChar char="•"/>
              <a:defRPr/>
            </a:pPr>
            <a:endParaRPr lang="en-IN" sz="1299" dirty="0">
              <a:solidFill>
                <a:prstClr val="white"/>
              </a:solidFill>
              <a:latin typeface="EYInterstate Light"/>
            </a:endParaRPr>
          </a:p>
        </p:txBody>
      </p:sp>
      <p:grpSp>
        <p:nvGrpSpPr>
          <p:cNvPr id="49" name="Group 48">
            <a:extLst>
              <a:ext uri="{FF2B5EF4-FFF2-40B4-BE49-F238E27FC236}">
                <a16:creationId xmlns:a16="http://schemas.microsoft.com/office/drawing/2014/main" id="{C4047186-5A72-4C41-854D-32C4A726615D}"/>
              </a:ext>
            </a:extLst>
          </p:cNvPr>
          <p:cNvGrpSpPr/>
          <p:nvPr/>
        </p:nvGrpSpPr>
        <p:grpSpPr>
          <a:xfrm>
            <a:off x="3472626" y="1319983"/>
            <a:ext cx="6307737" cy="2881921"/>
            <a:chOff x="3248112" y="1683324"/>
            <a:chExt cx="6311022" cy="2883422"/>
          </a:xfrm>
        </p:grpSpPr>
        <p:sp>
          <p:nvSpPr>
            <p:cNvPr id="50" name="TextBox 49">
              <a:extLst>
                <a:ext uri="{FF2B5EF4-FFF2-40B4-BE49-F238E27FC236}">
                  <a16:creationId xmlns:a16="http://schemas.microsoft.com/office/drawing/2014/main" id="{450F186D-5266-48A0-A799-90508EA5A832}"/>
                </a:ext>
              </a:extLst>
            </p:cNvPr>
            <p:cNvSpPr txBox="1"/>
            <p:nvPr/>
          </p:nvSpPr>
          <p:spPr>
            <a:xfrm>
              <a:off x="6876361" y="2590812"/>
              <a:ext cx="2682773" cy="461648"/>
            </a:xfrm>
            <a:prstGeom prst="rect">
              <a:avLst/>
            </a:prstGeom>
            <a:noFill/>
          </p:spPr>
          <p:txBody>
            <a:bodyPr wrap="square">
              <a:spAutoFit/>
            </a:bodyPr>
            <a:lstStyle/>
            <a:p>
              <a:pPr algn="ctr" defTabSz="913486">
                <a:defRPr/>
              </a:pPr>
              <a:r>
                <a:rPr lang="en-IN" sz="1199" kern="0" dirty="0" err="1">
                  <a:solidFill>
                    <a:prstClr val="white"/>
                  </a:solidFill>
                </a:rPr>
                <a:t>Işgücü</a:t>
              </a:r>
              <a:r>
                <a:rPr lang="tr-TR" sz="1199" kern="0" dirty="0">
                  <a:solidFill>
                    <a:prstClr val="white"/>
                  </a:solidFill>
                </a:rPr>
                <a:t> </a:t>
              </a:r>
            </a:p>
            <a:p>
              <a:pPr algn="ctr" defTabSz="913486">
                <a:defRPr/>
              </a:pPr>
              <a:r>
                <a:rPr lang="tr-TR" sz="1199" kern="0" dirty="0">
                  <a:solidFill>
                    <a:prstClr val="white"/>
                  </a:solidFill>
                  <a:latin typeface="EYInterstate Light"/>
                </a:rPr>
                <a:t>Yönetimi</a:t>
              </a:r>
              <a:endParaRPr lang="en-GB" sz="1199" kern="0" dirty="0">
                <a:solidFill>
                  <a:prstClr val="white"/>
                </a:solidFill>
                <a:latin typeface="EYInterstate Light"/>
              </a:endParaRPr>
            </a:p>
          </p:txBody>
        </p:sp>
        <p:grpSp>
          <p:nvGrpSpPr>
            <p:cNvPr id="51" name="Group 50">
              <a:extLst>
                <a:ext uri="{FF2B5EF4-FFF2-40B4-BE49-F238E27FC236}">
                  <a16:creationId xmlns:a16="http://schemas.microsoft.com/office/drawing/2014/main" id="{3025ECE8-B765-4B4D-A35C-4FD3D67E6337}"/>
                </a:ext>
              </a:extLst>
            </p:cNvPr>
            <p:cNvGrpSpPr/>
            <p:nvPr/>
          </p:nvGrpSpPr>
          <p:grpSpPr>
            <a:xfrm>
              <a:off x="3248112" y="1683324"/>
              <a:ext cx="5677049" cy="2883422"/>
              <a:chOff x="3248112" y="1683324"/>
              <a:chExt cx="5677049" cy="2883422"/>
            </a:xfrm>
          </p:grpSpPr>
          <p:sp>
            <p:nvSpPr>
              <p:cNvPr id="52" name="Oval 51">
                <a:extLst>
                  <a:ext uri="{FF2B5EF4-FFF2-40B4-BE49-F238E27FC236}">
                    <a16:creationId xmlns:a16="http://schemas.microsoft.com/office/drawing/2014/main" id="{2AF95BBC-C51B-41A4-B83D-9BED90909DE8}"/>
                  </a:ext>
                </a:extLst>
              </p:cNvPr>
              <p:cNvSpPr/>
              <p:nvPr/>
            </p:nvSpPr>
            <p:spPr>
              <a:xfrm>
                <a:off x="5241418" y="1683324"/>
                <a:ext cx="1797241" cy="1732114"/>
              </a:xfrm>
              <a:prstGeom prst="ellipse">
                <a:avLst/>
              </a:prstGeom>
              <a:noFill/>
              <a:ln w="57150" cap="flat" cmpd="sng" algn="ctr">
                <a:solidFill>
                  <a:sysClr val="window" lastClr="FFFFFF"/>
                </a:solidFill>
                <a:prstDash val="solid"/>
                <a:miter lim="800000"/>
              </a:ln>
              <a:effectLst/>
            </p:spPr>
            <p:txBody>
              <a:bodyPr rtlCol="0" anchor="ctr"/>
              <a:lstStyle/>
              <a:p>
                <a:pPr algn="ctr" defTabSz="913943">
                  <a:defRPr/>
                </a:pPr>
                <a:r>
                  <a:rPr lang="tr-TR" sz="1299" kern="0" dirty="0">
                    <a:solidFill>
                      <a:prstClr val="white"/>
                    </a:solidFill>
                    <a:latin typeface="Calibri" panose="020F0502020204030204"/>
                  </a:rPr>
                  <a:t>Vergisel </a:t>
                </a:r>
                <a:r>
                  <a:rPr lang="en-GB" sz="1299" kern="0" dirty="0" err="1">
                    <a:solidFill>
                      <a:prstClr val="white"/>
                    </a:solidFill>
                    <a:latin typeface="Calibri" panose="020F0502020204030204"/>
                  </a:rPr>
                  <a:t>Sürdürülebilirlik</a:t>
                </a:r>
                <a:r>
                  <a:rPr lang="en-GB" sz="1299" kern="0" dirty="0">
                    <a:solidFill>
                      <a:prstClr val="white"/>
                    </a:solidFill>
                    <a:latin typeface="Calibri" panose="020F0502020204030204"/>
                  </a:rPr>
                  <a:t> </a:t>
                </a:r>
                <a:r>
                  <a:rPr lang="en-GB" sz="1299" kern="0" dirty="0" err="1">
                    <a:solidFill>
                      <a:prstClr val="white"/>
                    </a:solidFill>
                    <a:latin typeface="Calibri" panose="020F0502020204030204"/>
                  </a:rPr>
                  <a:t>Yolculuğu</a:t>
                </a:r>
                <a:endParaRPr lang="en-GB" sz="1299" kern="0" dirty="0">
                  <a:solidFill>
                    <a:prstClr val="white"/>
                  </a:solidFill>
                  <a:latin typeface="Calibri" panose="020F0502020204030204"/>
                </a:endParaRPr>
              </a:p>
            </p:txBody>
          </p:sp>
          <p:sp>
            <p:nvSpPr>
              <p:cNvPr id="53" name="TextBox 52">
                <a:extLst>
                  <a:ext uri="{FF2B5EF4-FFF2-40B4-BE49-F238E27FC236}">
                    <a16:creationId xmlns:a16="http://schemas.microsoft.com/office/drawing/2014/main" id="{5F71162C-278C-4510-A3C9-CCFC8AFF9A07}"/>
                  </a:ext>
                </a:extLst>
              </p:cNvPr>
              <p:cNvSpPr txBox="1"/>
              <p:nvPr/>
            </p:nvSpPr>
            <p:spPr>
              <a:xfrm>
                <a:off x="3316112" y="2622370"/>
                <a:ext cx="1271780" cy="261618"/>
              </a:xfrm>
              <a:prstGeom prst="rect">
                <a:avLst/>
              </a:prstGeom>
              <a:noFill/>
            </p:spPr>
            <p:txBody>
              <a:bodyPr wrap="square">
                <a:spAutoFit/>
              </a:bodyPr>
              <a:lstStyle/>
              <a:p>
                <a:pPr algn="ctr" defTabSz="913943">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tr-TR" sz="1099" kern="0" dirty="0">
                    <a:solidFill>
                      <a:prstClr val="white"/>
                    </a:solidFill>
                    <a:latin typeface="EYInterstate Light"/>
                  </a:rPr>
                  <a:t>Strateji </a:t>
                </a:r>
              </a:p>
            </p:txBody>
          </p:sp>
          <p:sp>
            <p:nvSpPr>
              <p:cNvPr id="54" name="TextBox 53">
                <a:extLst>
                  <a:ext uri="{FF2B5EF4-FFF2-40B4-BE49-F238E27FC236}">
                    <a16:creationId xmlns:a16="http://schemas.microsoft.com/office/drawing/2014/main" id="{244AAD3E-554E-4AC3-A03C-A7AFC3FC093F}"/>
                  </a:ext>
                </a:extLst>
              </p:cNvPr>
              <p:cNvSpPr txBox="1"/>
              <p:nvPr/>
            </p:nvSpPr>
            <p:spPr>
              <a:xfrm>
                <a:off x="5079461" y="3808972"/>
                <a:ext cx="1969027" cy="277015"/>
              </a:xfrm>
              <a:prstGeom prst="rect">
                <a:avLst/>
              </a:prstGeom>
              <a:noFill/>
            </p:spPr>
            <p:txBody>
              <a:bodyPr wrap="square">
                <a:spAutoFit/>
              </a:bodyPr>
              <a:lstStyle/>
              <a:p>
                <a:pPr algn="ctr" defTabSz="913943">
                  <a:defRPr/>
                </a:pPr>
                <a:r>
                  <a:rPr lang="tr-TR" sz="1199" kern="0" dirty="0">
                    <a:solidFill>
                      <a:prstClr val="white"/>
                    </a:solidFill>
                  </a:rPr>
                  <a:t>Teşvikler</a:t>
                </a:r>
                <a:r>
                  <a:rPr lang="en-GB" sz="1199" kern="0" dirty="0">
                    <a:solidFill>
                      <a:prstClr val="white"/>
                    </a:solidFill>
                  </a:rPr>
                  <a:t> </a:t>
                </a:r>
                <a:endParaRPr lang="en-GB" sz="1199" kern="0" dirty="0">
                  <a:solidFill>
                    <a:prstClr val="white"/>
                  </a:solidFill>
                  <a:latin typeface="EYInterstate Light"/>
                </a:endParaRPr>
              </a:p>
            </p:txBody>
          </p:sp>
          <p:sp>
            <p:nvSpPr>
              <p:cNvPr id="55" name="TextBox 54">
                <a:extLst>
                  <a:ext uri="{FF2B5EF4-FFF2-40B4-BE49-F238E27FC236}">
                    <a16:creationId xmlns:a16="http://schemas.microsoft.com/office/drawing/2014/main" id="{ED341963-747A-4B43-8881-F71423C5700E}"/>
                  </a:ext>
                </a:extLst>
              </p:cNvPr>
              <p:cNvSpPr txBox="1"/>
              <p:nvPr/>
            </p:nvSpPr>
            <p:spPr>
              <a:xfrm>
                <a:off x="6392084" y="3235394"/>
                <a:ext cx="1698786" cy="461648"/>
              </a:xfrm>
              <a:prstGeom prst="rect">
                <a:avLst/>
              </a:prstGeom>
              <a:noFill/>
            </p:spPr>
            <p:txBody>
              <a:bodyPr wrap="square">
                <a:spAutoFit/>
              </a:bodyPr>
              <a:lstStyle/>
              <a:p>
                <a:pPr algn="ctr" defTabSz="913943">
                  <a:defRPr/>
                </a:pPr>
                <a:r>
                  <a:rPr lang="en-GB" sz="1199" kern="0" dirty="0">
                    <a:solidFill>
                      <a:prstClr val="white"/>
                    </a:solidFill>
                  </a:rPr>
                  <a:t> 
</a:t>
                </a:r>
                <a:r>
                  <a:rPr lang="en-GB" sz="1199" kern="0" dirty="0" err="1">
                    <a:solidFill>
                      <a:prstClr val="white"/>
                    </a:solidFill>
                  </a:rPr>
                  <a:t>Raporlama</a:t>
                </a:r>
                <a:r>
                  <a:rPr lang="en-GB" sz="1199" kern="0" dirty="0">
                    <a:solidFill>
                      <a:prstClr val="white"/>
                    </a:solidFill>
                  </a:rPr>
                  <a:t> </a:t>
                </a:r>
                <a:endParaRPr lang="en-GB" sz="1199" kern="0" dirty="0">
                  <a:solidFill>
                    <a:prstClr val="white"/>
                  </a:solidFill>
                  <a:latin typeface="EYInterstate Light"/>
                </a:endParaRPr>
              </a:p>
            </p:txBody>
          </p:sp>
          <p:sp>
            <p:nvSpPr>
              <p:cNvPr id="56" name="Oval 55">
                <a:extLst>
                  <a:ext uri="{FF2B5EF4-FFF2-40B4-BE49-F238E27FC236}">
                    <a16:creationId xmlns:a16="http://schemas.microsoft.com/office/drawing/2014/main" id="{A438CDD8-AE99-4BDB-9076-D5DCF47CE30C}"/>
                  </a:ext>
                </a:extLst>
              </p:cNvPr>
              <p:cNvSpPr/>
              <p:nvPr/>
            </p:nvSpPr>
            <p:spPr>
              <a:xfrm rot="20054722">
                <a:off x="3248112" y="2110587"/>
                <a:ext cx="1384801" cy="1341590"/>
              </a:xfrm>
              <a:prstGeom prst="ellipse">
                <a:avLst/>
              </a:prstGeom>
              <a:noFill/>
              <a:ln w="76200" cap="flat" cmpd="sng" algn="ctr">
                <a:solidFill>
                  <a:srgbClr val="FF6D00"/>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57" name="Oval 56">
                <a:extLst>
                  <a:ext uri="{FF2B5EF4-FFF2-40B4-BE49-F238E27FC236}">
                    <a16:creationId xmlns:a16="http://schemas.microsoft.com/office/drawing/2014/main" id="{651966F6-831F-49D6-9AFD-56404F46C61B}"/>
                  </a:ext>
                </a:extLst>
              </p:cNvPr>
              <p:cNvSpPr/>
              <p:nvPr/>
            </p:nvSpPr>
            <p:spPr>
              <a:xfrm rot="20054722">
                <a:off x="4262489" y="2765200"/>
                <a:ext cx="1384801" cy="1341590"/>
              </a:xfrm>
              <a:prstGeom prst="ellipse">
                <a:avLst/>
              </a:prstGeom>
              <a:noFill/>
              <a:ln w="76200" cap="flat" cmpd="sng" algn="ctr">
                <a:solidFill>
                  <a:srgbClr val="2DB757"/>
                </a:solidFill>
                <a:prstDash val="solid"/>
                <a:miter lim="800000"/>
              </a:ln>
              <a:effectLst/>
            </p:spPr>
            <p:txBody>
              <a:bodyPr rtlCol="0" anchor="ctr"/>
              <a:lstStyle/>
              <a:p>
                <a:pPr algn="ctr" defTabSz="913943">
                  <a:defRPr/>
                </a:pPr>
                <a:endParaRPr lang="en-GB" sz="1799" kern="0">
                  <a:solidFill>
                    <a:prstClr val="white"/>
                  </a:solidFill>
                  <a:latin typeface="Calibri" panose="020F0502020204030204"/>
                </a:endParaRPr>
              </a:p>
            </p:txBody>
          </p:sp>
          <p:sp>
            <p:nvSpPr>
              <p:cNvPr id="58" name="Oval 57">
                <a:extLst>
                  <a:ext uri="{FF2B5EF4-FFF2-40B4-BE49-F238E27FC236}">
                    <a16:creationId xmlns:a16="http://schemas.microsoft.com/office/drawing/2014/main" id="{EECDA50A-9589-41B5-BD64-A54A49091492}"/>
                  </a:ext>
                </a:extLst>
              </p:cNvPr>
              <p:cNvSpPr/>
              <p:nvPr/>
            </p:nvSpPr>
            <p:spPr>
              <a:xfrm rot="20054722">
                <a:off x="5374605" y="3225156"/>
                <a:ext cx="1384801" cy="1341590"/>
              </a:xfrm>
              <a:prstGeom prst="ellipse">
                <a:avLst/>
              </a:prstGeom>
              <a:noFill/>
              <a:ln w="76200" cap="flat" cmpd="sng" algn="ctr">
                <a:solidFill>
                  <a:srgbClr val="3D108A">
                    <a:lumMod val="60000"/>
                    <a:lumOff val="40000"/>
                  </a:srgbClr>
                </a:solidFill>
                <a:prstDash val="solid"/>
                <a:miter lim="800000"/>
              </a:ln>
              <a:effectLst/>
            </p:spPr>
            <p:txBody>
              <a:bodyPr rtlCol="0" anchor="ctr"/>
              <a:lstStyle/>
              <a:p>
                <a:pPr algn="ctr" defTabSz="913943">
                  <a:defRPr/>
                </a:pPr>
                <a:endParaRPr lang="en-GB" sz="1799" kern="0">
                  <a:solidFill>
                    <a:prstClr val="white"/>
                  </a:solidFill>
                  <a:latin typeface="Calibri" panose="020F0502020204030204"/>
                </a:endParaRPr>
              </a:p>
            </p:txBody>
          </p:sp>
          <p:sp>
            <p:nvSpPr>
              <p:cNvPr id="59" name="Oval 58">
                <a:extLst>
                  <a:ext uri="{FF2B5EF4-FFF2-40B4-BE49-F238E27FC236}">
                    <a16:creationId xmlns:a16="http://schemas.microsoft.com/office/drawing/2014/main" id="{B6AD234E-7B47-4531-BBF7-B23CDD8C7E78}"/>
                  </a:ext>
                </a:extLst>
              </p:cNvPr>
              <p:cNvSpPr/>
              <p:nvPr/>
            </p:nvSpPr>
            <p:spPr>
              <a:xfrm rot="20054722">
                <a:off x="6525368" y="2825510"/>
                <a:ext cx="1384801" cy="1341590"/>
              </a:xfrm>
              <a:prstGeom prst="ellipse">
                <a:avLst/>
              </a:prstGeom>
              <a:noFill/>
              <a:ln w="76200" cap="flat" cmpd="sng" algn="ctr">
                <a:solidFill>
                  <a:srgbClr val="188CE5"/>
                </a:solidFill>
                <a:prstDash val="solid"/>
                <a:miter lim="800000"/>
              </a:ln>
              <a:effectLst/>
            </p:spPr>
            <p:txBody>
              <a:bodyPr rtlCol="0" anchor="ctr"/>
              <a:lstStyle/>
              <a:p>
                <a:pPr algn="ctr" defTabSz="913943">
                  <a:defRPr/>
                </a:pPr>
                <a:endParaRPr lang="en-GB" sz="1799" kern="0">
                  <a:solidFill>
                    <a:prstClr val="white"/>
                  </a:solidFill>
                  <a:latin typeface="Calibri" panose="020F0502020204030204"/>
                </a:endParaRPr>
              </a:p>
            </p:txBody>
          </p:sp>
          <p:sp>
            <p:nvSpPr>
              <p:cNvPr id="60" name="Oval 59">
                <a:extLst>
                  <a:ext uri="{FF2B5EF4-FFF2-40B4-BE49-F238E27FC236}">
                    <a16:creationId xmlns:a16="http://schemas.microsoft.com/office/drawing/2014/main" id="{0A104458-F709-4344-B18F-612860D3A7BE}"/>
                  </a:ext>
                </a:extLst>
              </p:cNvPr>
              <p:cNvSpPr/>
              <p:nvPr/>
            </p:nvSpPr>
            <p:spPr>
              <a:xfrm rot="20054722">
                <a:off x="7540360" y="2128261"/>
                <a:ext cx="1384801" cy="1341590"/>
              </a:xfrm>
              <a:prstGeom prst="ellipse">
                <a:avLst/>
              </a:prstGeom>
              <a:noFill/>
              <a:ln w="76200" cap="flat" cmpd="sng" algn="ctr">
                <a:solidFill>
                  <a:srgbClr val="27ACAA"/>
                </a:solidFill>
                <a:prstDash val="solid"/>
                <a:miter lim="800000"/>
              </a:ln>
              <a:effectLst/>
            </p:spPr>
            <p:txBody>
              <a:bodyPr rtlCol="0" anchor="ctr"/>
              <a:lstStyle/>
              <a:p>
                <a:pPr algn="ctr" defTabSz="913943">
                  <a:defRPr/>
                </a:pPr>
                <a:endParaRPr lang="en-GB" sz="1799" kern="0">
                  <a:solidFill>
                    <a:prstClr val="white"/>
                  </a:solidFill>
                  <a:latin typeface="Calibri" panose="020F0502020204030204"/>
                </a:endParaRPr>
              </a:p>
            </p:txBody>
          </p:sp>
          <p:sp>
            <p:nvSpPr>
              <p:cNvPr id="61" name="TextBox 60">
                <a:extLst>
                  <a:ext uri="{FF2B5EF4-FFF2-40B4-BE49-F238E27FC236}">
                    <a16:creationId xmlns:a16="http://schemas.microsoft.com/office/drawing/2014/main" id="{B0293A85-CC69-4A86-9E3A-27A940F1A289}"/>
                  </a:ext>
                </a:extLst>
              </p:cNvPr>
              <p:cNvSpPr txBox="1"/>
              <p:nvPr/>
            </p:nvSpPr>
            <p:spPr>
              <a:xfrm>
                <a:off x="4210098" y="3177004"/>
                <a:ext cx="1369192" cy="430855"/>
              </a:xfrm>
              <a:prstGeom prst="rect">
                <a:avLst/>
              </a:prstGeom>
              <a:noFill/>
            </p:spPr>
            <p:txBody>
              <a:bodyPr wrap="square">
                <a:spAutoFit/>
              </a:bodyPr>
              <a:lstStyle/>
              <a:p>
                <a:pPr algn="ctr" defTabSz="913943">
                  <a:defRPr/>
                </a:pPr>
                <a:r>
                  <a:rPr lang="tr-TR" sz="1099" kern="0" dirty="0">
                    <a:solidFill>
                      <a:prstClr val="white"/>
                    </a:solidFill>
                    <a:latin typeface="EYInterstate Light"/>
                  </a:rPr>
                  <a:t>Tedarik Zinciri </a:t>
                </a:r>
                <a:r>
                  <a:rPr lang="tr-TR" sz="1099" kern="0" dirty="0" err="1">
                    <a:solidFill>
                      <a:prstClr val="white"/>
                    </a:solidFill>
                    <a:latin typeface="EYInterstate Light"/>
                  </a:rPr>
                  <a:t>Dekarbonizasyonu</a:t>
                </a:r>
                <a:endParaRPr lang="en-GB" sz="1099" kern="0" dirty="0">
                  <a:solidFill>
                    <a:prstClr val="white"/>
                  </a:solidFill>
                  <a:latin typeface="EYInterstate Light"/>
                </a:endParaRPr>
              </a:p>
            </p:txBody>
          </p:sp>
          <p:sp>
            <p:nvSpPr>
              <p:cNvPr id="62" name="Oval 61">
                <a:extLst>
                  <a:ext uri="{FF2B5EF4-FFF2-40B4-BE49-F238E27FC236}">
                    <a16:creationId xmlns:a16="http://schemas.microsoft.com/office/drawing/2014/main" id="{9120A452-DCA3-42B6-8734-F65F144A2304}"/>
                  </a:ext>
                </a:extLst>
              </p:cNvPr>
              <p:cNvSpPr/>
              <p:nvPr/>
            </p:nvSpPr>
            <p:spPr>
              <a:xfrm rot="20054722">
                <a:off x="3706929" y="1799800"/>
                <a:ext cx="533005" cy="516373"/>
              </a:xfrm>
              <a:prstGeom prst="ellipse">
                <a:avLst/>
              </a:prstGeom>
              <a:solidFill>
                <a:srgbClr val="2E2E38"/>
              </a:solidFill>
              <a:ln w="38100" cap="flat" cmpd="sng" algn="ctr">
                <a:solidFill>
                  <a:srgbClr val="FF6D00"/>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pic>
            <p:nvPicPr>
              <p:cNvPr id="63" name="Graphic 62" descr="Chess pieces outline">
                <a:extLst>
                  <a:ext uri="{FF2B5EF4-FFF2-40B4-BE49-F238E27FC236}">
                    <a16:creationId xmlns:a16="http://schemas.microsoft.com/office/drawing/2014/main" id="{74B57FDF-47F9-4EED-A944-D7B0B96CEC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92" y="1848167"/>
                <a:ext cx="384677" cy="384677"/>
              </a:xfrm>
              <a:prstGeom prst="rect">
                <a:avLst/>
              </a:prstGeom>
            </p:spPr>
          </p:pic>
          <p:sp>
            <p:nvSpPr>
              <p:cNvPr id="64" name="Oval 63">
                <a:extLst>
                  <a:ext uri="{FF2B5EF4-FFF2-40B4-BE49-F238E27FC236}">
                    <a16:creationId xmlns:a16="http://schemas.microsoft.com/office/drawing/2014/main" id="{D9B6D4D6-5644-4E7D-9481-7F951A7C1320}"/>
                  </a:ext>
                </a:extLst>
              </p:cNvPr>
              <p:cNvSpPr/>
              <p:nvPr/>
            </p:nvSpPr>
            <p:spPr>
              <a:xfrm rot="20054722">
                <a:off x="4705134" y="2476081"/>
                <a:ext cx="533005" cy="516373"/>
              </a:xfrm>
              <a:prstGeom prst="ellipse">
                <a:avLst/>
              </a:prstGeom>
              <a:solidFill>
                <a:srgbClr val="2E2E38"/>
              </a:solidFill>
              <a:ln w="38100" cap="flat" cmpd="sng" algn="ctr">
                <a:solidFill>
                  <a:srgbClr val="2DB757"/>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65" name="Oval 64">
                <a:extLst>
                  <a:ext uri="{FF2B5EF4-FFF2-40B4-BE49-F238E27FC236}">
                    <a16:creationId xmlns:a16="http://schemas.microsoft.com/office/drawing/2014/main" id="{4FCE0C71-2635-4FAA-BD1C-D0CD3F596CE2}"/>
                  </a:ext>
                </a:extLst>
              </p:cNvPr>
              <p:cNvSpPr/>
              <p:nvPr/>
            </p:nvSpPr>
            <p:spPr>
              <a:xfrm rot="20054722">
                <a:off x="5813932" y="2946759"/>
                <a:ext cx="533005" cy="516373"/>
              </a:xfrm>
              <a:prstGeom prst="ellipse">
                <a:avLst/>
              </a:prstGeom>
              <a:solidFill>
                <a:srgbClr val="2E2E38"/>
              </a:solidFill>
              <a:ln w="38100" cap="flat" cmpd="sng" algn="ctr">
                <a:solidFill>
                  <a:srgbClr val="3D108A">
                    <a:lumMod val="60000"/>
                    <a:lumOff val="40000"/>
                  </a:srgbClr>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pic>
            <p:nvPicPr>
              <p:cNvPr id="66" name="Graphic 65" descr="Link outline">
                <a:extLst>
                  <a:ext uri="{FF2B5EF4-FFF2-40B4-BE49-F238E27FC236}">
                    <a16:creationId xmlns:a16="http://schemas.microsoft.com/office/drawing/2014/main" id="{6E4EF510-7E09-44E7-90E4-870E79289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36842" y="2485287"/>
                <a:ext cx="485125" cy="485125"/>
              </a:xfrm>
              <a:prstGeom prst="rect">
                <a:avLst/>
              </a:prstGeom>
            </p:spPr>
          </p:pic>
          <p:sp>
            <p:nvSpPr>
              <p:cNvPr id="67" name="Oval 66">
                <a:extLst>
                  <a:ext uri="{FF2B5EF4-FFF2-40B4-BE49-F238E27FC236}">
                    <a16:creationId xmlns:a16="http://schemas.microsoft.com/office/drawing/2014/main" id="{C43A3E6B-6BC2-4EAA-9609-60BBD5295504}"/>
                  </a:ext>
                </a:extLst>
              </p:cNvPr>
              <p:cNvSpPr/>
              <p:nvPr/>
            </p:nvSpPr>
            <p:spPr>
              <a:xfrm rot="20054722">
                <a:off x="6977281" y="2558410"/>
                <a:ext cx="533005" cy="516373"/>
              </a:xfrm>
              <a:prstGeom prst="ellipse">
                <a:avLst/>
              </a:prstGeom>
              <a:solidFill>
                <a:srgbClr val="2E2E38"/>
              </a:solidFill>
              <a:ln w="38100" cap="flat" cmpd="sng" algn="ctr">
                <a:solidFill>
                  <a:srgbClr val="188CE5"/>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pic>
            <p:nvPicPr>
              <p:cNvPr id="68" name="Graphic 67" descr="Money envelope outline">
                <a:extLst>
                  <a:ext uri="{FF2B5EF4-FFF2-40B4-BE49-F238E27FC236}">
                    <a16:creationId xmlns:a16="http://schemas.microsoft.com/office/drawing/2014/main" id="{111C4A95-BDE5-48D9-B155-CB8CDFD888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1785" y="2971546"/>
                <a:ext cx="452676" cy="452676"/>
              </a:xfrm>
              <a:prstGeom prst="rect">
                <a:avLst/>
              </a:prstGeom>
            </p:spPr>
          </p:pic>
          <p:sp>
            <p:nvSpPr>
              <p:cNvPr id="69" name="Oval 68">
                <a:extLst>
                  <a:ext uri="{FF2B5EF4-FFF2-40B4-BE49-F238E27FC236}">
                    <a16:creationId xmlns:a16="http://schemas.microsoft.com/office/drawing/2014/main" id="{AF4ECA2D-3B05-4D28-A4DD-AD0BDCC9C833}"/>
                  </a:ext>
                </a:extLst>
              </p:cNvPr>
              <p:cNvSpPr/>
              <p:nvPr/>
            </p:nvSpPr>
            <p:spPr>
              <a:xfrm rot="20054722">
                <a:off x="7936466" y="1904197"/>
                <a:ext cx="533005" cy="516373"/>
              </a:xfrm>
              <a:prstGeom prst="ellipse">
                <a:avLst/>
              </a:prstGeom>
              <a:solidFill>
                <a:srgbClr val="2E2E38"/>
              </a:solidFill>
              <a:ln w="38100" cap="flat" cmpd="sng" algn="ctr">
                <a:solidFill>
                  <a:srgbClr val="27ACAA"/>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pic>
            <p:nvPicPr>
              <p:cNvPr id="70" name="Graphic 69" descr="Document outline">
                <a:extLst>
                  <a:ext uri="{FF2B5EF4-FFF2-40B4-BE49-F238E27FC236}">
                    <a16:creationId xmlns:a16="http://schemas.microsoft.com/office/drawing/2014/main" id="{5033E86F-C2AB-4D78-8361-AB994CB742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48616" y="2599215"/>
                <a:ext cx="399682" cy="399682"/>
              </a:xfrm>
              <a:prstGeom prst="rect">
                <a:avLst/>
              </a:prstGeom>
            </p:spPr>
          </p:pic>
          <p:sp>
            <p:nvSpPr>
              <p:cNvPr id="71" name="Rectangle 70">
                <a:extLst>
                  <a:ext uri="{FF2B5EF4-FFF2-40B4-BE49-F238E27FC236}">
                    <a16:creationId xmlns:a16="http://schemas.microsoft.com/office/drawing/2014/main" id="{502103D4-FD13-4953-B582-1B44E4A68553}"/>
                  </a:ext>
                </a:extLst>
              </p:cNvPr>
              <p:cNvSpPr/>
              <p:nvPr/>
            </p:nvSpPr>
            <p:spPr>
              <a:xfrm rot="20001533">
                <a:off x="4191099" y="3335627"/>
                <a:ext cx="157432" cy="55686"/>
              </a:xfrm>
              <a:prstGeom prst="rect">
                <a:avLst/>
              </a:prstGeom>
              <a:solidFill>
                <a:srgbClr val="FF6D00"/>
              </a:solidFill>
              <a:ln w="12700" cap="flat" cmpd="sng" algn="ctr">
                <a:solidFill>
                  <a:srgbClr val="FF6D00"/>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72" name="Rectangle 71">
                <a:extLst>
                  <a:ext uri="{FF2B5EF4-FFF2-40B4-BE49-F238E27FC236}">
                    <a16:creationId xmlns:a16="http://schemas.microsoft.com/office/drawing/2014/main" id="{C9500B04-8ED1-4BD4-B606-FFA556CDA7A3}"/>
                  </a:ext>
                </a:extLst>
              </p:cNvPr>
              <p:cNvSpPr/>
              <p:nvPr/>
            </p:nvSpPr>
            <p:spPr>
              <a:xfrm rot="5211943">
                <a:off x="5561635" y="3349440"/>
                <a:ext cx="157432" cy="59312"/>
              </a:xfrm>
              <a:prstGeom prst="rect">
                <a:avLst/>
              </a:prstGeom>
              <a:solidFill>
                <a:srgbClr val="2DB757"/>
              </a:solidFill>
              <a:ln w="12700" cap="flat" cmpd="sng" algn="ctr">
                <a:solidFill>
                  <a:srgbClr val="2DB757"/>
                </a:solidFill>
                <a:prstDash val="solid"/>
                <a:miter lim="800000"/>
              </a:ln>
              <a:effectLst/>
            </p:spPr>
            <p:txBody>
              <a:bodyPr rtlCol="0" anchor="ctr"/>
              <a:lstStyle/>
              <a:p>
                <a:pPr algn="ctr" defTabSz="913943">
                  <a:defRPr/>
                </a:pPr>
                <a:endParaRPr lang="en-GB" sz="1799" kern="0" dirty="0">
                  <a:solidFill>
                    <a:srgbClr val="188CE5"/>
                  </a:solidFill>
                  <a:latin typeface="Calibri" panose="020F0502020204030204"/>
                </a:endParaRPr>
              </a:p>
            </p:txBody>
          </p:sp>
          <p:sp>
            <p:nvSpPr>
              <p:cNvPr id="73" name="Rectangle 72">
                <a:extLst>
                  <a:ext uri="{FF2B5EF4-FFF2-40B4-BE49-F238E27FC236}">
                    <a16:creationId xmlns:a16="http://schemas.microsoft.com/office/drawing/2014/main" id="{933D36A8-1E67-4A4C-AFCA-C4D61BE0FF5A}"/>
                  </a:ext>
                </a:extLst>
              </p:cNvPr>
              <p:cNvSpPr/>
              <p:nvPr/>
            </p:nvSpPr>
            <p:spPr>
              <a:xfrm rot="6057374">
                <a:off x="6667407" y="3947893"/>
                <a:ext cx="157432" cy="55686"/>
              </a:xfrm>
              <a:prstGeom prst="rect">
                <a:avLst/>
              </a:prstGeom>
              <a:solidFill>
                <a:srgbClr val="3D108A">
                  <a:lumMod val="60000"/>
                  <a:lumOff val="40000"/>
                </a:srgbClr>
              </a:solidFill>
              <a:ln w="12700" cap="flat" cmpd="sng" algn="ctr">
                <a:solidFill>
                  <a:srgbClr val="3D108A">
                    <a:lumMod val="60000"/>
                    <a:lumOff val="40000"/>
                  </a:srgbClr>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74" name="Rectangle 73">
                <a:extLst>
                  <a:ext uri="{FF2B5EF4-FFF2-40B4-BE49-F238E27FC236}">
                    <a16:creationId xmlns:a16="http://schemas.microsoft.com/office/drawing/2014/main" id="{8DFB0151-4269-4DE7-99F7-47BE58A7523F}"/>
                  </a:ext>
                </a:extLst>
              </p:cNvPr>
              <p:cNvSpPr/>
              <p:nvPr/>
            </p:nvSpPr>
            <p:spPr>
              <a:xfrm rot="12548521">
                <a:off x="7484165" y="2875124"/>
                <a:ext cx="157432" cy="58681"/>
              </a:xfrm>
              <a:prstGeom prst="rect">
                <a:avLst/>
              </a:prstGeom>
              <a:solidFill>
                <a:srgbClr val="188CE5"/>
              </a:solidFill>
              <a:ln w="12700" cap="flat" cmpd="sng" algn="ctr">
                <a:solidFill>
                  <a:srgbClr val="188CE5"/>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75" name="Rectangle 74">
                <a:extLst>
                  <a:ext uri="{FF2B5EF4-FFF2-40B4-BE49-F238E27FC236}">
                    <a16:creationId xmlns:a16="http://schemas.microsoft.com/office/drawing/2014/main" id="{E4F843F7-7492-44F5-87AB-A13ABF443B4D}"/>
                  </a:ext>
                </a:extLst>
              </p:cNvPr>
              <p:cNvSpPr/>
              <p:nvPr/>
            </p:nvSpPr>
            <p:spPr>
              <a:xfrm rot="2033915">
                <a:off x="5536873" y="3233153"/>
                <a:ext cx="157432" cy="4787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76" name="Rectangle 75">
                <a:extLst>
                  <a:ext uri="{FF2B5EF4-FFF2-40B4-BE49-F238E27FC236}">
                    <a16:creationId xmlns:a16="http://schemas.microsoft.com/office/drawing/2014/main" id="{75F55099-07C8-47A4-A1C3-36F962B6E604}"/>
                  </a:ext>
                </a:extLst>
              </p:cNvPr>
              <p:cNvSpPr/>
              <p:nvPr/>
            </p:nvSpPr>
            <p:spPr>
              <a:xfrm rot="1554021">
                <a:off x="5669287" y="3305526"/>
                <a:ext cx="139268"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77" name="Rectangle 76">
                <a:extLst>
                  <a:ext uri="{FF2B5EF4-FFF2-40B4-BE49-F238E27FC236}">
                    <a16:creationId xmlns:a16="http://schemas.microsoft.com/office/drawing/2014/main" id="{88662ED9-9F49-4B69-88D3-595538802E56}"/>
                  </a:ext>
                </a:extLst>
              </p:cNvPr>
              <p:cNvSpPr/>
              <p:nvPr/>
            </p:nvSpPr>
            <p:spPr>
              <a:xfrm rot="20226045">
                <a:off x="6406533" y="3318655"/>
                <a:ext cx="101254"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78" name="Rectangle 77">
                <a:extLst>
                  <a:ext uri="{FF2B5EF4-FFF2-40B4-BE49-F238E27FC236}">
                    <a16:creationId xmlns:a16="http://schemas.microsoft.com/office/drawing/2014/main" id="{760F34B7-0263-4842-A246-A749259BA395}"/>
                  </a:ext>
                </a:extLst>
              </p:cNvPr>
              <p:cNvSpPr/>
              <p:nvPr/>
            </p:nvSpPr>
            <p:spPr>
              <a:xfrm rot="19757256">
                <a:off x="6492786" y="3248651"/>
                <a:ext cx="18427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sp>
            <p:nvSpPr>
              <p:cNvPr id="79" name="Rectangle 78">
                <a:extLst>
                  <a:ext uri="{FF2B5EF4-FFF2-40B4-BE49-F238E27FC236}">
                    <a16:creationId xmlns:a16="http://schemas.microsoft.com/office/drawing/2014/main" id="{A2CC0D80-4369-4F32-B734-EACAD7CF77C0}"/>
                  </a:ext>
                </a:extLst>
              </p:cNvPr>
              <p:cNvSpPr/>
              <p:nvPr/>
            </p:nvSpPr>
            <p:spPr>
              <a:xfrm rot="19012527">
                <a:off x="6639821" y="3170895"/>
                <a:ext cx="101254"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913943">
                  <a:defRPr/>
                </a:pPr>
                <a:endParaRPr lang="en-GB" sz="1799" kern="0" dirty="0">
                  <a:solidFill>
                    <a:prstClr val="white"/>
                  </a:solidFill>
                  <a:latin typeface="Calibri" panose="020F0502020204030204"/>
                </a:endParaRPr>
              </a:p>
            </p:txBody>
          </p:sp>
          <p:pic>
            <p:nvPicPr>
              <p:cNvPr id="80" name="Graphic 79" descr="Office worker male outline">
                <a:extLst>
                  <a:ext uri="{FF2B5EF4-FFF2-40B4-BE49-F238E27FC236}">
                    <a16:creationId xmlns:a16="http://schemas.microsoft.com/office/drawing/2014/main" id="{DF3E77AD-06B7-4E17-AC29-36CAD255A3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84451" y="1914337"/>
                <a:ext cx="437034" cy="437034"/>
              </a:xfrm>
              <a:prstGeom prst="rect">
                <a:avLst/>
              </a:prstGeom>
            </p:spPr>
          </p:pic>
        </p:grpSp>
      </p:grpSp>
      <p:sp>
        <p:nvSpPr>
          <p:cNvPr id="10" name="TextBox 9">
            <a:extLst>
              <a:ext uri="{FF2B5EF4-FFF2-40B4-BE49-F238E27FC236}">
                <a16:creationId xmlns:a16="http://schemas.microsoft.com/office/drawing/2014/main" id="{01449B8E-0E57-9A4C-8BFB-A2F3074F5098}"/>
              </a:ext>
            </a:extLst>
          </p:cNvPr>
          <p:cNvSpPr txBox="1"/>
          <p:nvPr/>
        </p:nvSpPr>
        <p:spPr>
          <a:xfrm>
            <a:off x="840002" y="1633627"/>
            <a:ext cx="2382915" cy="1891672"/>
          </a:xfrm>
          <a:prstGeom prst="rect">
            <a:avLst/>
          </a:prstGeom>
          <a:noFill/>
        </p:spPr>
        <p:txBody>
          <a:bodyPr wrap="square">
            <a:spAutoFit/>
          </a:bodyPr>
          <a:lstStyle/>
          <a:p>
            <a:pPr marL="285750" indent="-285750">
              <a:buFont typeface="Arial" panose="020B0604020202020204" pitchFamily="34" charset="0"/>
              <a:buChar char="•"/>
              <a:tabLst>
                <a:tab pos="265480" algn="l"/>
              </a:tabLst>
            </a:pPr>
            <a:r>
              <a:rPr lang="tr-TR" sz="1299" dirty="0" err="1">
                <a:solidFill>
                  <a:prstClr val="white"/>
                </a:solidFill>
                <a:latin typeface="EYInterstate Light" panose="02000506000000020004" pitchFamily="2" charset="0"/>
              </a:rPr>
              <a:t>CBAM’in</a:t>
            </a:r>
            <a:r>
              <a:rPr lang="tr-TR" sz="1299" dirty="0">
                <a:solidFill>
                  <a:prstClr val="white"/>
                </a:solidFill>
                <a:latin typeface="EYInterstate Light" panose="02000506000000020004" pitchFamily="2" charset="0"/>
              </a:rPr>
              <a:t> gelir ve operasyonlar üzerindeki etkisinin hesaplanması ve uygun önlemlerin planlanması</a:t>
            </a:r>
          </a:p>
          <a:p>
            <a:pPr>
              <a:tabLst>
                <a:tab pos="265480" algn="l"/>
              </a:tabLst>
            </a:pPr>
            <a:endParaRPr lang="tr-TR" sz="1299" dirty="0">
              <a:solidFill>
                <a:prstClr val="white"/>
              </a:solidFill>
              <a:latin typeface="EYInterstate Light" panose="02000506000000020004" pitchFamily="2" charset="0"/>
            </a:endParaRPr>
          </a:p>
          <a:p>
            <a:pPr marL="285750" indent="-285750">
              <a:buFont typeface="Arial" panose="020B0604020202020204" pitchFamily="34" charset="0"/>
              <a:buChar char="•"/>
              <a:tabLst>
                <a:tab pos="265480" algn="l"/>
              </a:tabLst>
            </a:pPr>
            <a:r>
              <a:rPr lang="tr-TR" sz="1299" dirty="0">
                <a:solidFill>
                  <a:prstClr val="white"/>
                </a:solidFill>
                <a:latin typeface="EYInterstate Light" panose="02000506000000020004" pitchFamily="2" charset="0"/>
              </a:rPr>
              <a:t>Uluslararası rekabet gücünün değerlendirilmesi</a:t>
            </a:r>
          </a:p>
        </p:txBody>
      </p:sp>
      <p:sp>
        <p:nvSpPr>
          <p:cNvPr id="3" name="Oval 2">
            <a:extLst>
              <a:ext uri="{FF2B5EF4-FFF2-40B4-BE49-F238E27FC236}">
                <a16:creationId xmlns:a16="http://schemas.microsoft.com/office/drawing/2014/main" id="{C8650D1F-2419-9717-ED90-D6434FCD1D35}"/>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130069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814BDB2-180A-4286-80D5-D0A1A08BF395}"/>
              </a:ext>
            </a:extLst>
          </p:cNvPr>
          <p:cNvSpPr txBox="1">
            <a:spLocks/>
          </p:cNvSpPr>
          <p:nvPr/>
        </p:nvSpPr>
        <p:spPr>
          <a:xfrm>
            <a:off x="426952" y="325070"/>
            <a:ext cx="10545848" cy="59213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gn="ctr"/>
            <a:r>
              <a:rPr lang="tr-TR" dirty="0"/>
              <a:t>        Sorularınız</a:t>
            </a:r>
          </a:p>
        </p:txBody>
      </p:sp>
      <p:sp>
        <p:nvSpPr>
          <p:cNvPr id="7" name="Freeform 67">
            <a:extLst>
              <a:ext uri="{FF2B5EF4-FFF2-40B4-BE49-F238E27FC236}">
                <a16:creationId xmlns:a16="http://schemas.microsoft.com/office/drawing/2014/main" id="{A74EF07D-7837-4BDB-9F41-B3F4CE494CD4}"/>
              </a:ext>
            </a:extLst>
          </p:cNvPr>
          <p:cNvSpPr>
            <a:spLocks/>
          </p:cNvSpPr>
          <p:nvPr/>
        </p:nvSpPr>
        <p:spPr bwMode="gray">
          <a:xfrm flipH="1">
            <a:off x="6460641" y="2950370"/>
            <a:ext cx="881610" cy="2161145"/>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8740"/>
              <a:gd name="connsiteX1" fmla="*/ 5027 w 9969"/>
              <a:gd name="connsiteY1" fmla="*/ 0 h 18740"/>
              <a:gd name="connsiteX2" fmla="*/ 5582 w 9969"/>
              <a:gd name="connsiteY2" fmla="*/ 542 h 18740"/>
              <a:gd name="connsiteX3" fmla="*/ 5640 w 9969"/>
              <a:gd name="connsiteY3" fmla="*/ 1814 h 18740"/>
              <a:gd name="connsiteX4" fmla="*/ 5624 w 9969"/>
              <a:gd name="connsiteY4" fmla="*/ 2586 h 18740"/>
              <a:gd name="connsiteX5" fmla="*/ 5456 w 9969"/>
              <a:gd name="connsiteY5" fmla="*/ 4076 h 18740"/>
              <a:gd name="connsiteX6" fmla="*/ 5926 w 9969"/>
              <a:gd name="connsiteY6" fmla="*/ 4076 h 18740"/>
              <a:gd name="connsiteX7" fmla="*/ 6237 w 9969"/>
              <a:gd name="connsiteY7" fmla="*/ 2986 h 18740"/>
              <a:gd name="connsiteX8" fmla="*/ 6582 w 9969"/>
              <a:gd name="connsiteY8" fmla="*/ 1930 h 18740"/>
              <a:gd name="connsiteX9" fmla="*/ 7010 w 9969"/>
              <a:gd name="connsiteY9" fmla="*/ 792 h 18740"/>
              <a:gd name="connsiteX10" fmla="*/ 7632 w 9969"/>
              <a:gd name="connsiteY10" fmla="*/ 1767 h 18740"/>
              <a:gd name="connsiteX11" fmla="*/ 7565 w 9969"/>
              <a:gd name="connsiteY11" fmla="*/ 2112 h 18740"/>
              <a:gd name="connsiteX12" fmla="*/ 7523 w 9969"/>
              <a:gd name="connsiteY12" fmla="*/ 2789 h 18740"/>
              <a:gd name="connsiteX13" fmla="*/ 7119 w 9969"/>
              <a:gd name="connsiteY13" fmla="*/ 4550 h 18740"/>
              <a:gd name="connsiteX14" fmla="*/ 7119 w 9969"/>
              <a:gd name="connsiteY14" fmla="*/ 5125 h 18740"/>
              <a:gd name="connsiteX15" fmla="*/ 7195 w 9969"/>
              <a:gd name="connsiteY15" fmla="*/ 6628 h 18740"/>
              <a:gd name="connsiteX16" fmla="*/ 7489 w 9969"/>
              <a:gd name="connsiteY16" fmla="*/ 6398 h 18740"/>
              <a:gd name="connsiteX17" fmla="*/ 7960 w 9969"/>
              <a:gd name="connsiteY17" fmla="*/ 5870 h 18740"/>
              <a:gd name="connsiteX18" fmla="*/ 8145 w 9969"/>
              <a:gd name="connsiteY18" fmla="*/ 5572 h 18740"/>
              <a:gd name="connsiteX19" fmla="*/ 8691 w 9969"/>
              <a:gd name="connsiteY19" fmla="*/ 5112 h 18740"/>
              <a:gd name="connsiteX20" fmla="*/ 9531 w 9969"/>
              <a:gd name="connsiteY20" fmla="*/ 4868 h 18740"/>
              <a:gd name="connsiteX21" fmla="*/ 9968 w 9969"/>
              <a:gd name="connsiteY21" fmla="*/ 5112 h 18740"/>
              <a:gd name="connsiteX22" fmla="*/ 9741 w 9969"/>
              <a:gd name="connsiteY22" fmla="*/ 5491 h 18740"/>
              <a:gd name="connsiteX23" fmla="*/ 9472 w 9969"/>
              <a:gd name="connsiteY23" fmla="*/ 5823 h 18740"/>
              <a:gd name="connsiteX24" fmla="*/ 8918 w 9969"/>
              <a:gd name="connsiteY24" fmla="*/ 6479 h 18740"/>
              <a:gd name="connsiteX25" fmla="*/ 8363 w 9969"/>
              <a:gd name="connsiteY25" fmla="*/ 7123 h 18740"/>
              <a:gd name="connsiteX26" fmla="*/ 7893 w 9969"/>
              <a:gd name="connsiteY26" fmla="*/ 7800 h 18740"/>
              <a:gd name="connsiteX27" fmla="*/ 7405 w 9969"/>
              <a:gd name="connsiteY27" fmla="*/ 8179 h 18740"/>
              <a:gd name="connsiteX28" fmla="*/ 6724 w 9969"/>
              <a:gd name="connsiteY28" fmla="*/ 8619 h 18740"/>
              <a:gd name="connsiteX29" fmla="*/ 6187 w 9969"/>
              <a:gd name="connsiteY29" fmla="*/ 8890 h 18740"/>
              <a:gd name="connsiteX30" fmla="*/ 6019 w 9969"/>
              <a:gd name="connsiteY30" fmla="*/ 9323 h 18740"/>
              <a:gd name="connsiteX31" fmla="*/ 6125 w 9969"/>
              <a:gd name="connsiteY31" fmla="*/ 18740 h 18740"/>
              <a:gd name="connsiteX32" fmla="*/ 1825 w 9969"/>
              <a:gd name="connsiteY32" fmla="*/ 9993 h 18740"/>
              <a:gd name="connsiteX33" fmla="*/ 1817 w 9969"/>
              <a:gd name="connsiteY33" fmla="*/ 8883 h 18740"/>
              <a:gd name="connsiteX34" fmla="*/ 1296 w 9969"/>
              <a:gd name="connsiteY34" fmla="*/ 7468 h 18740"/>
              <a:gd name="connsiteX35" fmla="*/ 1296 w 9969"/>
              <a:gd name="connsiteY35" fmla="*/ 6148 h 18740"/>
              <a:gd name="connsiteX36" fmla="*/ 1212 w 9969"/>
              <a:gd name="connsiteY36" fmla="*/ 4570 h 18740"/>
              <a:gd name="connsiteX37" fmla="*/ 767 w 9969"/>
              <a:gd name="connsiteY37" fmla="*/ 3791 h 18740"/>
              <a:gd name="connsiteX38" fmla="*/ 514 w 9969"/>
              <a:gd name="connsiteY38" fmla="*/ 3230 h 18740"/>
              <a:gd name="connsiteX39" fmla="*/ 212 w 9969"/>
              <a:gd name="connsiteY39" fmla="*/ 2701 h 18740"/>
              <a:gd name="connsiteX40" fmla="*/ 2 w 9969"/>
              <a:gd name="connsiteY40" fmla="*/ 2079 h 18740"/>
              <a:gd name="connsiteX41" fmla="*/ 498 w 9969"/>
              <a:gd name="connsiteY41" fmla="*/ 1814 h 18740"/>
              <a:gd name="connsiteX42" fmla="*/ 1010 w 9969"/>
              <a:gd name="connsiteY42" fmla="*/ 2356 h 18740"/>
              <a:gd name="connsiteX43" fmla="*/ 1380 w 9969"/>
              <a:gd name="connsiteY43" fmla="*/ 2999 h 18740"/>
              <a:gd name="connsiteX44" fmla="*/ 1809 w 9969"/>
              <a:gd name="connsiteY44" fmla="*/ 3609 h 18740"/>
              <a:gd name="connsiteX45" fmla="*/ 2279 w 9969"/>
              <a:gd name="connsiteY45" fmla="*/ 4204 h 18740"/>
              <a:gd name="connsiteX46" fmla="*/ 2834 w 9969"/>
              <a:gd name="connsiteY46" fmla="*/ 4171 h 18740"/>
              <a:gd name="connsiteX47" fmla="*/ 2792 w 9969"/>
              <a:gd name="connsiteY47" fmla="*/ 3331 h 18740"/>
              <a:gd name="connsiteX48" fmla="*/ 2750 w 9969"/>
              <a:gd name="connsiteY48" fmla="*/ 1503 h 18740"/>
              <a:gd name="connsiteX49" fmla="*/ 2775 w 9969"/>
              <a:gd name="connsiteY49" fmla="*/ 630 h 18740"/>
              <a:gd name="connsiteX50" fmla="*/ 3590 w 9969"/>
              <a:gd name="connsiteY50" fmla="*/ 575 h 18740"/>
              <a:gd name="connsiteX51" fmla="*/ 3691 w 9969"/>
              <a:gd name="connsiteY51" fmla="*/ 1219 h 18740"/>
              <a:gd name="connsiteX52" fmla="*/ 3733 w 9969"/>
              <a:gd name="connsiteY52" fmla="*/ 1862 h 18740"/>
              <a:gd name="connsiteX53" fmla="*/ 3918 w 9969"/>
              <a:gd name="connsiteY53" fmla="*/ 3135 h 18740"/>
              <a:gd name="connsiteX54" fmla="*/ 3918 w 9969"/>
              <a:gd name="connsiteY54" fmla="*/ 3561 h 18740"/>
              <a:gd name="connsiteX55" fmla="*/ 4229 w 9969"/>
              <a:gd name="connsiteY55" fmla="*/ 3940 h 18740"/>
              <a:gd name="connsiteX56" fmla="*/ 4288 w 9969"/>
              <a:gd name="connsiteY56" fmla="*/ 3791 h 18740"/>
              <a:gd name="connsiteX57" fmla="*/ 4388 w 9969"/>
              <a:gd name="connsiteY57" fmla="*/ 2356 h 18740"/>
              <a:gd name="connsiteX58" fmla="*/ 4531 w 9969"/>
              <a:gd name="connsiteY58" fmla="*/ 1747 h 18740"/>
              <a:gd name="connsiteX59" fmla="*/ 4598 w 9969"/>
              <a:gd name="connsiteY59" fmla="*/ 1056 h 18740"/>
              <a:gd name="connsiteX60" fmla="*/ 4943 w 9969"/>
              <a:gd name="connsiteY60" fmla="*/ 0 h 18740"/>
              <a:gd name="connsiteX0" fmla="*/ 4958 w 10000"/>
              <a:gd name="connsiteY0" fmla="*/ 0 h 10000"/>
              <a:gd name="connsiteX1" fmla="*/ 5043 w 10000"/>
              <a:gd name="connsiteY1" fmla="*/ 0 h 10000"/>
              <a:gd name="connsiteX2" fmla="*/ 5599 w 10000"/>
              <a:gd name="connsiteY2" fmla="*/ 289 h 10000"/>
              <a:gd name="connsiteX3" fmla="*/ 5658 w 10000"/>
              <a:gd name="connsiteY3" fmla="*/ 968 h 10000"/>
              <a:gd name="connsiteX4" fmla="*/ 5641 w 10000"/>
              <a:gd name="connsiteY4" fmla="*/ 1380 h 10000"/>
              <a:gd name="connsiteX5" fmla="*/ 5473 w 10000"/>
              <a:gd name="connsiteY5" fmla="*/ 2175 h 10000"/>
              <a:gd name="connsiteX6" fmla="*/ 5944 w 10000"/>
              <a:gd name="connsiteY6" fmla="*/ 2175 h 10000"/>
              <a:gd name="connsiteX7" fmla="*/ 6256 w 10000"/>
              <a:gd name="connsiteY7" fmla="*/ 1593 h 10000"/>
              <a:gd name="connsiteX8" fmla="*/ 6602 w 10000"/>
              <a:gd name="connsiteY8" fmla="*/ 1030 h 10000"/>
              <a:gd name="connsiteX9" fmla="*/ 7032 w 10000"/>
              <a:gd name="connsiteY9" fmla="*/ 423 h 10000"/>
              <a:gd name="connsiteX10" fmla="*/ 7656 w 10000"/>
              <a:gd name="connsiteY10" fmla="*/ 943 h 10000"/>
              <a:gd name="connsiteX11" fmla="*/ 7589 w 10000"/>
              <a:gd name="connsiteY11" fmla="*/ 1127 h 10000"/>
              <a:gd name="connsiteX12" fmla="*/ 7546 w 10000"/>
              <a:gd name="connsiteY12" fmla="*/ 1488 h 10000"/>
              <a:gd name="connsiteX13" fmla="*/ 7141 w 10000"/>
              <a:gd name="connsiteY13" fmla="*/ 2428 h 10000"/>
              <a:gd name="connsiteX14" fmla="*/ 7141 w 10000"/>
              <a:gd name="connsiteY14" fmla="*/ 2735 h 10000"/>
              <a:gd name="connsiteX15" fmla="*/ 7217 w 10000"/>
              <a:gd name="connsiteY15" fmla="*/ 3537 h 10000"/>
              <a:gd name="connsiteX16" fmla="*/ 7512 w 10000"/>
              <a:gd name="connsiteY16" fmla="*/ 3414 h 10000"/>
              <a:gd name="connsiteX17" fmla="*/ 7985 w 10000"/>
              <a:gd name="connsiteY17" fmla="*/ 3132 h 10000"/>
              <a:gd name="connsiteX18" fmla="*/ 8170 w 10000"/>
              <a:gd name="connsiteY18" fmla="*/ 2973 h 10000"/>
              <a:gd name="connsiteX19" fmla="*/ 8718 w 10000"/>
              <a:gd name="connsiteY19" fmla="*/ 2728 h 10000"/>
              <a:gd name="connsiteX20" fmla="*/ 9561 w 10000"/>
              <a:gd name="connsiteY20" fmla="*/ 2598 h 10000"/>
              <a:gd name="connsiteX21" fmla="*/ 9999 w 10000"/>
              <a:gd name="connsiteY21" fmla="*/ 2728 h 10000"/>
              <a:gd name="connsiteX22" fmla="*/ 9771 w 10000"/>
              <a:gd name="connsiteY22" fmla="*/ 2930 h 10000"/>
              <a:gd name="connsiteX23" fmla="*/ 9501 w 10000"/>
              <a:gd name="connsiteY23" fmla="*/ 3107 h 10000"/>
              <a:gd name="connsiteX24" fmla="*/ 8946 w 10000"/>
              <a:gd name="connsiteY24" fmla="*/ 3457 h 10000"/>
              <a:gd name="connsiteX25" fmla="*/ 8389 w 10000"/>
              <a:gd name="connsiteY25" fmla="*/ 3801 h 10000"/>
              <a:gd name="connsiteX26" fmla="*/ 7918 w 10000"/>
              <a:gd name="connsiteY26" fmla="*/ 4162 h 10000"/>
              <a:gd name="connsiteX27" fmla="*/ 7428 w 10000"/>
              <a:gd name="connsiteY27" fmla="*/ 4364 h 10000"/>
              <a:gd name="connsiteX28" fmla="*/ 6745 w 10000"/>
              <a:gd name="connsiteY28" fmla="*/ 4599 h 10000"/>
              <a:gd name="connsiteX29" fmla="*/ 6206 w 10000"/>
              <a:gd name="connsiteY29" fmla="*/ 4744 h 10000"/>
              <a:gd name="connsiteX30" fmla="*/ 6038 w 10000"/>
              <a:gd name="connsiteY30" fmla="*/ 4975 h 10000"/>
              <a:gd name="connsiteX31" fmla="*/ 6144 w 10000"/>
              <a:gd name="connsiteY31" fmla="*/ 10000 h 10000"/>
              <a:gd name="connsiteX32" fmla="*/ 1502 w 10000"/>
              <a:gd name="connsiteY32" fmla="*/ 9698 h 10000"/>
              <a:gd name="connsiteX33" fmla="*/ 1823 w 10000"/>
              <a:gd name="connsiteY33" fmla="*/ 4740 h 10000"/>
              <a:gd name="connsiteX34" fmla="*/ 1300 w 10000"/>
              <a:gd name="connsiteY34" fmla="*/ 3985 h 10000"/>
              <a:gd name="connsiteX35" fmla="*/ 1300 w 10000"/>
              <a:gd name="connsiteY35" fmla="*/ 3281 h 10000"/>
              <a:gd name="connsiteX36" fmla="*/ 1216 w 10000"/>
              <a:gd name="connsiteY36" fmla="*/ 2439 h 10000"/>
              <a:gd name="connsiteX37" fmla="*/ 769 w 10000"/>
              <a:gd name="connsiteY37" fmla="*/ 2023 h 10000"/>
              <a:gd name="connsiteX38" fmla="*/ 516 w 10000"/>
              <a:gd name="connsiteY38" fmla="*/ 1724 h 10000"/>
              <a:gd name="connsiteX39" fmla="*/ 213 w 10000"/>
              <a:gd name="connsiteY39" fmla="*/ 1441 h 10000"/>
              <a:gd name="connsiteX40" fmla="*/ 2 w 10000"/>
              <a:gd name="connsiteY40" fmla="*/ 1109 h 10000"/>
              <a:gd name="connsiteX41" fmla="*/ 500 w 10000"/>
              <a:gd name="connsiteY41" fmla="*/ 968 h 10000"/>
              <a:gd name="connsiteX42" fmla="*/ 1013 w 10000"/>
              <a:gd name="connsiteY42" fmla="*/ 1257 h 10000"/>
              <a:gd name="connsiteX43" fmla="*/ 1384 w 10000"/>
              <a:gd name="connsiteY43" fmla="*/ 1600 h 10000"/>
              <a:gd name="connsiteX44" fmla="*/ 1815 w 10000"/>
              <a:gd name="connsiteY44" fmla="*/ 1926 h 10000"/>
              <a:gd name="connsiteX45" fmla="*/ 2286 w 10000"/>
              <a:gd name="connsiteY45" fmla="*/ 2243 h 10000"/>
              <a:gd name="connsiteX46" fmla="*/ 2843 w 10000"/>
              <a:gd name="connsiteY46" fmla="*/ 2226 h 10000"/>
              <a:gd name="connsiteX47" fmla="*/ 2801 w 10000"/>
              <a:gd name="connsiteY47" fmla="*/ 1777 h 10000"/>
              <a:gd name="connsiteX48" fmla="*/ 2759 w 10000"/>
              <a:gd name="connsiteY48" fmla="*/ 802 h 10000"/>
              <a:gd name="connsiteX49" fmla="*/ 2784 w 10000"/>
              <a:gd name="connsiteY49" fmla="*/ 336 h 10000"/>
              <a:gd name="connsiteX50" fmla="*/ 3601 w 10000"/>
              <a:gd name="connsiteY50" fmla="*/ 307 h 10000"/>
              <a:gd name="connsiteX51" fmla="*/ 3702 w 10000"/>
              <a:gd name="connsiteY51" fmla="*/ 650 h 10000"/>
              <a:gd name="connsiteX52" fmla="*/ 3745 w 10000"/>
              <a:gd name="connsiteY52" fmla="*/ 994 h 10000"/>
              <a:gd name="connsiteX53" fmla="*/ 3930 w 10000"/>
              <a:gd name="connsiteY53" fmla="*/ 1673 h 10000"/>
              <a:gd name="connsiteX54" fmla="*/ 3930 w 10000"/>
              <a:gd name="connsiteY54" fmla="*/ 1900 h 10000"/>
              <a:gd name="connsiteX55" fmla="*/ 4242 w 10000"/>
              <a:gd name="connsiteY55" fmla="*/ 2102 h 10000"/>
              <a:gd name="connsiteX56" fmla="*/ 4301 w 10000"/>
              <a:gd name="connsiteY56" fmla="*/ 2023 h 10000"/>
              <a:gd name="connsiteX57" fmla="*/ 4402 w 10000"/>
              <a:gd name="connsiteY57" fmla="*/ 1257 h 10000"/>
              <a:gd name="connsiteX58" fmla="*/ 4545 w 10000"/>
              <a:gd name="connsiteY58" fmla="*/ 932 h 10000"/>
              <a:gd name="connsiteX59" fmla="*/ 4612 w 10000"/>
              <a:gd name="connsiteY59" fmla="*/ 564 h 10000"/>
              <a:gd name="connsiteX60" fmla="*/ 4958 w 10000"/>
              <a:gd name="connsiteY6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0000">
                <a:moveTo>
                  <a:pt x="4958" y="0"/>
                </a:moveTo>
                <a:lnTo>
                  <a:pt x="5043" y="0"/>
                </a:lnTo>
                <a:cubicBezTo>
                  <a:pt x="5414" y="7"/>
                  <a:pt x="5557" y="105"/>
                  <a:pt x="5599" y="289"/>
                </a:cubicBezTo>
                <a:cubicBezTo>
                  <a:pt x="5641" y="520"/>
                  <a:pt x="5641" y="712"/>
                  <a:pt x="5658" y="968"/>
                </a:cubicBezTo>
                <a:cubicBezTo>
                  <a:pt x="5658" y="1109"/>
                  <a:pt x="5658" y="1250"/>
                  <a:pt x="5641" y="1380"/>
                </a:cubicBezTo>
                <a:cubicBezTo>
                  <a:pt x="5573" y="1662"/>
                  <a:pt x="5456" y="1926"/>
                  <a:pt x="5473" y="2175"/>
                </a:cubicBezTo>
                <a:cubicBezTo>
                  <a:pt x="5615" y="2208"/>
                  <a:pt x="5759" y="2182"/>
                  <a:pt x="5944" y="2175"/>
                </a:cubicBezTo>
                <a:cubicBezTo>
                  <a:pt x="6113" y="1998"/>
                  <a:pt x="6172" y="1796"/>
                  <a:pt x="6256" y="1593"/>
                </a:cubicBezTo>
                <a:cubicBezTo>
                  <a:pt x="6358" y="1398"/>
                  <a:pt x="6560" y="1214"/>
                  <a:pt x="6602" y="1030"/>
                </a:cubicBezTo>
                <a:cubicBezTo>
                  <a:pt x="6645" y="791"/>
                  <a:pt x="6543" y="441"/>
                  <a:pt x="7032" y="423"/>
                </a:cubicBezTo>
                <a:cubicBezTo>
                  <a:pt x="7589" y="398"/>
                  <a:pt x="7673" y="679"/>
                  <a:pt x="7656" y="943"/>
                </a:cubicBezTo>
                <a:cubicBezTo>
                  <a:pt x="7631" y="1004"/>
                  <a:pt x="7589" y="1066"/>
                  <a:pt x="7589" y="1127"/>
                </a:cubicBezTo>
                <a:cubicBezTo>
                  <a:pt x="7571" y="1250"/>
                  <a:pt x="7571" y="1366"/>
                  <a:pt x="7546" y="1488"/>
                </a:cubicBezTo>
                <a:cubicBezTo>
                  <a:pt x="7487" y="1796"/>
                  <a:pt x="7175" y="2102"/>
                  <a:pt x="7141" y="2428"/>
                </a:cubicBezTo>
                <a:cubicBezTo>
                  <a:pt x="7116" y="2526"/>
                  <a:pt x="7141" y="2630"/>
                  <a:pt x="7141" y="2735"/>
                </a:cubicBezTo>
                <a:cubicBezTo>
                  <a:pt x="7116" y="3002"/>
                  <a:pt x="7099" y="3281"/>
                  <a:pt x="7217" y="3537"/>
                </a:cubicBezTo>
                <a:cubicBezTo>
                  <a:pt x="7386" y="3530"/>
                  <a:pt x="7428" y="3457"/>
                  <a:pt x="7512" y="3414"/>
                </a:cubicBezTo>
                <a:cubicBezTo>
                  <a:pt x="7673" y="3328"/>
                  <a:pt x="7841" y="3237"/>
                  <a:pt x="7985" y="3132"/>
                </a:cubicBezTo>
                <a:cubicBezTo>
                  <a:pt x="8044" y="3078"/>
                  <a:pt x="8086" y="3028"/>
                  <a:pt x="8170" y="2973"/>
                </a:cubicBezTo>
                <a:cubicBezTo>
                  <a:pt x="8314" y="2876"/>
                  <a:pt x="8498" y="2807"/>
                  <a:pt x="8718" y="2728"/>
                </a:cubicBezTo>
                <a:cubicBezTo>
                  <a:pt x="8946" y="2659"/>
                  <a:pt x="9232" y="2580"/>
                  <a:pt x="9561" y="2598"/>
                </a:cubicBezTo>
                <a:cubicBezTo>
                  <a:pt x="9746" y="2605"/>
                  <a:pt x="9974" y="2659"/>
                  <a:pt x="9999" y="2728"/>
                </a:cubicBezTo>
                <a:cubicBezTo>
                  <a:pt x="10016" y="2807"/>
                  <a:pt x="9890" y="2851"/>
                  <a:pt x="9771" y="2930"/>
                </a:cubicBezTo>
                <a:cubicBezTo>
                  <a:pt x="9687" y="2991"/>
                  <a:pt x="9586" y="3053"/>
                  <a:pt x="9501" y="3107"/>
                </a:cubicBezTo>
                <a:cubicBezTo>
                  <a:pt x="9275" y="3230"/>
                  <a:pt x="9131" y="3353"/>
                  <a:pt x="8946" y="3457"/>
                </a:cubicBezTo>
                <a:cubicBezTo>
                  <a:pt x="8743" y="3562"/>
                  <a:pt x="8532" y="3678"/>
                  <a:pt x="8389" y="3801"/>
                </a:cubicBezTo>
                <a:cubicBezTo>
                  <a:pt x="8229" y="3934"/>
                  <a:pt x="8128" y="4057"/>
                  <a:pt x="7918" y="4162"/>
                </a:cubicBezTo>
                <a:cubicBezTo>
                  <a:pt x="7799" y="4231"/>
                  <a:pt x="7631" y="4303"/>
                  <a:pt x="7428" y="4364"/>
                </a:cubicBezTo>
                <a:cubicBezTo>
                  <a:pt x="7057" y="4480"/>
                  <a:pt x="7116" y="4483"/>
                  <a:pt x="6745" y="4599"/>
                </a:cubicBezTo>
                <a:cubicBezTo>
                  <a:pt x="6560" y="4650"/>
                  <a:pt x="6442" y="4664"/>
                  <a:pt x="6206" y="4744"/>
                </a:cubicBezTo>
                <a:cubicBezTo>
                  <a:pt x="6071" y="4838"/>
                  <a:pt x="6063" y="4870"/>
                  <a:pt x="6038" y="4975"/>
                </a:cubicBezTo>
                <a:cubicBezTo>
                  <a:pt x="6012" y="5116"/>
                  <a:pt x="6144" y="9884"/>
                  <a:pt x="6144" y="10000"/>
                </a:cubicBezTo>
                <a:cubicBezTo>
                  <a:pt x="4989" y="10000"/>
                  <a:pt x="2673" y="9698"/>
                  <a:pt x="1502" y="9698"/>
                </a:cubicBezTo>
                <a:cubicBezTo>
                  <a:pt x="1528" y="9489"/>
                  <a:pt x="1907" y="4939"/>
                  <a:pt x="1823" y="4740"/>
                </a:cubicBezTo>
                <a:cubicBezTo>
                  <a:pt x="1704" y="4451"/>
                  <a:pt x="1359" y="4249"/>
                  <a:pt x="1300" y="3985"/>
                </a:cubicBezTo>
                <a:cubicBezTo>
                  <a:pt x="1258" y="3765"/>
                  <a:pt x="1300" y="3530"/>
                  <a:pt x="1300" y="3281"/>
                </a:cubicBezTo>
                <a:cubicBezTo>
                  <a:pt x="1325" y="3010"/>
                  <a:pt x="1401" y="2659"/>
                  <a:pt x="1216" y="2439"/>
                </a:cubicBezTo>
                <a:cubicBezTo>
                  <a:pt x="1072" y="2287"/>
                  <a:pt x="887" y="2164"/>
                  <a:pt x="769" y="2023"/>
                </a:cubicBezTo>
                <a:cubicBezTo>
                  <a:pt x="659" y="1926"/>
                  <a:pt x="600" y="1821"/>
                  <a:pt x="516" y="1724"/>
                </a:cubicBezTo>
                <a:cubicBezTo>
                  <a:pt x="440" y="1618"/>
                  <a:pt x="297" y="1532"/>
                  <a:pt x="213" y="1441"/>
                </a:cubicBezTo>
                <a:cubicBezTo>
                  <a:pt x="153" y="1373"/>
                  <a:pt x="-15" y="1178"/>
                  <a:pt x="2" y="1109"/>
                </a:cubicBezTo>
                <a:cubicBezTo>
                  <a:pt x="44" y="1030"/>
                  <a:pt x="297" y="957"/>
                  <a:pt x="500" y="968"/>
                </a:cubicBezTo>
                <a:cubicBezTo>
                  <a:pt x="743" y="986"/>
                  <a:pt x="887" y="1153"/>
                  <a:pt x="1013" y="1257"/>
                </a:cubicBezTo>
                <a:cubicBezTo>
                  <a:pt x="1157" y="1380"/>
                  <a:pt x="1283" y="1503"/>
                  <a:pt x="1384" y="1600"/>
                </a:cubicBezTo>
                <a:cubicBezTo>
                  <a:pt x="1503" y="1709"/>
                  <a:pt x="1687" y="1832"/>
                  <a:pt x="1815" y="1926"/>
                </a:cubicBezTo>
                <a:cubicBezTo>
                  <a:pt x="1957" y="2023"/>
                  <a:pt x="2083" y="2208"/>
                  <a:pt x="2286" y="2243"/>
                </a:cubicBezTo>
                <a:cubicBezTo>
                  <a:pt x="2455" y="2280"/>
                  <a:pt x="2657" y="2243"/>
                  <a:pt x="2843" y="2226"/>
                </a:cubicBezTo>
                <a:cubicBezTo>
                  <a:pt x="2927" y="2067"/>
                  <a:pt x="2860" y="1926"/>
                  <a:pt x="2801" y="1777"/>
                </a:cubicBezTo>
                <a:cubicBezTo>
                  <a:pt x="2716" y="1459"/>
                  <a:pt x="2801" y="1127"/>
                  <a:pt x="2759" y="802"/>
                </a:cubicBezTo>
                <a:cubicBezTo>
                  <a:pt x="2741" y="661"/>
                  <a:pt x="2657" y="423"/>
                  <a:pt x="2784" y="336"/>
                </a:cubicBezTo>
                <a:cubicBezTo>
                  <a:pt x="2902" y="245"/>
                  <a:pt x="3441" y="220"/>
                  <a:pt x="3601" y="307"/>
                </a:cubicBezTo>
                <a:cubicBezTo>
                  <a:pt x="3685" y="361"/>
                  <a:pt x="3685" y="553"/>
                  <a:pt x="3702" y="650"/>
                </a:cubicBezTo>
                <a:cubicBezTo>
                  <a:pt x="3728" y="784"/>
                  <a:pt x="3728" y="871"/>
                  <a:pt x="3745" y="994"/>
                </a:cubicBezTo>
                <a:cubicBezTo>
                  <a:pt x="3787" y="1286"/>
                  <a:pt x="3930" y="1441"/>
                  <a:pt x="3930" y="1673"/>
                </a:cubicBezTo>
                <a:lnTo>
                  <a:pt x="3930" y="1900"/>
                </a:lnTo>
                <a:cubicBezTo>
                  <a:pt x="3955" y="2016"/>
                  <a:pt x="3888" y="2146"/>
                  <a:pt x="4242" y="2102"/>
                </a:cubicBezTo>
                <a:cubicBezTo>
                  <a:pt x="4326" y="2096"/>
                  <a:pt x="4301" y="2059"/>
                  <a:pt x="4301" y="2023"/>
                </a:cubicBezTo>
                <a:cubicBezTo>
                  <a:pt x="4428" y="1785"/>
                  <a:pt x="4326" y="1503"/>
                  <a:pt x="4402" y="1257"/>
                </a:cubicBezTo>
                <a:cubicBezTo>
                  <a:pt x="4444" y="1145"/>
                  <a:pt x="4503" y="1037"/>
                  <a:pt x="4545" y="932"/>
                </a:cubicBezTo>
                <a:cubicBezTo>
                  <a:pt x="4587" y="809"/>
                  <a:pt x="4612" y="686"/>
                  <a:pt x="4612" y="564"/>
                </a:cubicBezTo>
                <a:cubicBezTo>
                  <a:pt x="4587" y="351"/>
                  <a:pt x="4402" y="0"/>
                  <a:pt x="4958" y="0"/>
                </a:cubicBezTo>
                <a:close/>
              </a:path>
            </a:pathLst>
          </a:custGeom>
          <a:solidFill>
            <a:schemeClr val="accent2"/>
          </a:solidFill>
          <a:ln>
            <a:solidFill>
              <a:schemeClr val="accent1"/>
            </a:solidFill>
          </a:ln>
        </p:spPr>
        <p:txBody>
          <a:bodyPr vert="horz" wrap="square" lIns="68508" tIns="34254" rIns="68508" bIns="34254" numCol="1" anchor="t" anchorCtr="0" compatLnSpc="1">
            <a:prstTxWarp prst="textNoShape">
              <a:avLst/>
            </a:prstTxWarp>
          </a:bodyPr>
          <a:lstStyle/>
          <a:p>
            <a:endParaRPr lang="en-US" sz="1799">
              <a:latin typeface="+mj-lt"/>
            </a:endParaRPr>
          </a:p>
        </p:txBody>
      </p:sp>
      <p:sp>
        <p:nvSpPr>
          <p:cNvPr id="8" name="Freeform 67">
            <a:extLst>
              <a:ext uri="{FF2B5EF4-FFF2-40B4-BE49-F238E27FC236}">
                <a16:creationId xmlns:a16="http://schemas.microsoft.com/office/drawing/2014/main" id="{CB038763-51CC-4425-BECD-34230A0F1649}"/>
              </a:ext>
            </a:extLst>
          </p:cNvPr>
          <p:cNvSpPr>
            <a:spLocks/>
          </p:cNvSpPr>
          <p:nvPr/>
        </p:nvSpPr>
        <p:spPr bwMode="gray">
          <a:xfrm>
            <a:off x="5913352" y="3347658"/>
            <a:ext cx="881610" cy="2161145"/>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8740"/>
              <a:gd name="connsiteX1" fmla="*/ 5027 w 9969"/>
              <a:gd name="connsiteY1" fmla="*/ 0 h 18740"/>
              <a:gd name="connsiteX2" fmla="*/ 5582 w 9969"/>
              <a:gd name="connsiteY2" fmla="*/ 542 h 18740"/>
              <a:gd name="connsiteX3" fmla="*/ 5640 w 9969"/>
              <a:gd name="connsiteY3" fmla="*/ 1814 h 18740"/>
              <a:gd name="connsiteX4" fmla="*/ 5624 w 9969"/>
              <a:gd name="connsiteY4" fmla="*/ 2586 h 18740"/>
              <a:gd name="connsiteX5" fmla="*/ 5456 w 9969"/>
              <a:gd name="connsiteY5" fmla="*/ 4076 h 18740"/>
              <a:gd name="connsiteX6" fmla="*/ 5926 w 9969"/>
              <a:gd name="connsiteY6" fmla="*/ 4076 h 18740"/>
              <a:gd name="connsiteX7" fmla="*/ 6237 w 9969"/>
              <a:gd name="connsiteY7" fmla="*/ 2986 h 18740"/>
              <a:gd name="connsiteX8" fmla="*/ 6582 w 9969"/>
              <a:gd name="connsiteY8" fmla="*/ 1930 h 18740"/>
              <a:gd name="connsiteX9" fmla="*/ 7010 w 9969"/>
              <a:gd name="connsiteY9" fmla="*/ 792 h 18740"/>
              <a:gd name="connsiteX10" fmla="*/ 7632 w 9969"/>
              <a:gd name="connsiteY10" fmla="*/ 1767 h 18740"/>
              <a:gd name="connsiteX11" fmla="*/ 7565 w 9969"/>
              <a:gd name="connsiteY11" fmla="*/ 2112 h 18740"/>
              <a:gd name="connsiteX12" fmla="*/ 7523 w 9969"/>
              <a:gd name="connsiteY12" fmla="*/ 2789 h 18740"/>
              <a:gd name="connsiteX13" fmla="*/ 7119 w 9969"/>
              <a:gd name="connsiteY13" fmla="*/ 4550 h 18740"/>
              <a:gd name="connsiteX14" fmla="*/ 7119 w 9969"/>
              <a:gd name="connsiteY14" fmla="*/ 5125 h 18740"/>
              <a:gd name="connsiteX15" fmla="*/ 7195 w 9969"/>
              <a:gd name="connsiteY15" fmla="*/ 6628 h 18740"/>
              <a:gd name="connsiteX16" fmla="*/ 7489 w 9969"/>
              <a:gd name="connsiteY16" fmla="*/ 6398 h 18740"/>
              <a:gd name="connsiteX17" fmla="*/ 7960 w 9969"/>
              <a:gd name="connsiteY17" fmla="*/ 5870 h 18740"/>
              <a:gd name="connsiteX18" fmla="*/ 8145 w 9969"/>
              <a:gd name="connsiteY18" fmla="*/ 5572 h 18740"/>
              <a:gd name="connsiteX19" fmla="*/ 8691 w 9969"/>
              <a:gd name="connsiteY19" fmla="*/ 5112 h 18740"/>
              <a:gd name="connsiteX20" fmla="*/ 9531 w 9969"/>
              <a:gd name="connsiteY20" fmla="*/ 4868 h 18740"/>
              <a:gd name="connsiteX21" fmla="*/ 9968 w 9969"/>
              <a:gd name="connsiteY21" fmla="*/ 5112 h 18740"/>
              <a:gd name="connsiteX22" fmla="*/ 9741 w 9969"/>
              <a:gd name="connsiteY22" fmla="*/ 5491 h 18740"/>
              <a:gd name="connsiteX23" fmla="*/ 9472 w 9969"/>
              <a:gd name="connsiteY23" fmla="*/ 5823 h 18740"/>
              <a:gd name="connsiteX24" fmla="*/ 8918 w 9969"/>
              <a:gd name="connsiteY24" fmla="*/ 6479 h 18740"/>
              <a:gd name="connsiteX25" fmla="*/ 8363 w 9969"/>
              <a:gd name="connsiteY25" fmla="*/ 7123 h 18740"/>
              <a:gd name="connsiteX26" fmla="*/ 7893 w 9969"/>
              <a:gd name="connsiteY26" fmla="*/ 7800 h 18740"/>
              <a:gd name="connsiteX27" fmla="*/ 7405 w 9969"/>
              <a:gd name="connsiteY27" fmla="*/ 8179 h 18740"/>
              <a:gd name="connsiteX28" fmla="*/ 6724 w 9969"/>
              <a:gd name="connsiteY28" fmla="*/ 8619 h 18740"/>
              <a:gd name="connsiteX29" fmla="*/ 6187 w 9969"/>
              <a:gd name="connsiteY29" fmla="*/ 8890 h 18740"/>
              <a:gd name="connsiteX30" fmla="*/ 6019 w 9969"/>
              <a:gd name="connsiteY30" fmla="*/ 9323 h 18740"/>
              <a:gd name="connsiteX31" fmla="*/ 6125 w 9969"/>
              <a:gd name="connsiteY31" fmla="*/ 18740 h 18740"/>
              <a:gd name="connsiteX32" fmla="*/ 1825 w 9969"/>
              <a:gd name="connsiteY32" fmla="*/ 9993 h 18740"/>
              <a:gd name="connsiteX33" fmla="*/ 1817 w 9969"/>
              <a:gd name="connsiteY33" fmla="*/ 8883 h 18740"/>
              <a:gd name="connsiteX34" fmla="*/ 1296 w 9969"/>
              <a:gd name="connsiteY34" fmla="*/ 7468 h 18740"/>
              <a:gd name="connsiteX35" fmla="*/ 1296 w 9969"/>
              <a:gd name="connsiteY35" fmla="*/ 6148 h 18740"/>
              <a:gd name="connsiteX36" fmla="*/ 1212 w 9969"/>
              <a:gd name="connsiteY36" fmla="*/ 4570 h 18740"/>
              <a:gd name="connsiteX37" fmla="*/ 767 w 9969"/>
              <a:gd name="connsiteY37" fmla="*/ 3791 h 18740"/>
              <a:gd name="connsiteX38" fmla="*/ 514 w 9969"/>
              <a:gd name="connsiteY38" fmla="*/ 3230 h 18740"/>
              <a:gd name="connsiteX39" fmla="*/ 212 w 9969"/>
              <a:gd name="connsiteY39" fmla="*/ 2701 h 18740"/>
              <a:gd name="connsiteX40" fmla="*/ 2 w 9969"/>
              <a:gd name="connsiteY40" fmla="*/ 2079 h 18740"/>
              <a:gd name="connsiteX41" fmla="*/ 498 w 9969"/>
              <a:gd name="connsiteY41" fmla="*/ 1814 h 18740"/>
              <a:gd name="connsiteX42" fmla="*/ 1010 w 9969"/>
              <a:gd name="connsiteY42" fmla="*/ 2356 h 18740"/>
              <a:gd name="connsiteX43" fmla="*/ 1380 w 9969"/>
              <a:gd name="connsiteY43" fmla="*/ 2999 h 18740"/>
              <a:gd name="connsiteX44" fmla="*/ 1809 w 9969"/>
              <a:gd name="connsiteY44" fmla="*/ 3609 h 18740"/>
              <a:gd name="connsiteX45" fmla="*/ 2279 w 9969"/>
              <a:gd name="connsiteY45" fmla="*/ 4204 h 18740"/>
              <a:gd name="connsiteX46" fmla="*/ 2834 w 9969"/>
              <a:gd name="connsiteY46" fmla="*/ 4171 h 18740"/>
              <a:gd name="connsiteX47" fmla="*/ 2792 w 9969"/>
              <a:gd name="connsiteY47" fmla="*/ 3331 h 18740"/>
              <a:gd name="connsiteX48" fmla="*/ 2750 w 9969"/>
              <a:gd name="connsiteY48" fmla="*/ 1503 h 18740"/>
              <a:gd name="connsiteX49" fmla="*/ 2775 w 9969"/>
              <a:gd name="connsiteY49" fmla="*/ 630 h 18740"/>
              <a:gd name="connsiteX50" fmla="*/ 3590 w 9969"/>
              <a:gd name="connsiteY50" fmla="*/ 575 h 18740"/>
              <a:gd name="connsiteX51" fmla="*/ 3691 w 9969"/>
              <a:gd name="connsiteY51" fmla="*/ 1219 h 18740"/>
              <a:gd name="connsiteX52" fmla="*/ 3733 w 9969"/>
              <a:gd name="connsiteY52" fmla="*/ 1862 h 18740"/>
              <a:gd name="connsiteX53" fmla="*/ 3918 w 9969"/>
              <a:gd name="connsiteY53" fmla="*/ 3135 h 18740"/>
              <a:gd name="connsiteX54" fmla="*/ 3918 w 9969"/>
              <a:gd name="connsiteY54" fmla="*/ 3561 h 18740"/>
              <a:gd name="connsiteX55" fmla="*/ 4229 w 9969"/>
              <a:gd name="connsiteY55" fmla="*/ 3940 h 18740"/>
              <a:gd name="connsiteX56" fmla="*/ 4288 w 9969"/>
              <a:gd name="connsiteY56" fmla="*/ 3791 h 18740"/>
              <a:gd name="connsiteX57" fmla="*/ 4388 w 9969"/>
              <a:gd name="connsiteY57" fmla="*/ 2356 h 18740"/>
              <a:gd name="connsiteX58" fmla="*/ 4531 w 9969"/>
              <a:gd name="connsiteY58" fmla="*/ 1747 h 18740"/>
              <a:gd name="connsiteX59" fmla="*/ 4598 w 9969"/>
              <a:gd name="connsiteY59" fmla="*/ 1056 h 18740"/>
              <a:gd name="connsiteX60" fmla="*/ 4943 w 9969"/>
              <a:gd name="connsiteY60" fmla="*/ 0 h 18740"/>
              <a:gd name="connsiteX0" fmla="*/ 4958 w 10000"/>
              <a:gd name="connsiteY0" fmla="*/ 0 h 10000"/>
              <a:gd name="connsiteX1" fmla="*/ 5043 w 10000"/>
              <a:gd name="connsiteY1" fmla="*/ 0 h 10000"/>
              <a:gd name="connsiteX2" fmla="*/ 5599 w 10000"/>
              <a:gd name="connsiteY2" fmla="*/ 289 h 10000"/>
              <a:gd name="connsiteX3" fmla="*/ 5658 w 10000"/>
              <a:gd name="connsiteY3" fmla="*/ 968 h 10000"/>
              <a:gd name="connsiteX4" fmla="*/ 5641 w 10000"/>
              <a:gd name="connsiteY4" fmla="*/ 1380 h 10000"/>
              <a:gd name="connsiteX5" fmla="*/ 5473 w 10000"/>
              <a:gd name="connsiteY5" fmla="*/ 2175 h 10000"/>
              <a:gd name="connsiteX6" fmla="*/ 5944 w 10000"/>
              <a:gd name="connsiteY6" fmla="*/ 2175 h 10000"/>
              <a:gd name="connsiteX7" fmla="*/ 6256 w 10000"/>
              <a:gd name="connsiteY7" fmla="*/ 1593 h 10000"/>
              <a:gd name="connsiteX8" fmla="*/ 6602 w 10000"/>
              <a:gd name="connsiteY8" fmla="*/ 1030 h 10000"/>
              <a:gd name="connsiteX9" fmla="*/ 7032 w 10000"/>
              <a:gd name="connsiteY9" fmla="*/ 423 h 10000"/>
              <a:gd name="connsiteX10" fmla="*/ 7656 w 10000"/>
              <a:gd name="connsiteY10" fmla="*/ 943 h 10000"/>
              <a:gd name="connsiteX11" fmla="*/ 7589 w 10000"/>
              <a:gd name="connsiteY11" fmla="*/ 1127 h 10000"/>
              <a:gd name="connsiteX12" fmla="*/ 7546 w 10000"/>
              <a:gd name="connsiteY12" fmla="*/ 1488 h 10000"/>
              <a:gd name="connsiteX13" fmla="*/ 7141 w 10000"/>
              <a:gd name="connsiteY13" fmla="*/ 2428 h 10000"/>
              <a:gd name="connsiteX14" fmla="*/ 7141 w 10000"/>
              <a:gd name="connsiteY14" fmla="*/ 2735 h 10000"/>
              <a:gd name="connsiteX15" fmla="*/ 7217 w 10000"/>
              <a:gd name="connsiteY15" fmla="*/ 3537 h 10000"/>
              <a:gd name="connsiteX16" fmla="*/ 7512 w 10000"/>
              <a:gd name="connsiteY16" fmla="*/ 3414 h 10000"/>
              <a:gd name="connsiteX17" fmla="*/ 7985 w 10000"/>
              <a:gd name="connsiteY17" fmla="*/ 3132 h 10000"/>
              <a:gd name="connsiteX18" fmla="*/ 8170 w 10000"/>
              <a:gd name="connsiteY18" fmla="*/ 2973 h 10000"/>
              <a:gd name="connsiteX19" fmla="*/ 8718 w 10000"/>
              <a:gd name="connsiteY19" fmla="*/ 2728 h 10000"/>
              <a:gd name="connsiteX20" fmla="*/ 9561 w 10000"/>
              <a:gd name="connsiteY20" fmla="*/ 2598 h 10000"/>
              <a:gd name="connsiteX21" fmla="*/ 9999 w 10000"/>
              <a:gd name="connsiteY21" fmla="*/ 2728 h 10000"/>
              <a:gd name="connsiteX22" fmla="*/ 9771 w 10000"/>
              <a:gd name="connsiteY22" fmla="*/ 2930 h 10000"/>
              <a:gd name="connsiteX23" fmla="*/ 9501 w 10000"/>
              <a:gd name="connsiteY23" fmla="*/ 3107 h 10000"/>
              <a:gd name="connsiteX24" fmla="*/ 8946 w 10000"/>
              <a:gd name="connsiteY24" fmla="*/ 3457 h 10000"/>
              <a:gd name="connsiteX25" fmla="*/ 8389 w 10000"/>
              <a:gd name="connsiteY25" fmla="*/ 3801 h 10000"/>
              <a:gd name="connsiteX26" fmla="*/ 7918 w 10000"/>
              <a:gd name="connsiteY26" fmla="*/ 4162 h 10000"/>
              <a:gd name="connsiteX27" fmla="*/ 7428 w 10000"/>
              <a:gd name="connsiteY27" fmla="*/ 4364 h 10000"/>
              <a:gd name="connsiteX28" fmla="*/ 6745 w 10000"/>
              <a:gd name="connsiteY28" fmla="*/ 4599 h 10000"/>
              <a:gd name="connsiteX29" fmla="*/ 6206 w 10000"/>
              <a:gd name="connsiteY29" fmla="*/ 4744 h 10000"/>
              <a:gd name="connsiteX30" fmla="*/ 6038 w 10000"/>
              <a:gd name="connsiteY30" fmla="*/ 4975 h 10000"/>
              <a:gd name="connsiteX31" fmla="*/ 6144 w 10000"/>
              <a:gd name="connsiteY31" fmla="*/ 10000 h 10000"/>
              <a:gd name="connsiteX32" fmla="*/ 1502 w 10000"/>
              <a:gd name="connsiteY32" fmla="*/ 9698 h 10000"/>
              <a:gd name="connsiteX33" fmla="*/ 1823 w 10000"/>
              <a:gd name="connsiteY33" fmla="*/ 4740 h 10000"/>
              <a:gd name="connsiteX34" fmla="*/ 1300 w 10000"/>
              <a:gd name="connsiteY34" fmla="*/ 3985 h 10000"/>
              <a:gd name="connsiteX35" fmla="*/ 1300 w 10000"/>
              <a:gd name="connsiteY35" fmla="*/ 3281 h 10000"/>
              <a:gd name="connsiteX36" fmla="*/ 1216 w 10000"/>
              <a:gd name="connsiteY36" fmla="*/ 2439 h 10000"/>
              <a:gd name="connsiteX37" fmla="*/ 769 w 10000"/>
              <a:gd name="connsiteY37" fmla="*/ 2023 h 10000"/>
              <a:gd name="connsiteX38" fmla="*/ 516 w 10000"/>
              <a:gd name="connsiteY38" fmla="*/ 1724 h 10000"/>
              <a:gd name="connsiteX39" fmla="*/ 213 w 10000"/>
              <a:gd name="connsiteY39" fmla="*/ 1441 h 10000"/>
              <a:gd name="connsiteX40" fmla="*/ 2 w 10000"/>
              <a:gd name="connsiteY40" fmla="*/ 1109 h 10000"/>
              <a:gd name="connsiteX41" fmla="*/ 500 w 10000"/>
              <a:gd name="connsiteY41" fmla="*/ 968 h 10000"/>
              <a:gd name="connsiteX42" fmla="*/ 1013 w 10000"/>
              <a:gd name="connsiteY42" fmla="*/ 1257 h 10000"/>
              <a:gd name="connsiteX43" fmla="*/ 1384 w 10000"/>
              <a:gd name="connsiteY43" fmla="*/ 1600 h 10000"/>
              <a:gd name="connsiteX44" fmla="*/ 1815 w 10000"/>
              <a:gd name="connsiteY44" fmla="*/ 1926 h 10000"/>
              <a:gd name="connsiteX45" fmla="*/ 2286 w 10000"/>
              <a:gd name="connsiteY45" fmla="*/ 2243 h 10000"/>
              <a:gd name="connsiteX46" fmla="*/ 2843 w 10000"/>
              <a:gd name="connsiteY46" fmla="*/ 2226 h 10000"/>
              <a:gd name="connsiteX47" fmla="*/ 2801 w 10000"/>
              <a:gd name="connsiteY47" fmla="*/ 1777 h 10000"/>
              <a:gd name="connsiteX48" fmla="*/ 2759 w 10000"/>
              <a:gd name="connsiteY48" fmla="*/ 802 h 10000"/>
              <a:gd name="connsiteX49" fmla="*/ 2784 w 10000"/>
              <a:gd name="connsiteY49" fmla="*/ 336 h 10000"/>
              <a:gd name="connsiteX50" fmla="*/ 3601 w 10000"/>
              <a:gd name="connsiteY50" fmla="*/ 307 h 10000"/>
              <a:gd name="connsiteX51" fmla="*/ 3702 w 10000"/>
              <a:gd name="connsiteY51" fmla="*/ 650 h 10000"/>
              <a:gd name="connsiteX52" fmla="*/ 3745 w 10000"/>
              <a:gd name="connsiteY52" fmla="*/ 994 h 10000"/>
              <a:gd name="connsiteX53" fmla="*/ 3930 w 10000"/>
              <a:gd name="connsiteY53" fmla="*/ 1673 h 10000"/>
              <a:gd name="connsiteX54" fmla="*/ 3930 w 10000"/>
              <a:gd name="connsiteY54" fmla="*/ 1900 h 10000"/>
              <a:gd name="connsiteX55" fmla="*/ 4242 w 10000"/>
              <a:gd name="connsiteY55" fmla="*/ 2102 h 10000"/>
              <a:gd name="connsiteX56" fmla="*/ 4301 w 10000"/>
              <a:gd name="connsiteY56" fmla="*/ 2023 h 10000"/>
              <a:gd name="connsiteX57" fmla="*/ 4402 w 10000"/>
              <a:gd name="connsiteY57" fmla="*/ 1257 h 10000"/>
              <a:gd name="connsiteX58" fmla="*/ 4545 w 10000"/>
              <a:gd name="connsiteY58" fmla="*/ 932 h 10000"/>
              <a:gd name="connsiteX59" fmla="*/ 4612 w 10000"/>
              <a:gd name="connsiteY59" fmla="*/ 564 h 10000"/>
              <a:gd name="connsiteX60" fmla="*/ 4958 w 10000"/>
              <a:gd name="connsiteY6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0000">
                <a:moveTo>
                  <a:pt x="4958" y="0"/>
                </a:moveTo>
                <a:lnTo>
                  <a:pt x="5043" y="0"/>
                </a:lnTo>
                <a:cubicBezTo>
                  <a:pt x="5414" y="7"/>
                  <a:pt x="5557" y="105"/>
                  <a:pt x="5599" y="289"/>
                </a:cubicBezTo>
                <a:cubicBezTo>
                  <a:pt x="5641" y="520"/>
                  <a:pt x="5641" y="712"/>
                  <a:pt x="5658" y="968"/>
                </a:cubicBezTo>
                <a:cubicBezTo>
                  <a:pt x="5658" y="1109"/>
                  <a:pt x="5658" y="1250"/>
                  <a:pt x="5641" y="1380"/>
                </a:cubicBezTo>
                <a:cubicBezTo>
                  <a:pt x="5573" y="1662"/>
                  <a:pt x="5456" y="1926"/>
                  <a:pt x="5473" y="2175"/>
                </a:cubicBezTo>
                <a:cubicBezTo>
                  <a:pt x="5615" y="2208"/>
                  <a:pt x="5759" y="2182"/>
                  <a:pt x="5944" y="2175"/>
                </a:cubicBezTo>
                <a:cubicBezTo>
                  <a:pt x="6113" y="1998"/>
                  <a:pt x="6172" y="1796"/>
                  <a:pt x="6256" y="1593"/>
                </a:cubicBezTo>
                <a:cubicBezTo>
                  <a:pt x="6358" y="1398"/>
                  <a:pt x="6560" y="1214"/>
                  <a:pt x="6602" y="1030"/>
                </a:cubicBezTo>
                <a:cubicBezTo>
                  <a:pt x="6645" y="791"/>
                  <a:pt x="6543" y="441"/>
                  <a:pt x="7032" y="423"/>
                </a:cubicBezTo>
                <a:cubicBezTo>
                  <a:pt x="7589" y="398"/>
                  <a:pt x="7673" y="679"/>
                  <a:pt x="7656" y="943"/>
                </a:cubicBezTo>
                <a:cubicBezTo>
                  <a:pt x="7631" y="1004"/>
                  <a:pt x="7589" y="1066"/>
                  <a:pt x="7589" y="1127"/>
                </a:cubicBezTo>
                <a:cubicBezTo>
                  <a:pt x="7571" y="1250"/>
                  <a:pt x="7571" y="1366"/>
                  <a:pt x="7546" y="1488"/>
                </a:cubicBezTo>
                <a:cubicBezTo>
                  <a:pt x="7487" y="1796"/>
                  <a:pt x="7175" y="2102"/>
                  <a:pt x="7141" y="2428"/>
                </a:cubicBezTo>
                <a:cubicBezTo>
                  <a:pt x="7116" y="2526"/>
                  <a:pt x="7141" y="2630"/>
                  <a:pt x="7141" y="2735"/>
                </a:cubicBezTo>
                <a:cubicBezTo>
                  <a:pt x="7116" y="3002"/>
                  <a:pt x="7099" y="3281"/>
                  <a:pt x="7217" y="3537"/>
                </a:cubicBezTo>
                <a:cubicBezTo>
                  <a:pt x="7386" y="3530"/>
                  <a:pt x="7428" y="3457"/>
                  <a:pt x="7512" y="3414"/>
                </a:cubicBezTo>
                <a:cubicBezTo>
                  <a:pt x="7673" y="3328"/>
                  <a:pt x="7841" y="3237"/>
                  <a:pt x="7985" y="3132"/>
                </a:cubicBezTo>
                <a:cubicBezTo>
                  <a:pt x="8044" y="3078"/>
                  <a:pt x="8086" y="3028"/>
                  <a:pt x="8170" y="2973"/>
                </a:cubicBezTo>
                <a:cubicBezTo>
                  <a:pt x="8314" y="2876"/>
                  <a:pt x="8498" y="2807"/>
                  <a:pt x="8718" y="2728"/>
                </a:cubicBezTo>
                <a:cubicBezTo>
                  <a:pt x="8946" y="2659"/>
                  <a:pt x="9232" y="2580"/>
                  <a:pt x="9561" y="2598"/>
                </a:cubicBezTo>
                <a:cubicBezTo>
                  <a:pt x="9746" y="2605"/>
                  <a:pt x="9974" y="2659"/>
                  <a:pt x="9999" y="2728"/>
                </a:cubicBezTo>
                <a:cubicBezTo>
                  <a:pt x="10016" y="2807"/>
                  <a:pt x="9890" y="2851"/>
                  <a:pt x="9771" y="2930"/>
                </a:cubicBezTo>
                <a:cubicBezTo>
                  <a:pt x="9687" y="2991"/>
                  <a:pt x="9586" y="3053"/>
                  <a:pt x="9501" y="3107"/>
                </a:cubicBezTo>
                <a:cubicBezTo>
                  <a:pt x="9275" y="3230"/>
                  <a:pt x="9131" y="3353"/>
                  <a:pt x="8946" y="3457"/>
                </a:cubicBezTo>
                <a:cubicBezTo>
                  <a:pt x="8743" y="3562"/>
                  <a:pt x="8532" y="3678"/>
                  <a:pt x="8389" y="3801"/>
                </a:cubicBezTo>
                <a:cubicBezTo>
                  <a:pt x="8229" y="3934"/>
                  <a:pt x="8128" y="4057"/>
                  <a:pt x="7918" y="4162"/>
                </a:cubicBezTo>
                <a:cubicBezTo>
                  <a:pt x="7799" y="4231"/>
                  <a:pt x="7631" y="4303"/>
                  <a:pt x="7428" y="4364"/>
                </a:cubicBezTo>
                <a:cubicBezTo>
                  <a:pt x="7057" y="4480"/>
                  <a:pt x="7116" y="4483"/>
                  <a:pt x="6745" y="4599"/>
                </a:cubicBezTo>
                <a:cubicBezTo>
                  <a:pt x="6560" y="4650"/>
                  <a:pt x="6442" y="4664"/>
                  <a:pt x="6206" y="4744"/>
                </a:cubicBezTo>
                <a:cubicBezTo>
                  <a:pt x="6071" y="4838"/>
                  <a:pt x="6063" y="4870"/>
                  <a:pt x="6038" y="4975"/>
                </a:cubicBezTo>
                <a:cubicBezTo>
                  <a:pt x="6012" y="5116"/>
                  <a:pt x="6144" y="9884"/>
                  <a:pt x="6144" y="10000"/>
                </a:cubicBezTo>
                <a:cubicBezTo>
                  <a:pt x="4989" y="10000"/>
                  <a:pt x="2673" y="9698"/>
                  <a:pt x="1502" y="9698"/>
                </a:cubicBezTo>
                <a:cubicBezTo>
                  <a:pt x="1528" y="9489"/>
                  <a:pt x="1907" y="4939"/>
                  <a:pt x="1823" y="4740"/>
                </a:cubicBezTo>
                <a:cubicBezTo>
                  <a:pt x="1704" y="4451"/>
                  <a:pt x="1359" y="4249"/>
                  <a:pt x="1300" y="3985"/>
                </a:cubicBezTo>
                <a:cubicBezTo>
                  <a:pt x="1258" y="3765"/>
                  <a:pt x="1300" y="3530"/>
                  <a:pt x="1300" y="3281"/>
                </a:cubicBezTo>
                <a:cubicBezTo>
                  <a:pt x="1325" y="3010"/>
                  <a:pt x="1401" y="2659"/>
                  <a:pt x="1216" y="2439"/>
                </a:cubicBezTo>
                <a:cubicBezTo>
                  <a:pt x="1072" y="2287"/>
                  <a:pt x="887" y="2164"/>
                  <a:pt x="769" y="2023"/>
                </a:cubicBezTo>
                <a:cubicBezTo>
                  <a:pt x="659" y="1926"/>
                  <a:pt x="600" y="1821"/>
                  <a:pt x="516" y="1724"/>
                </a:cubicBezTo>
                <a:cubicBezTo>
                  <a:pt x="440" y="1618"/>
                  <a:pt x="297" y="1532"/>
                  <a:pt x="213" y="1441"/>
                </a:cubicBezTo>
                <a:cubicBezTo>
                  <a:pt x="153" y="1373"/>
                  <a:pt x="-15" y="1178"/>
                  <a:pt x="2" y="1109"/>
                </a:cubicBezTo>
                <a:cubicBezTo>
                  <a:pt x="44" y="1030"/>
                  <a:pt x="297" y="957"/>
                  <a:pt x="500" y="968"/>
                </a:cubicBezTo>
                <a:cubicBezTo>
                  <a:pt x="743" y="986"/>
                  <a:pt x="887" y="1153"/>
                  <a:pt x="1013" y="1257"/>
                </a:cubicBezTo>
                <a:cubicBezTo>
                  <a:pt x="1157" y="1380"/>
                  <a:pt x="1283" y="1503"/>
                  <a:pt x="1384" y="1600"/>
                </a:cubicBezTo>
                <a:cubicBezTo>
                  <a:pt x="1503" y="1709"/>
                  <a:pt x="1687" y="1832"/>
                  <a:pt x="1815" y="1926"/>
                </a:cubicBezTo>
                <a:cubicBezTo>
                  <a:pt x="1957" y="2023"/>
                  <a:pt x="2083" y="2208"/>
                  <a:pt x="2286" y="2243"/>
                </a:cubicBezTo>
                <a:cubicBezTo>
                  <a:pt x="2455" y="2280"/>
                  <a:pt x="2657" y="2243"/>
                  <a:pt x="2843" y="2226"/>
                </a:cubicBezTo>
                <a:cubicBezTo>
                  <a:pt x="2927" y="2067"/>
                  <a:pt x="2860" y="1926"/>
                  <a:pt x="2801" y="1777"/>
                </a:cubicBezTo>
                <a:cubicBezTo>
                  <a:pt x="2716" y="1459"/>
                  <a:pt x="2801" y="1127"/>
                  <a:pt x="2759" y="802"/>
                </a:cubicBezTo>
                <a:cubicBezTo>
                  <a:pt x="2741" y="661"/>
                  <a:pt x="2657" y="423"/>
                  <a:pt x="2784" y="336"/>
                </a:cubicBezTo>
                <a:cubicBezTo>
                  <a:pt x="2902" y="245"/>
                  <a:pt x="3441" y="220"/>
                  <a:pt x="3601" y="307"/>
                </a:cubicBezTo>
                <a:cubicBezTo>
                  <a:pt x="3685" y="361"/>
                  <a:pt x="3685" y="553"/>
                  <a:pt x="3702" y="650"/>
                </a:cubicBezTo>
                <a:cubicBezTo>
                  <a:pt x="3728" y="784"/>
                  <a:pt x="3728" y="871"/>
                  <a:pt x="3745" y="994"/>
                </a:cubicBezTo>
                <a:cubicBezTo>
                  <a:pt x="3787" y="1286"/>
                  <a:pt x="3930" y="1441"/>
                  <a:pt x="3930" y="1673"/>
                </a:cubicBezTo>
                <a:lnTo>
                  <a:pt x="3930" y="1900"/>
                </a:lnTo>
                <a:cubicBezTo>
                  <a:pt x="3955" y="2016"/>
                  <a:pt x="3888" y="2146"/>
                  <a:pt x="4242" y="2102"/>
                </a:cubicBezTo>
                <a:cubicBezTo>
                  <a:pt x="4326" y="2096"/>
                  <a:pt x="4301" y="2059"/>
                  <a:pt x="4301" y="2023"/>
                </a:cubicBezTo>
                <a:cubicBezTo>
                  <a:pt x="4428" y="1785"/>
                  <a:pt x="4326" y="1503"/>
                  <a:pt x="4402" y="1257"/>
                </a:cubicBezTo>
                <a:cubicBezTo>
                  <a:pt x="4444" y="1145"/>
                  <a:pt x="4503" y="1037"/>
                  <a:pt x="4545" y="932"/>
                </a:cubicBezTo>
                <a:cubicBezTo>
                  <a:pt x="4587" y="809"/>
                  <a:pt x="4612" y="686"/>
                  <a:pt x="4612" y="564"/>
                </a:cubicBezTo>
                <a:cubicBezTo>
                  <a:pt x="4587" y="351"/>
                  <a:pt x="4402" y="0"/>
                  <a:pt x="4958" y="0"/>
                </a:cubicBezTo>
                <a:close/>
              </a:path>
            </a:pathLst>
          </a:custGeom>
          <a:solidFill>
            <a:schemeClr val="accent5">
              <a:lumMod val="75000"/>
            </a:schemeClr>
          </a:solidFill>
          <a:ln>
            <a:solidFill>
              <a:schemeClr val="accent5">
                <a:lumMod val="60000"/>
                <a:lumOff val="40000"/>
              </a:schemeClr>
            </a:solidFill>
          </a:ln>
        </p:spPr>
        <p:txBody>
          <a:bodyPr vert="horz" wrap="square" lIns="68508" tIns="34254" rIns="68508" bIns="34254" numCol="1" anchor="t" anchorCtr="0" compatLnSpc="1">
            <a:prstTxWarp prst="textNoShape">
              <a:avLst/>
            </a:prstTxWarp>
          </a:bodyPr>
          <a:lstStyle/>
          <a:p>
            <a:endParaRPr lang="en-US" sz="1799">
              <a:latin typeface="+mj-lt"/>
            </a:endParaRPr>
          </a:p>
        </p:txBody>
      </p:sp>
      <p:sp>
        <p:nvSpPr>
          <p:cNvPr id="9" name="Freeform 67">
            <a:extLst>
              <a:ext uri="{FF2B5EF4-FFF2-40B4-BE49-F238E27FC236}">
                <a16:creationId xmlns:a16="http://schemas.microsoft.com/office/drawing/2014/main" id="{43B07D6B-96E4-4BAA-AA22-32A98F59A7D1}"/>
              </a:ext>
            </a:extLst>
          </p:cNvPr>
          <p:cNvSpPr>
            <a:spLocks/>
          </p:cNvSpPr>
          <p:nvPr/>
        </p:nvSpPr>
        <p:spPr bwMode="gray">
          <a:xfrm>
            <a:off x="5394332" y="2308194"/>
            <a:ext cx="881610" cy="2959116"/>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8740"/>
              <a:gd name="connsiteX1" fmla="*/ 5027 w 9969"/>
              <a:gd name="connsiteY1" fmla="*/ 0 h 18740"/>
              <a:gd name="connsiteX2" fmla="*/ 5582 w 9969"/>
              <a:gd name="connsiteY2" fmla="*/ 542 h 18740"/>
              <a:gd name="connsiteX3" fmla="*/ 5640 w 9969"/>
              <a:gd name="connsiteY3" fmla="*/ 1814 h 18740"/>
              <a:gd name="connsiteX4" fmla="*/ 5624 w 9969"/>
              <a:gd name="connsiteY4" fmla="*/ 2586 h 18740"/>
              <a:gd name="connsiteX5" fmla="*/ 5456 w 9969"/>
              <a:gd name="connsiteY5" fmla="*/ 4076 h 18740"/>
              <a:gd name="connsiteX6" fmla="*/ 5926 w 9969"/>
              <a:gd name="connsiteY6" fmla="*/ 4076 h 18740"/>
              <a:gd name="connsiteX7" fmla="*/ 6237 w 9969"/>
              <a:gd name="connsiteY7" fmla="*/ 2986 h 18740"/>
              <a:gd name="connsiteX8" fmla="*/ 6582 w 9969"/>
              <a:gd name="connsiteY8" fmla="*/ 1930 h 18740"/>
              <a:gd name="connsiteX9" fmla="*/ 7010 w 9969"/>
              <a:gd name="connsiteY9" fmla="*/ 792 h 18740"/>
              <a:gd name="connsiteX10" fmla="*/ 7632 w 9969"/>
              <a:gd name="connsiteY10" fmla="*/ 1767 h 18740"/>
              <a:gd name="connsiteX11" fmla="*/ 7565 w 9969"/>
              <a:gd name="connsiteY11" fmla="*/ 2112 h 18740"/>
              <a:gd name="connsiteX12" fmla="*/ 7523 w 9969"/>
              <a:gd name="connsiteY12" fmla="*/ 2789 h 18740"/>
              <a:gd name="connsiteX13" fmla="*/ 7119 w 9969"/>
              <a:gd name="connsiteY13" fmla="*/ 4550 h 18740"/>
              <a:gd name="connsiteX14" fmla="*/ 7119 w 9969"/>
              <a:gd name="connsiteY14" fmla="*/ 5125 h 18740"/>
              <a:gd name="connsiteX15" fmla="*/ 7195 w 9969"/>
              <a:gd name="connsiteY15" fmla="*/ 6628 h 18740"/>
              <a:gd name="connsiteX16" fmla="*/ 7489 w 9969"/>
              <a:gd name="connsiteY16" fmla="*/ 6398 h 18740"/>
              <a:gd name="connsiteX17" fmla="*/ 7960 w 9969"/>
              <a:gd name="connsiteY17" fmla="*/ 5870 h 18740"/>
              <a:gd name="connsiteX18" fmla="*/ 8145 w 9969"/>
              <a:gd name="connsiteY18" fmla="*/ 5572 h 18740"/>
              <a:gd name="connsiteX19" fmla="*/ 8691 w 9969"/>
              <a:gd name="connsiteY19" fmla="*/ 5112 h 18740"/>
              <a:gd name="connsiteX20" fmla="*/ 9531 w 9969"/>
              <a:gd name="connsiteY20" fmla="*/ 4868 h 18740"/>
              <a:gd name="connsiteX21" fmla="*/ 9968 w 9969"/>
              <a:gd name="connsiteY21" fmla="*/ 5112 h 18740"/>
              <a:gd name="connsiteX22" fmla="*/ 9741 w 9969"/>
              <a:gd name="connsiteY22" fmla="*/ 5491 h 18740"/>
              <a:gd name="connsiteX23" fmla="*/ 9472 w 9969"/>
              <a:gd name="connsiteY23" fmla="*/ 5823 h 18740"/>
              <a:gd name="connsiteX24" fmla="*/ 8918 w 9969"/>
              <a:gd name="connsiteY24" fmla="*/ 6479 h 18740"/>
              <a:gd name="connsiteX25" fmla="*/ 8363 w 9969"/>
              <a:gd name="connsiteY25" fmla="*/ 7123 h 18740"/>
              <a:gd name="connsiteX26" fmla="*/ 7893 w 9969"/>
              <a:gd name="connsiteY26" fmla="*/ 7800 h 18740"/>
              <a:gd name="connsiteX27" fmla="*/ 7405 w 9969"/>
              <a:gd name="connsiteY27" fmla="*/ 8179 h 18740"/>
              <a:gd name="connsiteX28" fmla="*/ 6724 w 9969"/>
              <a:gd name="connsiteY28" fmla="*/ 8619 h 18740"/>
              <a:gd name="connsiteX29" fmla="*/ 6187 w 9969"/>
              <a:gd name="connsiteY29" fmla="*/ 8890 h 18740"/>
              <a:gd name="connsiteX30" fmla="*/ 6019 w 9969"/>
              <a:gd name="connsiteY30" fmla="*/ 9323 h 18740"/>
              <a:gd name="connsiteX31" fmla="*/ 6125 w 9969"/>
              <a:gd name="connsiteY31" fmla="*/ 18740 h 18740"/>
              <a:gd name="connsiteX32" fmla="*/ 1825 w 9969"/>
              <a:gd name="connsiteY32" fmla="*/ 9993 h 18740"/>
              <a:gd name="connsiteX33" fmla="*/ 1817 w 9969"/>
              <a:gd name="connsiteY33" fmla="*/ 8883 h 18740"/>
              <a:gd name="connsiteX34" fmla="*/ 1296 w 9969"/>
              <a:gd name="connsiteY34" fmla="*/ 7468 h 18740"/>
              <a:gd name="connsiteX35" fmla="*/ 1296 w 9969"/>
              <a:gd name="connsiteY35" fmla="*/ 6148 h 18740"/>
              <a:gd name="connsiteX36" fmla="*/ 1212 w 9969"/>
              <a:gd name="connsiteY36" fmla="*/ 4570 h 18740"/>
              <a:gd name="connsiteX37" fmla="*/ 767 w 9969"/>
              <a:gd name="connsiteY37" fmla="*/ 3791 h 18740"/>
              <a:gd name="connsiteX38" fmla="*/ 514 w 9969"/>
              <a:gd name="connsiteY38" fmla="*/ 3230 h 18740"/>
              <a:gd name="connsiteX39" fmla="*/ 212 w 9969"/>
              <a:gd name="connsiteY39" fmla="*/ 2701 h 18740"/>
              <a:gd name="connsiteX40" fmla="*/ 2 w 9969"/>
              <a:gd name="connsiteY40" fmla="*/ 2079 h 18740"/>
              <a:gd name="connsiteX41" fmla="*/ 498 w 9969"/>
              <a:gd name="connsiteY41" fmla="*/ 1814 h 18740"/>
              <a:gd name="connsiteX42" fmla="*/ 1010 w 9969"/>
              <a:gd name="connsiteY42" fmla="*/ 2356 h 18740"/>
              <a:gd name="connsiteX43" fmla="*/ 1380 w 9969"/>
              <a:gd name="connsiteY43" fmla="*/ 2999 h 18740"/>
              <a:gd name="connsiteX44" fmla="*/ 1809 w 9969"/>
              <a:gd name="connsiteY44" fmla="*/ 3609 h 18740"/>
              <a:gd name="connsiteX45" fmla="*/ 2279 w 9969"/>
              <a:gd name="connsiteY45" fmla="*/ 4204 h 18740"/>
              <a:gd name="connsiteX46" fmla="*/ 2834 w 9969"/>
              <a:gd name="connsiteY46" fmla="*/ 4171 h 18740"/>
              <a:gd name="connsiteX47" fmla="*/ 2792 w 9969"/>
              <a:gd name="connsiteY47" fmla="*/ 3331 h 18740"/>
              <a:gd name="connsiteX48" fmla="*/ 2750 w 9969"/>
              <a:gd name="connsiteY48" fmla="*/ 1503 h 18740"/>
              <a:gd name="connsiteX49" fmla="*/ 2775 w 9969"/>
              <a:gd name="connsiteY49" fmla="*/ 630 h 18740"/>
              <a:gd name="connsiteX50" fmla="*/ 3590 w 9969"/>
              <a:gd name="connsiteY50" fmla="*/ 575 h 18740"/>
              <a:gd name="connsiteX51" fmla="*/ 3691 w 9969"/>
              <a:gd name="connsiteY51" fmla="*/ 1219 h 18740"/>
              <a:gd name="connsiteX52" fmla="*/ 3733 w 9969"/>
              <a:gd name="connsiteY52" fmla="*/ 1862 h 18740"/>
              <a:gd name="connsiteX53" fmla="*/ 3918 w 9969"/>
              <a:gd name="connsiteY53" fmla="*/ 3135 h 18740"/>
              <a:gd name="connsiteX54" fmla="*/ 3918 w 9969"/>
              <a:gd name="connsiteY54" fmla="*/ 3561 h 18740"/>
              <a:gd name="connsiteX55" fmla="*/ 4229 w 9969"/>
              <a:gd name="connsiteY55" fmla="*/ 3940 h 18740"/>
              <a:gd name="connsiteX56" fmla="*/ 4288 w 9969"/>
              <a:gd name="connsiteY56" fmla="*/ 3791 h 18740"/>
              <a:gd name="connsiteX57" fmla="*/ 4388 w 9969"/>
              <a:gd name="connsiteY57" fmla="*/ 2356 h 18740"/>
              <a:gd name="connsiteX58" fmla="*/ 4531 w 9969"/>
              <a:gd name="connsiteY58" fmla="*/ 1747 h 18740"/>
              <a:gd name="connsiteX59" fmla="*/ 4598 w 9969"/>
              <a:gd name="connsiteY59" fmla="*/ 1056 h 18740"/>
              <a:gd name="connsiteX60" fmla="*/ 4943 w 9969"/>
              <a:gd name="connsiteY60" fmla="*/ 0 h 18740"/>
              <a:gd name="connsiteX0" fmla="*/ 4958 w 10000"/>
              <a:gd name="connsiteY0" fmla="*/ 0 h 10000"/>
              <a:gd name="connsiteX1" fmla="*/ 5043 w 10000"/>
              <a:gd name="connsiteY1" fmla="*/ 0 h 10000"/>
              <a:gd name="connsiteX2" fmla="*/ 5599 w 10000"/>
              <a:gd name="connsiteY2" fmla="*/ 289 h 10000"/>
              <a:gd name="connsiteX3" fmla="*/ 5658 w 10000"/>
              <a:gd name="connsiteY3" fmla="*/ 968 h 10000"/>
              <a:gd name="connsiteX4" fmla="*/ 5641 w 10000"/>
              <a:gd name="connsiteY4" fmla="*/ 1380 h 10000"/>
              <a:gd name="connsiteX5" fmla="*/ 5473 w 10000"/>
              <a:gd name="connsiteY5" fmla="*/ 2175 h 10000"/>
              <a:gd name="connsiteX6" fmla="*/ 5944 w 10000"/>
              <a:gd name="connsiteY6" fmla="*/ 2175 h 10000"/>
              <a:gd name="connsiteX7" fmla="*/ 6256 w 10000"/>
              <a:gd name="connsiteY7" fmla="*/ 1593 h 10000"/>
              <a:gd name="connsiteX8" fmla="*/ 6602 w 10000"/>
              <a:gd name="connsiteY8" fmla="*/ 1030 h 10000"/>
              <a:gd name="connsiteX9" fmla="*/ 7032 w 10000"/>
              <a:gd name="connsiteY9" fmla="*/ 423 h 10000"/>
              <a:gd name="connsiteX10" fmla="*/ 7656 w 10000"/>
              <a:gd name="connsiteY10" fmla="*/ 943 h 10000"/>
              <a:gd name="connsiteX11" fmla="*/ 7589 w 10000"/>
              <a:gd name="connsiteY11" fmla="*/ 1127 h 10000"/>
              <a:gd name="connsiteX12" fmla="*/ 7546 w 10000"/>
              <a:gd name="connsiteY12" fmla="*/ 1488 h 10000"/>
              <a:gd name="connsiteX13" fmla="*/ 7141 w 10000"/>
              <a:gd name="connsiteY13" fmla="*/ 2428 h 10000"/>
              <a:gd name="connsiteX14" fmla="*/ 7141 w 10000"/>
              <a:gd name="connsiteY14" fmla="*/ 2735 h 10000"/>
              <a:gd name="connsiteX15" fmla="*/ 7217 w 10000"/>
              <a:gd name="connsiteY15" fmla="*/ 3537 h 10000"/>
              <a:gd name="connsiteX16" fmla="*/ 7512 w 10000"/>
              <a:gd name="connsiteY16" fmla="*/ 3414 h 10000"/>
              <a:gd name="connsiteX17" fmla="*/ 7985 w 10000"/>
              <a:gd name="connsiteY17" fmla="*/ 3132 h 10000"/>
              <a:gd name="connsiteX18" fmla="*/ 8170 w 10000"/>
              <a:gd name="connsiteY18" fmla="*/ 2973 h 10000"/>
              <a:gd name="connsiteX19" fmla="*/ 8718 w 10000"/>
              <a:gd name="connsiteY19" fmla="*/ 2728 h 10000"/>
              <a:gd name="connsiteX20" fmla="*/ 9561 w 10000"/>
              <a:gd name="connsiteY20" fmla="*/ 2598 h 10000"/>
              <a:gd name="connsiteX21" fmla="*/ 9999 w 10000"/>
              <a:gd name="connsiteY21" fmla="*/ 2728 h 10000"/>
              <a:gd name="connsiteX22" fmla="*/ 9771 w 10000"/>
              <a:gd name="connsiteY22" fmla="*/ 2930 h 10000"/>
              <a:gd name="connsiteX23" fmla="*/ 9501 w 10000"/>
              <a:gd name="connsiteY23" fmla="*/ 3107 h 10000"/>
              <a:gd name="connsiteX24" fmla="*/ 8946 w 10000"/>
              <a:gd name="connsiteY24" fmla="*/ 3457 h 10000"/>
              <a:gd name="connsiteX25" fmla="*/ 8389 w 10000"/>
              <a:gd name="connsiteY25" fmla="*/ 3801 h 10000"/>
              <a:gd name="connsiteX26" fmla="*/ 7918 w 10000"/>
              <a:gd name="connsiteY26" fmla="*/ 4162 h 10000"/>
              <a:gd name="connsiteX27" fmla="*/ 7428 w 10000"/>
              <a:gd name="connsiteY27" fmla="*/ 4364 h 10000"/>
              <a:gd name="connsiteX28" fmla="*/ 6745 w 10000"/>
              <a:gd name="connsiteY28" fmla="*/ 4599 h 10000"/>
              <a:gd name="connsiteX29" fmla="*/ 6206 w 10000"/>
              <a:gd name="connsiteY29" fmla="*/ 4744 h 10000"/>
              <a:gd name="connsiteX30" fmla="*/ 6038 w 10000"/>
              <a:gd name="connsiteY30" fmla="*/ 4975 h 10000"/>
              <a:gd name="connsiteX31" fmla="*/ 6144 w 10000"/>
              <a:gd name="connsiteY31" fmla="*/ 10000 h 10000"/>
              <a:gd name="connsiteX32" fmla="*/ 1502 w 10000"/>
              <a:gd name="connsiteY32" fmla="*/ 9698 h 10000"/>
              <a:gd name="connsiteX33" fmla="*/ 1823 w 10000"/>
              <a:gd name="connsiteY33" fmla="*/ 4740 h 10000"/>
              <a:gd name="connsiteX34" fmla="*/ 1300 w 10000"/>
              <a:gd name="connsiteY34" fmla="*/ 3985 h 10000"/>
              <a:gd name="connsiteX35" fmla="*/ 1300 w 10000"/>
              <a:gd name="connsiteY35" fmla="*/ 3281 h 10000"/>
              <a:gd name="connsiteX36" fmla="*/ 1216 w 10000"/>
              <a:gd name="connsiteY36" fmla="*/ 2439 h 10000"/>
              <a:gd name="connsiteX37" fmla="*/ 769 w 10000"/>
              <a:gd name="connsiteY37" fmla="*/ 2023 h 10000"/>
              <a:gd name="connsiteX38" fmla="*/ 516 w 10000"/>
              <a:gd name="connsiteY38" fmla="*/ 1724 h 10000"/>
              <a:gd name="connsiteX39" fmla="*/ 213 w 10000"/>
              <a:gd name="connsiteY39" fmla="*/ 1441 h 10000"/>
              <a:gd name="connsiteX40" fmla="*/ 2 w 10000"/>
              <a:gd name="connsiteY40" fmla="*/ 1109 h 10000"/>
              <a:gd name="connsiteX41" fmla="*/ 500 w 10000"/>
              <a:gd name="connsiteY41" fmla="*/ 968 h 10000"/>
              <a:gd name="connsiteX42" fmla="*/ 1013 w 10000"/>
              <a:gd name="connsiteY42" fmla="*/ 1257 h 10000"/>
              <a:gd name="connsiteX43" fmla="*/ 1384 w 10000"/>
              <a:gd name="connsiteY43" fmla="*/ 1600 h 10000"/>
              <a:gd name="connsiteX44" fmla="*/ 1815 w 10000"/>
              <a:gd name="connsiteY44" fmla="*/ 1926 h 10000"/>
              <a:gd name="connsiteX45" fmla="*/ 2286 w 10000"/>
              <a:gd name="connsiteY45" fmla="*/ 2243 h 10000"/>
              <a:gd name="connsiteX46" fmla="*/ 2843 w 10000"/>
              <a:gd name="connsiteY46" fmla="*/ 2226 h 10000"/>
              <a:gd name="connsiteX47" fmla="*/ 2801 w 10000"/>
              <a:gd name="connsiteY47" fmla="*/ 1777 h 10000"/>
              <a:gd name="connsiteX48" fmla="*/ 2759 w 10000"/>
              <a:gd name="connsiteY48" fmla="*/ 802 h 10000"/>
              <a:gd name="connsiteX49" fmla="*/ 2784 w 10000"/>
              <a:gd name="connsiteY49" fmla="*/ 336 h 10000"/>
              <a:gd name="connsiteX50" fmla="*/ 3601 w 10000"/>
              <a:gd name="connsiteY50" fmla="*/ 307 h 10000"/>
              <a:gd name="connsiteX51" fmla="*/ 3702 w 10000"/>
              <a:gd name="connsiteY51" fmla="*/ 650 h 10000"/>
              <a:gd name="connsiteX52" fmla="*/ 3745 w 10000"/>
              <a:gd name="connsiteY52" fmla="*/ 994 h 10000"/>
              <a:gd name="connsiteX53" fmla="*/ 3930 w 10000"/>
              <a:gd name="connsiteY53" fmla="*/ 1673 h 10000"/>
              <a:gd name="connsiteX54" fmla="*/ 3930 w 10000"/>
              <a:gd name="connsiteY54" fmla="*/ 1900 h 10000"/>
              <a:gd name="connsiteX55" fmla="*/ 4242 w 10000"/>
              <a:gd name="connsiteY55" fmla="*/ 2102 h 10000"/>
              <a:gd name="connsiteX56" fmla="*/ 4301 w 10000"/>
              <a:gd name="connsiteY56" fmla="*/ 2023 h 10000"/>
              <a:gd name="connsiteX57" fmla="*/ 4402 w 10000"/>
              <a:gd name="connsiteY57" fmla="*/ 1257 h 10000"/>
              <a:gd name="connsiteX58" fmla="*/ 4545 w 10000"/>
              <a:gd name="connsiteY58" fmla="*/ 932 h 10000"/>
              <a:gd name="connsiteX59" fmla="*/ 4612 w 10000"/>
              <a:gd name="connsiteY59" fmla="*/ 564 h 10000"/>
              <a:gd name="connsiteX60" fmla="*/ 4958 w 10000"/>
              <a:gd name="connsiteY60" fmla="*/ 0 h 10000"/>
              <a:gd name="connsiteX0" fmla="*/ 4958 w 10000"/>
              <a:gd name="connsiteY0" fmla="*/ 0 h 11839"/>
              <a:gd name="connsiteX1" fmla="*/ 5043 w 10000"/>
              <a:gd name="connsiteY1" fmla="*/ 0 h 11839"/>
              <a:gd name="connsiteX2" fmla="*/ 5599 w 10000"/>
              <a:gd name="connsiteY2" fmla="*/ 289 h 11839"/>
              <a:gd name="connsiteX3" fmla="*/ 5658 w 10000"/>
              <a:gd name="connsiteY3" fmla="*/ 968 h 11839"/>
              <a:gd name="connsiteX4" fmla="*/ 5641 w 10000"/>
              <a:gd name="connsiteY4" fmla="*/ 1380 h 11839"/>
              <a:gd name="connsiteX5" fmla="*/ 5473 w 10000"/>
              <a:gd name="connsiteY5" fmla="*/ 2175 h 11839"/>
              <a:gd name="connsiteX6" fmla="*/ 5944 w 10000"/>
              <a:gd name="connsiteY6" fmla="*/ 2175 h 11839"/>
              <a:gd name="connsiteX7" fmla="*/ 6256 w 10000"/>
              <a:gd name="connsiteY7" fmla="*/ 1593 h 11839"/>
              <a:gd name="connsiteX8" fmla="*/ 6602 w 10000"/>
              <a:gd name="connsiteY8" fmla="*/ 1030 h 11839"/>
              <a:gd name="connsiteX9" fmla="*/ 7032 w 10000"/>
              <a:gd name="connsiteY9" fmla="*/ 423 h 11839"/>
              <a:gd name="connsiteX10" fmla="*/ 7656 w 10000"/>
              <a:gd name="connsiteY10" fmla="*/ 943 h 11839"/>
              <a:gd name="connsiteX11" fmla="*/ 7589 w 10000"/>
              <a:gd name="connsiteY11" fmla="*/ 1127 h 11839"/>
              <a:gd name="connsiteX12" fmla="*/ 7546 w 10000"/>
              <a:gd name="connsiteY12" fmla="*/ 1488 h 11839"/>
              <a:gd name="connsiteX13" fmla="*/ 7141 w 10000"/>
              <a:gd name="connsiteY13" fmla="*/ 2428 h 11839"/>
              <a:gd name="connsiteX14" fmla="*/ 7141 w 10000"/>
              <a:gd name="connsiteY14" fmla="*/ 2735 h 11839"/>
              <a:gd name="connsiteX15" fmla="*/ 7217 w 10000"/>
              <a:gd name="connsiteY15" fmla="*/ 3537 h 11839"/>
              <a:gd name="connsiteX16" fmla="*/ 7512 w 10000"/>
              <a:gd name="connsiteY16" fmla="*/ 3414 h 11839"/>
              <a:gd name="connsiteX17" fmla="*/ 7985 w 10000"/>
              <a:gd name="connsiteY17" fmla="*/ 3132 h 11839"/>
              <a:gd name="connsiteX18" fmla="*/ 8170 w 10000"/>
              <a:gd name="connsiteY18" fmla="*/ 2973 h 11839"/>
              <a:gd name="connsiteX19" fmla="*/ 8718 w 10000"/>
              <a:gd name="connsiteY19" fmla="*/ 2728 h 11839"/>
              <a:gd name="connsiteX20" fmla="*/ 9561 w 10000"/>
              <a:gd name="connsiteY20" fmla="*/ 2598 h 11839"/>
              <a:gd name="connsiteX21" fmla="*/ 9999 w 10000"/>
              <a:gd name="connsiteY21" fmla="*/ 2728 h 11839"/>
              <a:gd name="connsiteX22" fmla="*/ 9771 w 10000"/>
              <a:gd name="connsiteY22" fmla="*/ 2930 h 11839"/>
              <a:gd name="connsiteX23" fmla="*/ 9501 w 10000"/>
              <a:gd name="connsiteY23" fmla="*/ 3107 h 11839"/>
              <a:gd name="connsiteX24" fmla="*/ 8946 w 10000"/>
              <a:gd name="connsiteY24" fmla="*/ 3457 h 11839"/>
              <a:gd name="connsiteX25" fmla="*/ 8389 w 10000"/>
              <a:gd name="connsiteY25" fmla="*/ 3801 h 11839"/>
              <a:gd name="connsiteX26" fmla="*/ 7918 w 10000"/>
              <a:gd name="connsiteY26" fmla="*/ 4162 h 11839"/>
              <a:gd name="connsiteX27" fmla="*/ 7428 w 10000"/>
              <a:gd name="connsiteY27" fmla="*/ 4364 h 11839"/>
              <a:gd name="connsiteX28" fmla="*/ 6745 w 10000"/>
              <a:gd name="connsiteY28" fmla="*/ 4599 h 11839"/>
              <a:gd name="connsiteX29" fmla="*/ 6206 w 10000"/>
              <a:gd name="connsiteY29" fmla="*/ 4744 h 11839"/>
              <a:gd name="connsiteX30" fmla="*/ 6038 w 10000"/>
              <a:gd name="connsiteY30" fmla="*/ 4975 h 11839"/>
              <a:gd name="connsiteX31" fmla="*/ 6097 w 10000"/>
              <a:gd name="connsiteY31" fmla="*/ 11839 h 11839"/>
              <a:gd name="connsiteX32" fmla="*/ 1502 w 10000"/>
              <a:gd name="connsiteY32" fmla="*/ 9698 h 11839"/>
              <a:gd name="connsiteX33" fmla="*/ 1823 w 10000"/>
              <a:gd name="connsiteY33" fmla="*/ 4740 h 11839"/>
              <a:gd name="connsiteX34" fmla="*/ 1300 w 10000"/>
              <a:gd name="connsiteY34" fmla="*/ 3985 h 11839"/>
              <a:gd name="connsiteX35" fmla="*/ 1300 w 10000"/>
              <a:gd name="connsiteY35" fmla="*/ 3281 h 11839"/>
              <a:gd name="connsiteX36" fmla="*/ 1216 w 10000"/>
              <a:gd name="connsiteY36" fmla="*/ 2439 h 11839"/>
              <a:gd name="connsiteX37" fmla="*/ 769 w 10000"/>
              <a:gd name="connsiteY37" fmla="*/ 2023 h 11839"/>
              <a:gd name="connsiteX38" fmla="*/ 516 w 10000"/>
              <a:gd name="connsiteY38" fmla="*/ 1724 h 11839"/>
              <a:gd name="connsiteX39" fmla="*/ 213 w 10000"/>
              <a:gd name="connsiteY39" fmla="*/ 1441 h 11839"/>
              <a:gd name="connsiteX40" fmla="*/ 2 w 10000"/>
              <a:gd name="connsiteY40" fmla="*/ 1109 h 11839"/>
              <a:gd name="connsiteX41" fmla="*/ 500 w 10000"/>
              <a:gd name="connsiteY41" fmla="*/ 968 h 11839"/>
              <a:gd name="connsiteX42" fmla="*/ 1013 w 10000"/>
              <a:gd name="connsiteY42" fmla="*/ 1257 h 11839"/>
              <a:gd name="connsiteX43" fmla="*/ 1384 w 10000"/>
              <a:gd name="connsiteY43" fmla="*/ 1600 h 11839"/>
              <a:gd name="connsiteX44" fmla="*/ 1815 w 10000"/>
              <a:gd name="connsiteY44" fmla="*/ 1926 h 11839"/>
              <a:gd name="connsiteX45" fmla="*/ 2286 w 10000"/>
              <a:gd name="connsiteY45" fmla="*/ 2243 h 11839"/>
              <a:gd name="connsiteX46" fmla="*/ 2843 w 10000"/>
              <a:gd name="connsiteY46" fmla="*/ 2226 h 11839"/>
              <a:gd name="connsiteX47" fmla="*/ 2801 w 10000"/>
              <a:gd name="connsiteY47" fmla="*/ 1777 h 11839"/>
              <a:gd name="connsiteX48" fmla="*/ 2759 w 10000"/>
              <a:gd name="connsiteY48" fmla="*/ 802 h 11839"/>
              <a:gd name="connsiteX49" fmla="*/ 2784 w 10000"/>
              <a:gd name="connsiteY49" fmla="*/ 336 h 11839"/>
              <a:gd name="connsiteX50" fmla="*/ 3601 w 10000"/>
              <a:gd name="connsiteY50" fmla="*/ 307 h 11839"/>
              <a:gd name="connsiteX51" fmla="*/ 3702 w 10000"/>
              <a:gd name="connsiteY51" fmla="*/ 650 h 11839"/>
              <a:gd name="connsiteX52" fmla="*/ 3745 w 10000"/>
              <a:gd name="connsiteY52" fmla="*/ 994 h 11839"/>
              <a:gd name="connsiteX53" fmla="*/ 3930 w 10000"/>
              <a:gd name="connsiteY53" fmla="*/ 1673 h 11839"/>
              <a:gd name="connsiteX54" fmla="*/ 3930 w 10000"/>
              <a:gd name="connsiteY54" fmla="*/ 1900 h 11839"/>
              <a:gd name="connsiteX55" fmla="*/ 4242 w 10000"/>
              <a:gd name="connsiteY55" fmla="*/ 2102 h 11839"/>
              <a:gd name="connsiteX56" fmla="*/ 4301 w 10000"/>
              <a:gd name="connsiteY56" fmla="*/ 2023 h 11839"/>
              <a:gd name="connsiteX57" fmla="*/ 4402 w 10000"/>
              <a:gd name="connsiteY57" fmla="*/ 1257 h 11839"/>
              <a:gd name="connsiteX58" fmla="*/ 4545 w 10000"/>
              <a:gd name="connsiteY58" fmla="*/ 932 h 11839"/>
              <a:gd name="connsiteX59" fmla="*/ 4612 w 10000"/>
              <a:gd name="connsiteY59" fmla="*/ 564 h 11839"/>
              <a:gd name="connsiteX60" fmla="*/ 4958 w 10000"/>
              <a:gd name="connsiteY60" fmla="*/ 0 h 11839"/>
              <a:gd name="connsiteX0" fmla="*/ 4958 w 10000"/>
              <a:gd name="connsiteY0" fmla="*/ 0 h 11839"/>
              <a:gd name="connsiteX1" fmla="*/ 5043 w 10000"/>
              <a:gd name="connsiteY1" fmla="*/ 0 h 11839"/>
              <a:gd name="connsiteX2" fmla="*/ 5599 w 10000"/>
              <a:gd name="connsiteY2" fmla="*/ 289 h 11839"/>
              <a:gd name="connsiteX3" fmla="*/ 5658 w 10000"/>
              <a:gd name="connsiteY3" fmla="*/ 968 h 11839"/>
              <a:gd name="connsiteX4" fmla="*/ 5641 w 10000"/>
              <a:gd name="connsiteY4" fmla="*/ 1380 h 11839"/>
              <a:gd name="connsiteX5" fmla="*/ 5473 w 10000"/>
              <a:gd name="connsiteY5" fmla="*/ 2175 h 11839"/>
              <a:gd name="connsiteX6" fmla="*/ 5944 w 10000"/>
              <a:gd name="connsiteY6" fmla="*/ 2175 h 11839"/>
              <a:gd name="connsiteX7" fmla="*/ 6256 w 10000"/>
              <a:gd name="connsiteY7" fmla="*/ 1593 h 11839"/>
              <a:gd name="connsiteX8" fmla="*/ 6602 w 10000"/>
              <a:gd name="connsiteY8" fmla="*/ 1030 h 11839"/>
              <a:gd name="connsiteX9" fmla="*/ 7032 w 10000"/>
              <a:gd name="connsiteY9" fmla="*/ 423 h 11839"/>
              <a:gd name="connsiteX10" fmla="*/ 7656 w 10000"/>
              <a:gd name="connsiteY10" fmla="*/ 943 h 11839"/>
              <a:gd name="connsiteX11" fmla="*/ 7589 w 10000"/>
              <a:gd name="connsiteY11" fmla="*/ 1127 h 11839"/>
              <a:gd name="connsiteX12" fmla="*/ 7546 w 10000"/>
              <a:gd name="connsiteY12" fmla="*/ 1488 h 11839"/>
              <a:gd name="connsiteX13" fmla="*/ 7141 w 10000"/>
              <a:gd name="connsiteY13" fmla="*/ 2428 h 11839"/>
              <a:gd name="connsiteX14" fmla="*/ 7141 w 10000"/>
              <a:gd name="connsiteY14" fmla="*/ 2735 h 11839"/>
              <a:gd name="connsiteX15" fmla="*/ 7217 w 10000"/>
              <a:gd name="connsiteY15" fmla="*/ 3537 h 11839"/>
              <a:gd name="connsiteX16" fmla="*/ 7512 w 10000"/>
              <a:gd name="connsiteY16" fmla="*/ 3414 h 11839"/>
              <a:gd name="connsiteX17" fmla="*/ 7985 w 10000"/>
              <a:gd name="connsiteY17" fmla="*/ 3132 h 11839"/>
              <a:gd name="connsiteX18" fmla="*/ 8170 w 10000"/>
              <a:gd name="connsiteY18" fmla="*/ 2973 h 11839"/>
              <a:gd name="connsiteX19" fmla="*/ 8718 w 10000"/>
              <a:gd name="connsiteY19" fmla="*/ 2728 h 11839"/>
              <a:gd name="connsiteX20" fmla="*/ 9561 w 10000"/>
              <a:gd name="connsiteY20" fmla="*/ 2598 h 11839"/>
              <a:gd name="connsiteX21" fmla="*/ 9999 w 10000"/>
              <a:gd name="connsiteY21" fmla="*/ 2728 h 11839"/>
              <a:gd name="connsiteX22" fmla="*/ 9771 w 10000"/>
              <a:gd name="connsiteY22" fmla="*/ 2930 h 11839"/>
              <a:gd name="connsiteX23" fmla="*/ 9501 w 10000"/>
              <a:gd name="connsiteY23" fmla="*/ 3107 h 11839"/>
              <a:gd name="connsiteX24" fmla="*/ 8946 w 10000"/>
              <a:gd name="connsiteY24" fmla="*/ 3457 h 11839"/>
              <a:gd name="connsiteX25" fmla="*/ 8389 w 10000"/>
              <a:gd name="connsiteY25" fmla="*/ 3801 h 11839"/>
              <a:gd name="connsiteX26" fmla="*/ 7918 w 10000"/>
              <a:gd name="connsiteY26" fmla="*/ 4162 h 11839"/>
              <a:gd name="connsiteX27" fmla="*/ 7428 w 10000"/>
              <a:gd name="connsiteY27" fmla="*/ 4364 h 11839"/>
              <a:gd name="connsiteX28" fmla="*/ 6745 w 10000"/>
              <a:gd name="connsiteY28" fmla="*/ 4599 h 11839"/>
              <a:gd name="connsiteX29" fmla="*/ 6206 w 10000"/>
              <a:gd name="connsiteY29" fmla="*/ 4744 h 11839"/>
              <a:gd name="connsiteX30" fmla="*/ 6038 w 10000"/>
              <a:gd name="connsiteY30" fmla="*/ 4975 h 11839"/>
              <a:gd name="connsiteX31" fmla="*/ 6097 w 10000"/>
              <a:gd name="connsiteY31" fmla="*/ 11839 h 11839"/>
              <a:gd name="connsiteX32" fmla="*/ 1408 w 10000"/>
              <a:gd name="connsiteY32" fmla="*/ 11835 h 11839"/>
              <a:gd name="connsiteX33" fmla="*/ 1823 w 10000"/>
              <a:gd name="connsiteY33" fmla="*/ 4740 h 11839"/>
              <a:gd name="connsiteX34" fmla="*/ 1300 w 10000"/>
              <a:gd name="connsiteY34" fmla="*/ 3985 h 11839"/>
              <a:gd name="connsiteX35" fmla="*/ 1300 w 10000"/>
              <a:gd name="connsiteY35" fmla="*/ 3281 h 11839"/>
              <a:gd name="connsiteX36" fmla="*/ 1216 w 10000"/>
              <a:gd name="connsiteY36" fmla="*/ 2439 h 11839"/>
              <a:gd name="connsiteX37" fmla="*/ 769 w 10000"/>
              <a:gd name="connsiteY37" fmla="*/ 2023 h 11839"/>
              <a:gd name="connsiteX38" fmla="*/ 516 w 10000"/>
              <a:gd name="connsiteY38" fmla="*/ 1724 h 11839"/>
              <a:gd name="connsiteX39" fmla="*/ 213 w 10000"/>
              <a:gd name="connsiteY39" fmla="*/ 1441 h 11839"/>
              <a:gd name="connsiteX40" fmla="*/ 2 w 10000"/>
              <a:gd name="connsiteY40" fmla="*/ 1109 h 11839"/>
              <a:gd name="connsiteX41" fmla="*/ 500 w 10000"/>
              <a:gd name="connsiteY41" fmla="*/ 968 h 11839"/>
              <a:gd name="connsiteX42" fmla="*/ 1013 w 10000"/>
              <a:gd name="connsiteY42" fmla="*/ 1257 h 11839"/>
              <a:gd name="connsiteX43" fmla="*/ 1384 w 10000"/>
              <a:gd name="connsiteY43" fmla="*/ 1600 h 11839"/>
              <a:gd name="connsiteX44" fmla="*/ 1815 w 10000"/>
              <a:gd name="connsiteY44" fmla="*/ 1926 h 11839"/>
              <a:gd name="connsiteX45" fmla="*/ 2286 w 10000"/>
              <a:gd name="connsiteY45" fmla="*/ 2243 h 11839"/>
              <a:gd name="connsiteX46" fmla="*/ 2843 w 10000"/>
              <a:gd name="connsiteY46" fmla="*/ 2226 h 11839"/>
              <a:gd name="connsiteX47" fmla="*/ 2801 w 10000"/>
              <a:gd name="connsiteY47" fmla="*/ 1777 h 11839"/>
              <a:gd name="connsiteX48" fmla="*/ 2759 w 10000"/>
              <a:gd name="connsiteY48" fmla="*/ 802 h 11839"/>
              <a:gd name="connsiteX49" fmla="*/ 2784 w 10000"/>
              <a:gd name="connsiteY49" fmla="*/ 336 h 11839"/>
              <a:gd name="connsiteX50" fmla="*/ 3601 w 10000"/>
              <a:gd name="connsiteY50" fmla="*/ 307 h 11839"/>
              <a:gd name="connsiteX51" fmla="*/ 3702 w 10000"/>
              <a:gd name="connsiteY51" fmla="*/ 650 h 11839"/>
              <a:gd name="connsiteX52" fmla="*/ 3745 w 10000"/>
              <a:gd name="connsiteY52" fmla="*/ 994 h 11839"/>
              <a:gd name="connsiteX53" fmla="*/ 3930 w 10000"/>
              <a:gd name="connsiteY53" fmla="*/ 1673 h 11839"/>
              <a:gd name="connsiteX54" fmla="*/ 3930 w 10000"/>
              <a:gd name="connsiteY54" fmla="*/ 1900 h 11839"/>
              <a:gd name="connsiteX55" fmla="*/ 4242 w 10000"/>
              <a:gd name="connsiteY55" fmla="*/ 2102 h 11839"/>
              <a:gd name="connsiteX56" fmla="*/ 4301 w 10000"/>
              <a:gd name="connsiteY56" fmla="*/ 2023 h 11839"/>
              <a:gd name="connsiteX57" fmla="*/ 4402 w 10000"/>
              <a:gd name="connsiteY57" fmla="*/ 1257 h 11839"/>
              <a:gd name="connsiteX58" fmla="*/ 4545 w 10000"/>
              <a:gd name="connsiteY58" fmla="*/ 932 h 11839"/>
              <a:gd name="connsiteX59" fmla="*/ 4612 w 10000"/>
              <a:gd name="connsiteY59" fmla="*/ 564 h 11839"/>
              <a:gd name="connsiteX60" fmla="*/ 4958 w 10000"/>
              <a:gd name="connsiteY60" fmla="*/ 0 h 11839"/>
              <a:gd name="connsiteX0" fmla="*/ 4958 w 10000"/>
              <a:gd name="connsiteY0" fmla="*/ 0 h 12649"/>
              <a:gd name="connsiteX1" fmla="*/ 5043 w 10000"/>
              <a:gd name="connsiteY1" fmla="*/ 0 h 12649"/>
              <a:gd name="connsiteX2" fmla="*/ 5599 w 10000"/>
              <a:gd name="connsiteY2" fmla="*/ 289 h 12649"/>
              <a:gd name="connsiteX3" fmla="*/ 5658 w 10000"/>
              <a:gd name="connsiteY3" fmla="*/ 968 h 12649"/>
              <a:gd name="connsiteX4" fmla="*/ 5641 w 10000"/>
              <a:gd name="connsiteY4" fmla="*/ 1380 h 12649"/>
              <a:gd name="connsiteX5" fmla="*/ 5473 w 10000"/>
              <a:gd name="connsiteY5" fmla="*/ 2175 h 12649"/>
              <a:gd name="connsiteX6" fmla="*/ 5944 w 10000"/>
              <a:gd name="connsiteY6" fmla="*/ 2175 h 12649"/>
              <a:gd name="connsiteX7" fmla="*/ 6256 w 10000"/>
              <a:gd name="connsiteY7" fmla="*/ 1593 h 12649"/>
              <a:gd name="connsiteX8" fmla="*/ 6602 w 10000"/>
              <a:gd name="connsiteY8" fmla="*/ 1030 h 12649"/>
              <a:gd name="connsiteX9" fmla="*/ 7032 w 10000"/>
              <a:gd name="connsiteY9" fmla="*/ 423 h 12649"/>
              <a:gd name="connsiteX10" fmla="*/ 7656 w 10000"/>
              <a:gd name="connsiteY10" fmla="*/ 943 h 12649"/>
              <a:gd name="connsiteX11" fmla="*/ 7589 w 10000"/>
              <a:gd name="connsiteY11" fmla="*/ 1127 h 12649"/>
              <a:gd name="connsiteX12" fmla="*/ 7546 w 10000"/>
              <a:gd name="connsiteY12" fmla="*/ 1488 h 12649"/>
              <a:gd name="connsiteX13" fmla="*/ 7141 w 10000"/>
              <a:gd name="connsiteY13" fmla="*/ 2428 h 12649"/>
              <a:gd name="connsiteX14" fmla="*/ 7141 w 10000"/>
              <a:gd name="connsiteY14" fmla="*/ 2735 h 12649"/>
              <a:gd name="connsiteX15" fmla="*/ 7217 w 10000"/>
              <a:gd name="connsiteY15" fmla="*/ 3537 h 12649"/>
              <a:gd name="connsiteX16" fmla="*/ 7512 w 10000"/>
              <a:gd name="connsiteY16" fmla="*/ 3414 h 12649"/>
              <a:gd name="connsiteX17" fmla="*/ 7985 w 10000"/>
              <a:gd name="connsiteY17" fmla="*/ 3132 h 12649"/>
              <a:gd name="connsiteX18" fmla="*/ 8170 w 10000"/>
              <a:gd name="connsiteY18" fmla="*/ 2973 h 12649"/>
              <a:gd name="connsiteX19" fmla="*/ 8718 w 10000"/>
              <a:gd name="connsiteY19" fmla="*/ 2728 h 12649"/>
              <a:gd name="connsiteX20" fmla="*/ 9561 w 10000"/>
              <a:gd name="connsiteY20" fmla="*/ 2598 h 12649"/>
              <a:gd name="connsiteX21" fmla="*/ 9999 w 10000"/>
              <a:gd name="connsiteY21" fmla="*/ 2728 h 12649"/>
              <a:gd name="connsiteX22" fmla="*/ 9771 w 10000"/>
              <a:gd name="connsiteY22" fmla="*/ 2930 h 12649"/>
              <a:gd name="connsiteX23" fmla="*/ 9501 w 10000"/>
              <a:gd name="connsiteY23" fmla="*/ 3107 h 12649"/>
              <a:gd name="connsiteX24" fmla="*/ 8946 w 10000"/>
              <a:gd name="connsiteY24" fmla="*/ 3457 h 12649"/>
              <a:gd name="connsiteX25" fmla="*/ 8389 w 10000"/>
              <a:gd name="connsiteY25" fmla="*/ 3801 h 12649"/>
              <a:gd name="connsiteX26" fmla="*/ 7918 w 10000"/>
              <a:gd name="connsiteY26" fmla="*/ 4162 h 12649"/>
              <a:gd name="connsiteX27" fmla="*/ 7428 w 10000"/>
              <a:gd name="connsiteY27" fmla="*/ 4364 h 12649"/>
              <a:gd name="connsiteX28" fmla="*/ 6745 w 10000"/>
              <a:gd name="connsiteY28" fmla="*/ 4599 h 12649"/>
              <a:gd name="connsiteX29" fmla="*/ 6206 w 10000"/>
              <a:gd name="connsiteY29" fmla="*/ 4744 h 12649"/>
              <a:gd name="connsiteX30" fmla="*/ 6038 w 10000"/>
              <a:gd name="connsiteY30" fmla="*/ 4975 h 12649"/>
              <a:gd name="connsiteX31" fmla="*/ 6097 w 10000"/>
              <a:gd name="connsiteY31" fmla="*/ 11839 h 12649"/>
              <a:gd name="connsiteX32" fmla="*/ 1346 w 10000"/>
              <a:gd name="connsiteY32" fmla="*/ 12649 h 12649"/>
              <a:gd name="connsiteX33" fmla="*/ 1823 w 10000"/>
              <a:gd name="connsiteY33" fmla="*/ 4740 h 12649"/>
              <a:gd name="connsiteX34" fmla="*/ 1300 w 10000"/>
              <a:gd name="connsiteY34" fmla="*/ 3985 h 12649"/>
              <a:gd name="connsiteX35" fmla="*/ 1300 w 10000"/>
              <a:gd name="connsiteY35" fmla="*/ 3281 h 12649"/>
              <a:gd name="connsiteX36" fmla="*/ 1216 w 10000"/>
              <a:gd name="connsiteY36" fmla="*/ 2439 h 12649"/>
              <a:gd name="connsiteX37" fmla="*/ 769 w 10000"/>
              <a:gd name="connsiteY37" fmla="*/ 2023 h 12649"/>
              <a:gd name="connsiteX38" fmla="*/ 516 w 10000"/>
              <a:gd name="connsiteY38" fmla="*/ 1724 h 12649"/>
              <a:gd name="connsiteX39" fmla="*/ 213 w 10000"/>
              <a:gd name="connsiteY39" fmla="*/ 1441 h 12649"/>
              <a:gd name="connsiteX40" fmla="*/ 2 w 10000"/>
              <a:gd name="connsiteY40" fmla="*/ 1109 h 12649"/>
              <a:gd name="connsiteX41" fmla="*/ 500 w 10000"/>
              <a:gd name="connsiteY41" fmla="*/ 968 h 12649"/>
              <a:gd name="connsiteX42" fmla="*/ 1013 w 10000"/>
              <a:gd name="connsiteY42" fmla="*/ 1257 h 12649"/>
              <a:gd name="connsiteX43" fmla="*/ 1384 w 10000"/>
              <a:gd name="connsiteY43" fmla="*/ 1600 h 12649"/>
              <a:gd name="connsiteX44" fmla="*/ 1815 w 10000"/>
              <a:gd name="connsiteY44" fmla="*/ 1926 h 12649"/>
              <a:gd name="connsiteX45" fmla="*/ 2286 w 10000"/>
              <a:gd name="connsiteY45" fmla="*/ 2243 h 12649"/>
              <a:gd name="connsiteX46" fmla="*/ 2843 w 10000"/>
              <a:gd name="connsiteY46" fmla="*/ 2226 h 12649"/>
              <a:gd name="connsiteX47" fmla="*/ 2801 w 10000"/>
              <a:gd name="connsiteY47" fmla="*/ 1777 h 12649"/>
              <a:gd name="connsiteX48" fmla="*/ 2759 w 10000"/>
              <a:gd name="connsiteY48" fmla="*/ 802 h 12649"/>
              <a:gd name="connsiteX49" fmla="*/ 2784 w 10000"/>
              <a:gd name="connsiteY49" fmla="*/ 336 h 12649"/>
              <a:gd name="connsiteX50" fmla="*/ 3601 w 10000"/>
              <a:gd name="connsiteY50" fmla="*/ 307 h 12649"/>
              <a:gd name="connsiteX51" fmla="*/ 3702 w 10000"/>
              <a:gd name="connsiteY51" fmla="*/ 650 h 12649"/>
              <a:gd name="connsiteX52" fmla="*/ 3745 w 10000"/>
              <a:gd name="connsiteY52" fmla="*/ 994 h 12649"/>
              <a:gd name="connsiteX53" fmla="*/ 3930 w 10000"/>
              <a:gd name="connsiteY53" fmla="*/ 1673 h 12649"/>
              <a:gd name="connsiteX54" fmla="*/ 3930 w 10000"/>
              <a:gd name="connsiteY54" fmla="*/ 1900 h 12649"/>
              <a:gd name="connsiteX55" fmla="*/ 4242 w 10000"/>
              <a:gd name="connsiteY55" fmla="*/ 2102 h 12649"/>
              <a:gd name="connsiteX56" fmla="*/ 4301 w 10000"/>
              <a:gd name="connsiteY56" fmla="*/ 2023 h 12649"/>
              <a:gd name="connsiteX57" fmla="*/ 4402 w 10000"/>
              <a:gd name="connsiteY57" fmla="*/ 1257 h 12649"/>
              <a:gd name="connsiteX58" fmla="*/ 4545 w 10000"/>
              <a:gd name="connsiteY58" fmla="*/ 932 h 12649"/>
              <a:gd name="connsiteX59" fmla="*/ 4612 w 10000"/>
              <a:gd name="connsiteY59" fmla="*/ 564 h 12649"/>
              <a:gd name="connsiteX60" fmla="*/ 4958 w 10000"/>
              <a:gd name="connsiteY60" fmla="*/ 0 h 12649"/>
              <a:gd name="connsiteX0" fmla="*/ 4958 w 10000"/>
              <a:gd name="connsiteY0" fmla="*/ 0 h 12649"/>
              <a:gd name="connsiteX1" fmla="*/ 5043 w 10000"/>
              <a:gd name="connsiteY1" fmla="*/ 0 h 12649"/>
              <a:gd name="connsiteX2" fmla="*/ 5599 w 10000"/>
              <a:gd name="connsiteY2" fmla="*/ 289 h 12649"/>
              <a:gd name="connsiteX3" fmla="*/ 5658 w 10000"/>
              <a:gd name="connsiteY3" fmla="*/ 968 h 12649"/>
              <a:gd name="connsiteX4" fmla="*/ 5641 w 10000"/>
              <a:gd name="connsiteY4" fmla="*/ 1380 h 12649"/>
              <a:gd name="connsiteX5" fmla="*/ 5473 w 10000"/>
              <a:gd name="connsiteY5" fmla="*/ 2175 h 12649"/>
              <a:gd name="connsiteX6" fmla="*/ 5944 w 10000"/>
              <a:gd name="connsiteY6" fmla="*/ 2175 h 12649"/>
              <a:gd name="connsiteX7" fmla="*/ 6256 w 10000"/>
              <a:gd name="connsiteY7" fmla="*/ 1593 h 12649"/>
              <a:gd name="connsiteX8" fmla="*/ 6602 w 10000"/>
              <a:gd name="connsiteY8" fmla="*/ 1030 h 12649"/>
              <a:gd name="connsiteX9" fmla="*/ 7032 w 10000"/>
              <a:gd name="connsiteY9" fmla="*/ 423 h 12649"/>
              <a:gd name="connsiteX10" fmla="*/ 7656 w 10000"/>
              <a:gd name="connsiteY10" fmla="*/ 943 h 12649"/>
              <a:gd name="connsiteX11" fmla="*/ 7589 w 10000"/>
              <a:gd name="connsiteY11" fmla="*/ 1127 h 12649"/>
              <a:gd name="connsiteX12" fmla="*/ 7546 w 10000"/>
              <a:gd name="connsiteY12" fmla="*/ 1488 h 12649"/>
              <a:gd name="connsiteX13" fmla="*/ 7141 w 10000"/>
              <a:gd name="connsiteY13" fmla="*/ 2428 h 12649"/>
              <a:gd name="connsiteX14" fmla="*/ 7141 w 10000"/>
              <a:gd name="connsiteY14" fmla="*/ 2735 h 12649"/>
              <a:gd name="connsiteX15" fmla="*/ 7217 w 10000"/>
              <a:gd name="connsiteY15" fmla="*/ 3537 h 12649"/>
              <a:gd name="connsiteX16" fmla="*/ 7512 w 10000"/>
              <a:gd name="connsiteY16" fmla="*/ 3414 h 12649"/>
              <a:gd name="connsiteX17" fmla="*/ 7985 w 10000"/>
              <a:gd name="connsiteY17" fmla="*/ 3132 h 12649"/>
              <a:gd name="connsiteX18" fmla="*/ 8170 w 10000"/>
              <a:gd name="connsiteY18" fmla="*/ 2973 h 12649"/>
              <a:gd name="connsiteX19" fmla="*/ 8718 w 10000"/>
              <a:gd name="connsiteY19" fmla="*/ 2728 h 12649"/>
              <a:gd name="connsiteX20" fmla="*/ 9561 w 10000"/>
              <a:gd name="connsiteY20" fmla="*/ 2598 h 12649"/>
              <a:gd name="connsiteX21" fmla="*/ 9999 w 10000"/>
              <a:gd name="connsiteY21" fmla="*/ 2728 h 12649"/>
              <a:gd name="connsiteX22" fmla="*/ 9771 w 10000"/>
              <a:gd name="connsiteY22" fmla="*/ 2930 h 12649"/>
              <a:gd name="connsiteX23" fmla="*/ 9501 w 10000"/>
              <a:gd name="connsiteY23" fmla="*/ 3107 h 12649"/>
              <a:gd name="connsiteX24" fmla="*/ 8946 w 10000"/>
              <a:gd name="connsiteY24" fmla="*/ 3457 h 12649"/>
              <a:gd name="connsiteX25" fmla="*/ 8389 w 10000"/>
              <a:gd name="connsiteY25" fmla="*/ 3801 h 12649"/>
              <a:gd name="connsiteX26" fmla="*/ 7918 w 10000"/>
              <a:gd name="connsiteY26" fmla="*/ 4162 h 12649"/>
              <a:gd name="connsiteX27" fmla="*/ 7428 w 10000"/>
              <a:gd name="connsiteY27" fmla="*/ 4364 h 12649"/>
              <a:gd name="connsiteX28" fmla="*/ 6745 w 10000"/>
              <a:gd name="connsiteY28" fmla="*/ 4599 h 12649"/>
              <a:gd name="connsiteX29" fmla="*/ 6206 w 10000"/>
              <a:gd name="connsiteY29" fmla="*/ 4744 h 12649"/>
              <a:gd name="connsiteX30" fmla="*/ 6038 w 10000"/>
              <a:gd name="connsiteY30" fmla="*/ 4975 h 12649"/>
              <a:gd name="connsiteX31" fmla="*/ 6159 w 10000"/>
              <a:gd name="connsiteY31" fmla="*/ 12604 h 12649"/>
              <a:gd name="connsiteX32" fmla="*/ 1346 w 10000"/>
              <a:gd name="connsiteY32" fmla="*/ 12649 h 12649"/>
              <a:gd name="connsiteX33" fmla="*/ 1823 w 10000"/>
              <a:gd name="connsiteY33" fmla="*/ 4740 h 12649"/>
              <a:gd name="connsiteX34" fmla="*/ 1300 w 10000"/>
              <a:gd name="connsiteY34" fmla="*/ 3985 h 12649"/>
              <a:gd name="connsiteX35" fmla="*/ 1300 w 10000"/>
              <a:gd name="connsiteY35" fmla="*/ 3281 h 12649"/>
              <a:gd name="connsiteX36" fmla="*/ 1216 w 10000"/>
              <a:gd name="connsiteY36" fmla="*/ 2439 h 12649"/>
              <a:gd name="connsiteX37" fmla="*/ 769 w 10000"/>
              <a:gd name="connsiteY37" fmla="*/ 2023 h 12649"/>
              <a:gd name="connsiteX38" fmla="*/ 516 w 10000"/>
              <a:gd name="connsiteY38" fmla="*/ 1724 h 12649"/>
              <a:gd name="connsiteX39" fmla="*/ 213 w 10000"/>
              <a:gd name="connsiteY39" fmla="*/ 1441 h 12649"/>
              <a:gd name="connsiteX40" fmla="*/ 2 w 10000"/>
              <a:gd name="connsiteY40" fmla="*/ 1109 h 12649"/>
              <a:gd name="connsiteX41" fmla="*/ 500 w 10000"/>
              <a:gd name="connsiteY41" fmla="*/ 968 h 12649"/>
              <a:gd name="connsiteX42" fmla="*/ 1013 w 10000"/>
              <a:gd name="connsiteY42" fmla="*/ 1257 h 12649"/>
              <a:gd name="connsiteX43" fmla="*/ 1384 w 10000"/>
              <a:gd name="connsiteY43" fmla="*/ 1600 h 12649"/>
              <a:gd name="connsiteX44" fmla="*/ 1815 w 10000"/>
              <a:gd name="connsiteY44" fmla="*/ 1926 h 12649"/>
              <a:gd name="connsiteX45" fmla="*/ 2286 w 10000"/>
              <a:gd name="connsiteY45" fmla="*/ 2243 h 12649"/>
              <a:gd name="connsiteX46" fmla="*/ 2843 w 10000"/>
              <a:gd name="connsiteY46" fmla="*/ 2226 h 12649"/>
              <a:gd name="connsiteX47" fmla="*/ 2801 w 10000"/>
              <a:gd name="connsiteY47" fmla="*/ 1777 h 12649"/>
              <a:gd name="connsiteX48" fmla="*/ 2759 w 10000"/>
              <a:gd name="connsiteY48" fmla="*/ 802 h 12649"/>
              <a:gd name="connsiteX49" fmla="*/ 2784 w 10000"/>
              <a:gd name="connsiteY49" fmla="*/ 336 h 12649"/>
              <a:gd name="connsiteX50" fmla="*/ 3601 w 10000"/>
              <a:gd name="connsiteY50" fmla="*/ 307 h 12649"/>
              <a:gd name="connsiteX51" fmla="*/ 3702 w 10000"/>
              <a:gd name="connsiteY51" fmla="*/ 650 h 12649"/>
              <a:gd name="connsiteX52" fmla="*/ 3745 w 10000"/>
              <a:gd name="connsiteY52" fmla="*/ 994 h 12649"/>
              <a:gd name="connsiteX53" fmla="*/ 3930 w 10000"/>
              <a:gd name="connsiteY53" fmla="*/ 1673 h 12649"/>
              <a:gd name="connsiteX54" fmla="*/ 3930 w 10000"/>
              <a:gd name="connsiteY54" fmla="*/ 1900 h 12649"/>
              <a:gd name="connsiteX55" fmla="*/ 4242 w 10000"/>
              <a:gd name="connsiteY55" fmla="*/ 2102 h 12649"/>
              <a:gd name="connsiteX56" fmla="*/ 4301 w 10000"/>
              <a:gd name="connsiteY56" fmla="*/ 2023 h 12649"/>
              <a:gd name="connsiteX57" fmla="*/ 4402 w 10000"/>
              <a:gd name="connsiteY57" fmla="*/ 1257 h 12649"/>
              <a:gd name="connsiteX58" fmla="*/ 4545 w 10000"/>
              <a:gd name="connsiteY58" fmla="*/ 932 h 12649"/>
              <a:gd name="connsiteX59" fmla="*/ 4612 w 10000"/>
              <a:gd name="connsiteY59" fmla="*/ 564 h 12649"/>
              <a:gd name="connsiteX60" fmla="*/ 4958 w 10000"/>
              <a:gd name="connsiteY60" fmla="*/ 0 h 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2649">
                <a:moveTo>
                  <a:pt x="4958" y="0"/>
                </a:moveTo>
                <a:lnTo>
                  <a:pt x="5043" y="0"/>
                </a:lnTo>
                <a:cubicBezTo>
                  <a:pt x="5414" y="7"/>
                  <a:pt x="5557" y="105"/>
                  <a:pt x="5599" y="289"/>
                </a:cubicBezTo>
                <a:cubicBezTo>
                  <a:pt x="5641" y="520"/>
                  <a:pt x="5641" y="712"/>
                  <a:pt x="5658" y="968"/>
                </a:cubicBezTo>
                <a:cubicBezTo>
                  <a:pt x="5658" y="1109"/>
                  <a:pt x="5658" y="1250"/>
                  <a:pt x="5641" y="1380"/>
                </a:cubicBezTo>
                <a:cubicBezTo>
                  <a:pt x="5573" y="1662"/>
                  <a:pt x="5456" y="1926"/>
                  <a:pt x="5473" y="2175"/>
                </a:cubicBezTo>
                <a:cubicBezTo>
                  <a:pt x="5615" y="2208"/>
                  <a:pt x="5759" y="2182"/>
                  <a:pt x="5944" y="2175"/>
                </a:cubicBezTo>
                <a:cubicBezTo>
                  <a:pt x="6113" y="1998"/>
                  <a:pt x="6172" y="1796"/>
                  <a:pt x="6256" y="1593"/>
                </a:cubicBezTo>
                <a:cubicBezTo>
                  <a:pt x="6358" y="1398"/>
                  <a:pt x="6560" y="1214"/>
                  <a:pt x="6602" y="1030"/>
                </a:cubicBezTo>
                <a:cubicBezTo>
                  <a:pt x="6645" y="791"/>
                  <a:pt x="6543" y="441"/>
                  <a:pt x="7032" y="423"/>
                </a:cubicBezTo>
                <a:cubicBezTo>
                  <a:pt x="7589" y="398"/>
                  <a:pt x="7673" y="679"/>
                  <a:pt x="7656" y="943"/>
                </a:cubicBezTo>
                <a:cubicBezTo>
                  <a:pt x="7631" y="1004"/>
                  <a:pt x="7589" y="1066"/>
                  <a:pt x="7589" y="1127"/>
                </a:cubicBezTo>
                <a:cubicBezTo>
                  <a:pt x="7571" y="1250"/>
                  <a:pt x="7571" y="1366"/>
                  <a:pt x="7546" y="1488"/>
                </a:cubicBezTo>
                <a:cubicBezTo>
                  <a:pt x="7487" y="1796"/>
                  <a:pt x="7175" y="2102"/>
                  <a:pt x="7141" y="2428"/>
                </a:cubicBezTo>
                <a:cubicBezTo>
                  <a:pt x="7116" y="2526"/>
                  <a:pt x="7141" y="2630"/>
                  <a:pt x="7141" y="2735"/>
                </a:cubicBezTo>
                <a:cubicBezTo>
                  <a:pt x="7116" y="3002"/>
                  <a:pt x="7099" y="3281"/>
                  <a:pt x="7217" y="3537"/>
                </a:cubicBezTo>
                <a:cubicBezTo>
                  <a:pt x="7386" y="3530"/>
                  <a:pt x="7428" y="3457"/>
                  <a:pt x="7512" y="3414"/>
                </a:cubicBezTo>
                <a:cubicBezTo>
                  <a:pt x="7673" y="3328"/>
                  <a:pt x="7841" y="3237"/>
                  <a:pt x="7985" y="3132"/>
                </a:cubicBezTo>
                <a:cubicBezTo>
                  <a:pt x="8044" y="3078"/>
                  <a:pt x="8086" y="3028"/>
                  <a:pt x="8170" y="2973"/>
                </a:cubicBezTo>
                <a:cubicBezTo>
                  <a:pt x="8314" y="2876"/>
                  <a:pt x="8498" y="2807"/>
                  <a:pt x="8718" y="2728"/>
                </a:cubicBezTo>
                <a:cubicBezTo>
                  <a:pt x="8946" y="2659"/>
                  <a:pt x="9232" y="2580"/>
                  <a:pt x="9561" y="2598"/>
                </a:cubicBezTo>
                <a:cubicBezTo>
                  <a:pt x="9746" y="2605"/>
                  <a:pt x="9974" y="2659"/>
                  <a:pt x="9999" y="2728"/>
                </a:cubicBezTo>
                <a:cubicBezTo>
                  <a:pt x="10016" y="2807"/>
                  <a:pt x="9890" y="2851"/>
                  <a:pt x="9771" y="2930"/>
                </a:cubicBezTo>
                <a:cubicBezTo>
                  <a:pt x="9687" y="2991"/>
                  <a:pt x="9586" y="3053"/>
                  <a:pt x="9501" y="3107"/>
                </a:cubicBezTo>
                <a:cubicBezTo>
                  <a:pt x="9275" y="3230"/>
                  <a:pt x="9131" y="3353"/>
                  <a:pt x="8946" y="3457"/>
                </a:cubicBezTo>
                <a:cubicBezTo>
                  <a:pt x="8743" y="3562"/>
                  <a:pt x="8532" y="3678"/>
                  <a:pt x="8389" y="3801"/>
                </a:cubicBezTo>
                <a:cubicBezTo>
                  <a:pt x="8229" y="3934"/>
                  <a:pt x="8128" y="4057"/>
                  <a:pt x="7918" y="4162"/>
                </a:cubicBezTo>
                <a:cubicBezTo>
                  <a:pt x="7799" y="4231"/>
                  <a:pt x="7631" y="4303"/>
                  <a:pt x="7428" y="4364"/>
                </a:cubicBezTo>
                <a:cubicBezTo>
                  <a:pt x="7057" y="4480"/>
                  <a:pt x="7116" y="4483"/>
                  <a:pt x="6745" y="4599"/>
                </a:cubicBezTo>
                <a:cubicBezTo>
                  <a:pt x="6560" y="4650"/>
                  <a:pt x="6442" y="4664"/>
                  <a:pt x="6206" y="4744"/>
                </a:cubicBezTo>
                <a:cubicBezTo>
                  <a:pt x="6071" y="4838"/>
                  <a:pt x="6063" y="4870"/>
                  <a:pt x="6038" y="4975"/>
                </a:cubicBezTo>
                <a:cubicBezTo>
                  <a:pt x="6012" y="5116"/>
                  <a:pt x="6159" y="12488"/>
                  <a:pt x="6159" y="12604"/>
                </a:cubicBezTo>
                <a:lnTo>
                  <a:pt x="1346" y="12649"/>
                </a:lnTo>
                <a:cubicBezTo>
                  <a:pt x="1372" y="12440"/>
                  <a:pt x="1907" y="4939"/>
                  <a:pt x="1823" y="4740"/>
                </a:cubicBezTo>
                <a:cubicBezTo>
                  <a:pt x="1704" y="4451"/>
                  <a:pt x="1359" y="4249"/>
                  <a:pt x="1300" y="3985"/>
                </a:cubicBezTo>
                <a:cubicBezTo>
                  <a:pt x="1258" y="3765"/>
                  <a:pt x="1300" y="3530"/>
                  <a:pt x="1300" y="3281"/>
                </a:cubicBezTo>
                <a:cubicBezTo>
                  <a:pt x="1325" y="3010"/>
                  <a:pt x="1401" y="2659"/>
                  <a:pt x="1216" y="2439"/>
                </a:cubicBezTo>
                <a:cubicBezTo>
                  <a:pt x="1072" y="2287"/>
                  <a:pt x="887" y="2164"/>
                  <a:pt x="769" y="2023"/>
                </a:cubicBezTo>
                <a:cubicBezTo>
                  <a:pt x="659" y="1926"/>
                  <a:pt x="600" y="1821"/>
                  <a:pt x="516" y="1724"/>
                </a:cubicBezTo>
                <a:cubicBezTo>
                  <a:pt x="440" y="1618"/>
                  <a:pt x="297" y="1532"/>
                  <a:pt x="213" y="1441"/>
                </a:cubicBezTo>
                <a:cubicBezTo>
                  <a:pt x="153" y="1373"/>
                  <a:pt x="-15" y="1178"/>
                  <a:pt x="2" y="1109"/>
                </a:cubicBezTo>
                <a:cubicBezTo>
                  <a:pt x="44" y="1030"/>
                  <a:pt x="297" y="957"/>
                  <a:pt x="500" y="968"/>
                </a:cubicBezTo>
                <a:cubicBezTo>
                  <a:pt x="743" y="986"/>
                  <a:pt x="887" y="1153"/>
                  <a:pt x="1013" y="1257"/>
                </a:cubicBezTo>
                <a:cubicBezTo>
                  <a:pt x="1157" y="1380"/>
                  <a:pt x="1283" y="1503"/>
                  <a:pt x="1384" y="1600"/>
                </a:cubicBezTo>
                <a:cubicBezTo>
                  <a:pt x="1503" y="1709"/>
                  <a:pt x="1687" y="1832"/>
                  <a:pt x="1815" y="1926"/>
                </a:cubicBezTo>
                <a:cubicBezTo>
                  <a:pt x="1957" y="2023"/>
                  <a:pt x="2083" y="2208"/>
                  <a:pt x="2286" y="2243"/>
                </a:cubicBezTo>
                <a:cubicBezTo>
                  <a:pt x="2455" y="2280"/>
                  <a:pt x="2657" y="2243"/>
                  <a:pt x="2843" y="2226"/>
                </a:cubicBezTo>
                <a:cubicBezTo>
                  <a:pt x="2927" y="2067"/>
                  <a:pt x="2860" y="1926"/>
                  <a:pt x="2801" y="1777"/>
                </a:cubicBezTo>
                <a:cubicBezTo>
                  <a:pt x="2716" y="1459"/>
                  <a:pt x="2801" y="1127"/>
                  <a:pt x="2759" y="802"/>
                </a:cubicBezTo>
                <a:cubicBezTo>
                  <a:pt x="2741" y="661"/>
                  <a:pt x="2657" y="423"/>
                  <a:pt x="2784" y="336"/>
                </a:cubicBezTo>
                <a:cubicBezTo>
                  <a:pt x="2902" y="245"/>
                  <a:pt x="3441" y="220"/>
                  <a:pt x="3601" y="307"/>
                </a:cubicBezTo>
                <a:cubicBezTo>
                  <a:pt x="3685" y="361"/>
                  <a:pt x="3685" y="553"/>
                  <a:pt x="3702" y="650"/>
                </a:cubicBezTo>
                <a:cubicBezTo>
                  <a:pt x="3728" y="784"/>
                  <a:pt x="3728" y="871"/>
                  <a:pt x="3745" y="994"/>
                </a:cubicBezTo>
                <a:cubicBezTo>
                  <a:pt x="3787" y="1286"/>
                  <a:pt x="3930" y="1441"/>
                  <a:pt x="3930" y="1673"/>
                </a:cubicBezTo>
                <a:lnTo>
                  <a:pt x="3930" y="1900"/>
                </a:lnTo>
                <a:cubicBezTo>
                  <a:pt x="3955" y="2016"/>
                  <a:pt x="3888" y="2146"/>
                  <a:pt x="4242" y="2102"/>
                </a:cubicBezTo>
                <a:cubicBezTo>
                  <a:pt x="4326" y="2096"/>
                  <a:pt x="4301" y="2059"/>
                  <a:pt x="4301" y="2023"/>
                </a:cubicBezTo>
                <a:cubicBezTo>
                  <a:pt x="4428" y="1785"/>
                  <a:pt x="4326" y="1503"/>
                  <a:pt x="4402" y="1257"/>
                </a:cubicBezTo>
                <a:cubicBezTo>
                  <a:pt x="4444" y="1145"/>
                  <a:pt x="4503" y="1037"/>
                  <a:pt x="4545" y="932"/>
                </a:cubicBezTo>
                <a:cubicBezTo>
                  <a:pt x="4587" y="809"/>
                  <a:pt x="4612" y="686"/>
                  <a:pt x="4612" y="564"/>
                </a:cubicBezTo>
                <a:cubicBezTo>
                  <a:pt x="4587" y="351"/>
                  <a:pt x="4402" y="0"/>
                  <a:pt x="4958" y="0"/>
                </a:cubicBezTo>
                <a:close/>
              </a:path>
            </a:pathLst>
          </a:custGeom>
          <a:solidFill>
            <a:schemeClr val="accent3">
              <a:lumMod val="40000"/>
              <a:lumOff val="60000"/>
            </a:schemeClr>
          </a:solidFill>
          <a:ln>
            <a:noFill/>
          </a:ln>
          <a:effectLst/>
        </p:spPr>
        <p:txBody>
          <a:bodyPr vert="horz" wrap="square" lIns="68508" tIns="34254" rIns="68508" bIns="34254" numCol="1" anchor="t" anchorCtr="0" compatLnSpc="1">
            <a:prstTxWarp prst="textNoShape">
              <a:avLst/>
            </a:prstTxWarp>
          </a:bodyPr>
          <a:lstStyle/>
          <a:p>
            <a:pPr>
              <a:spcAft>
                <a:spcPts val="450"/>
              </a:spcAft>
            </a:pPr>
            <a:endParaRPr lang="en-US" sz="900">
              <a:solidFill>
                <a:srgbClr val="FFFFFF"/>
              </a:solidFill>
              <a:latin typeface="+mj-lt"/>
            </a:endParaRPr>
          </a:p>
        </p:txBody>
      </p:sp>
      <p:sp>
        <p:nvSpPr>
          <p:cNvPr id="10" name="Freeform 67">
            <a:extLst>
              <a:ext uri="{FF2B5EF4-FFF2-40B4-BE49-F238E27FC236}">
                <a16:creationId xmlns:a16="http://schemas.microsoft.com/office/drawing/2014/main" id="{09441C6C-3711-44BF-9943-11AD9789AE20}"/>
              </a:ext>
            </a:extLst>
          </p:cNvPr>
          <p:cNvSpPr>
            <a:spLocks/>
          </p:cNvSpPr>
          <p:nvPr/>
        </p:nvSpPr>
        <p:spPr bwMode="gray">
          <a:xfrm>
            <a:off x="4770492" y="2947567"/>
            <a:ext cx="881610" cy="2310480"/>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8740"/>
              <a:gd name="connsiteX1" fmla="*/ 5027 w 9969"/>
              <a:gd name="connsiteY1" fmla="*/ 0 h 18740"/>
              <a:gd name="connsiteX2" fmla="*/ 5582 w 9969"/>
              <a:gd name="connsiteY2" fmla="*/ 542 h 18740"/>
              <a:gd name="connsiteX3" fmla="*/ 5640 w 9969"/>
              <a:gd name="connsiteY3" fmla="*/ 1814 h 18740"/>
              <a:gd name="connsiteX4" fmla="*/ 5624 w 9969"/>
              <a:gd name="connsiteY4" fmla="*/ 2586 h 18740"/>
              <a:gd name="connsiteX5" fmla="*/ 5456 w 9969"/>
              <a:gd name="connsiteY5" fmla="*/ 4076 h 18740"/>
              <a:gd name="connsiteX6" fmla="*/ 5926 w 9969"/>
              <a:gd name="connsiteY6" fmla="*/ 4076 h 18740"/>
              <a:gd name="connsiteX7" fmla="*/ 6237 w 9969"/>
              <a:gd name="connsiteY7" fmla="*/ 2986 h 18740"/>
              <a:gd name="connsiteX8" fmla="*/ 6582 w 9969"/>
              <a:gd name="connsiteY8" fmla="*/ 1930 h 18740"/>
              <a:gd name="connsiteX9" fmla="*/ 7010 w 9969"/>
              <a:gd name="connsiteY9" fmla="*/ 792 h 18740"/>
              <a:gd name="connsiteX10" fmla="*/ 7632 w 9969"/>
              <a:gd name="connsiteY10" fmla="*/ 1767 h 18740"/>
              <a:gd name="connsiteX11" fmla="*/ 7565 w 9969"/>
              <a:gd name="connsiteY11" fmla="*/ 2112 h 18740"/>
              <a:gd name="connsiteX12" fmla="*/ 7523 w 9969"/>
              <a:gd name="connsiteY12" fmla="*/ 2789 h 18740"/>
              <a:gd name="connsiteX13" fmla="*/ 7119 w 9969"/>
              <a:gd name="connsiteY13" fmla="*/ 4550 h 18740"/>
              <a:gd name="connsiteX14" fmla="*/ 7119 w 9969"/>
              <a:gd name="connsiteY14" fmla="*/ 5125 h 18740"/>
              <a:gd name="connsiteX15" fmla="*/ 7195 w 9969"/>
              <a:gd name="connsiteY15" fmla="*/ 6628 h 18740"/>
              <a:gd name="connsiteX16" fmla="*/ 7489 w 9969"/>
              <a:gd name="connsiteY16" fmla="*/ 6398 h 18740"/>
              <a:gd name="connsiteX17" fmla="*/ 7960 w 9969"/>
              <a:gd name="connsiteY17" fmla="*/ 5870 h 18740"/>
              <a:gd name="connsiteX18" fmla="*/ 8145 w 9969"/>
              <a:gd name="connsiteY18" fmla="*/ 5572 h 18740"/>
              <a:gd name="connsiteX19" fmla="*/ 8691 w 9969"/>
              <a:gd name="connsiteY19" fmla="*/ 5112 h 18740"/>
              <a:gd name="connsiteX20" fmla="*/ 9531 w 9969"/>
              <a:gd name="connsiteY20" fmla="*/ 4868 h 18740"/>
              <a:gd name="connsiteX21" fmla="*/ 9968 w 9969"/>
              <a:gd name="connsiteY21" fmla="*/ 5112 h 18740"/>
              <a:gd name="connsiteX22" fmla="*/ 9741 w 9969"/>
              <a:gd name="connsiteY22" fmla="*/ 5491 h 18740"/>
              <a:gd name="connsiteX23" fmla="*/ 9472 w 9969"/>
              <a:gd name="connsiteY23" fmla="*/ 5823 h 18740"/>
              <a:gd name="connsiteX24" fmla="*/ 8918 w 9969"/>
              <a:gd name="connsiteY24" fmla="*/ 6479 h 18740"/>
              <a:gd name="connsiteX25" fmla="*/ 8363 w 9969"/>
              <a:gd name="connsiteY25" fmla="*/ 7123 h 18740"/>
              <a:gd name="connsiteX26" fmla="*/ 7893 w 9969"/>
              <a:gd name="connsiteY26" fmla="*/ 7800 h 18740"/>
              <a:gd name="connsiteX27" fmla="*/ 7405 w 9969"/>
              <a:gd name="connsiteY27" fmla="*/ 8179 h 18740"/>
              <a:gd name="connsiteX28" fmla="*/ 6724 w 9969"/>
              <a:gd name="connsiteY28" fmla="*/ 8619 h 18740"/>
              <a:gd name="connsiteX29" fmla="*/ 6187 w 9969"/>
              <a:gd name="connsiteY29" fmla="*/ 8890 h 18740"/>
              <a:gd name="connsiteX30" fmla="*/ 6019 w 9969"/>
              <a:gd name="connsiteY30" fmla="*/ 9323 h 18740"/>
              <a:gd name="connsiteX31" fmla="*/ 6125 w 9969"/>
              <a:gd name="connsiteY31" fmla="*/ 18740 h 18740"/>
              <a:gd name="connsiteX32" fmla="*/ 1825 w 9969"/>
              <a:gd name="connsiteY32" fmla="*/ 9993 h 18740"/>
              <a:gd name="connsiteX33" fmla="*/ 1817 w 9969"/>
              <a:gd name="connsiteY33" fmla="*/ 8883 h 18740"/>
              <a:gd name="connsiteX34" fmla="*/ 1296 w 9969"/>
              <a:gd name="connsiteY34" fmla="*/ 7468 h 18740"/>
              <a:gd name="connsiteX35" fmla="*/ 1296 w 9969"/>
              <a:gd name="connsiteY35" fmla="*/ 6148 h 18740"/>
              <a:gd name="connsiteX36" fmla="*/ 1212 w 9969"/>
              <a:gd name="connsiteY36" fmla="*/ 4570 h 18740"/>
              <a:gd name="connsiteX37" fmla="*/ 767 w 9969"/>
              <a:gd name="connsiteY37" fmla="*/ 3791 h 18740"/>
              <a:gd name="connsiteX38" fmla="*/ 514 w 9969"/>
              <a:gd name="connsiteY38" fmla="*/ 3230 h 18740"/>
              <a:gd name="connsiteX39" fmla="*/ 212 w 9969"/>
              <a:gd name="connsiteY39" fmla="*/ 2701 h 18740"/>
              <a:gd name="connsiteX40" fmla="*/ 2 w 9969"/>
              <a:gd name="connsiteY40" fmla="*/ 2079 h 18740"/>
              <a:gd name="connsiteX41" fmla="*/ 498 w 9969"/>
              <a:gd name="connsiteY41" fmla="*/ 1814 h 18740"/>
              <a:gd name="connsiteX42" fmla="*/ 1010 w 9969"/>
              <a:gd name="connsiteY42" fmla="*/ 2356 h 18740"/>
              <a:gd name="connsiteX43" fmla="*/ 1380 w 9969"/>
              <a:gd name="connsiteY43" fmla="*/ 2999 h 18740"/>
              <a:gd name="connsiteX44" fmla="*/ 1809 w 9969"/>
              <a:gd name="connsiteY44" fmla="*/ 3609 h 18740"/>
              <a:gd name="connsiteX45" fmla="*/ 2279 w 9969"/>
              <a:gd name="connsiteY45" fmla="*/ 4204 h 18740"/>
              <a:gd name="connsiteX46" fmla="*/ 2834 w 9969"/>
              <a:gd name="connsiteY46" fmla="*/ 4171 h 18740"/>
              <a:gd name="connsiteX47" fmla="*/ 2792 w 9969"/>
              <a:gd name="connsiteY47" fmla="*/ 3331 h 18740"/>
              <a:gd name="connsiteX48" fmla="*/ 2750 w 9969"/>
              <a:gd name="connsiteY48" fmla="*/ 1503 h 18740"/>
              <a:gd name="connsiteX49" fmla="*/ 2775 w 9969"/>
              <a:gd name="connsiteY49" fmla="*/ 630 h 18740"/>
              <a:gd name="connsiteX50" fmla="*/ 3590 w 9969"/>
              <a:gd name="connsiteY50" fmla="*/ 575 h 18740"/>
              <a:gd name="connsiteX51" fmla="*/ 3691 w 9969"/>
              <a:gd name="connsiteY51" fmla="*/ 1219 h 18740"/>
              <a:gd name="connsiteX52" fmla="*/ 3733 w 9969"/>
              <a:gd name="connsiteY52" fmla="*/ 1862 h 18740"/>
              <a:gd name="connsiteX53" fmla="*/ 3918 w 9969"/>
              <a:gd name="connsiteY53" fmla="*/ 3135 h 18740"/>
              <a:gd name="connsiteX54" fmla="*/ 3918 w 9969"/>
              <a:gd name="connsiteY54" fmla="*/ 3561 h 18740"/>
              <a:gd name="connsiteX55" fmla="*/ 4229 w 9969"/>
              <a:gd name="connsiteY55" fmla="*/ 3940 h 18740"/>
              <a:gd name="connsiteX56" fmla="*/ 4288 w 9969"/>
              <a:gd name="connsiteY56" fmla="*/ 3791 h 18740"/>
              <a:gd name="connsiteX57" fmla="*/ 4388 w 9969"/>
              <a:gd name="connsiteY57" fmla="*/ 2356 h 18740"/>
              <a:gd name="connsiteX58" fmla="*/ 4531 w 9969"/>
              <a:gd name="connsiteY58" fmla="*/ 1747 h 18740"/>
              <a:gd name="connsiteX59" fmla="*/ 4598 w 9969"/>
              <a:gd name="connsiteY59" fmla="*/ 1056 h 18740"/>
              <a:gd name="connsiteX60" fmla="*/ 4943 w 9969"/>
              <a:gd name="connsiteY60" fmla="*/ 0 h 18740"/>
              <a:gd name="connsiteX0" fmla="*/ 4958 w 10000"/>
              <a:gd name="connsiteY0" fmla="*/ 0 h 10000"/>
              <a:gd name="connsiteX1" fmla="*/ 5043 w 10000"/>
              <a:gd name="connsiteY1" fmla="*/ 0 h 10000"/>
              <a:gd name="connsiteX2" fmla="*/ 5599 w 10000"/>
              <a:gd name="connsiteY2" fmla="*/ 289 h 10000"/>
              <a:gd name="connsiteX3" fmla="*/ 5658 w 10000"/>
              <a:gd name="connsiteY3" fmla="*/ 968 h 10000"/>
              <a:gd name="connsiteX4" fmla="*/ 5641 w 10000"/>
              <a:gd name="connsiteY4" fmla="*/ 1380 h 10000"/>
              <a:gd name="connsiteX5" fmla="*/ 5473 w 10000"/>
              <a:gd name="connsiteY5" fmla="*/ 2175 h 10000"/>
              <a:gd name="connsiteX6" fmla="*/ 5944 w 10000"/>
              <a:gd name="connsiteY6" fmla="*/ 2175 h 10000"/>
              <a:gd name="connsiteX7" fmla="*/ 6256 w 10000"/>
              <a:gd name="connsiteY7" fmla="*/ 1593 h 10000"/>
              <a:gd name="connsiteX8" fmla="*/ 6602 w 10000"/>
              <a:gd name="connsiteY8" fmla="*/ 1030 h 10000"/>
              <a:gd name="connsiteX9" fmla="*/ 7032 w 10000"/>
              <a:gd name="connsiteY9" fmla="*/ 423 h 10000"/>
              <a:gd name="connsiteX10" fmla="*/ 7656 w 10000"/>
              <a:gd name="connsiteY10" fmla="*/ 943 h 10000"/>
              <a:gd name="connsiteX11" fmla="*/ 7589 w 10000"/>
              <a:gd name="connsiteY11" fmla="*/ 1127 h 10000"/>
              <a:gd name="connsiteX12" fmla="*/ 7546 w 10000"/>
              <a:gd name="connsiteY12" fmla="*/ 1488 h 10000"/>
              <a:gd name="connsiteX13" fmla="*/ 7141 w 10000"/>
              <a:gd name="connsiteY13" fmla="*/ 2428 h 10000"/>
              <a:gd name="connsiteX14" fmla="*/ 7141 w 10000"/>
              <a:gd name="connsiteY14" fmla="*/ 2735 h 10000"/>
              <a:gd name="connsiteX15" fmla="*/ 7217 w 10000"/>
              <a:gd name="connsiteY15" fmla="*/ 3537 h 10000"/>
              <a:gd name="connsiteX16" fmla="*/ 7512 w 10000"/>
              <a:gd name="connsiteY16" fmla="*/ 3414 h 10000"/>
              <a:gd name="connsiteX17" fmla="*/ 7985 w 10000"/>
              <a:gd name="connsiteY17" fmla="*/ 3132 h 10000"/>
              <a:gd name="connsiteX18" fmla="*/ 8170 w 10000"/>
              <a:gd name="connsiteY18" fmla="*/ 2973 h 10000"/>
              <a:gd name="connsiteX19" fmla="*/ 8718 w 10000"/>
              <a:gd name="connsiteY19" fmla="*/ 2728 h 10000"/>
              <a:gd name="connsiteX20" fmla="*/ 9561 w 10000"/>
              <a:gd name="connsiteY20" fmla="*/ 2598 h 10000"/>
              <a:gd name="connsiteX21" fmla="*/ 9999 w 10000"/>
              <a:gd name="connsiteY21" fmla="*/ 2728 h 10000"/>
              <a:gd name="connsiteX22" fmla="*/ 9771 w 10000"/>
              <a:gd name="connsiteY22" fmla="*/ 2930 h 10000"/>
              <a:gd name="connsiteX23" fmla="*/ 9501 w 10000"/>
              <a:gd name="connsiteY23" fmla="*/ 3107 h 10000"/>
              <a:gd name="connsiteX24" fmla="*/ 8946 w 10000"/>
              <a:gd name="connsiteY24" fmla="*/ 3457 h 10000"/>
              <a:gd name="connsiteX25" fmla="*/ 8389 w 10000"/>
              <a:gd name="connsiteY25" fmla="*/ 3801 h 10000"/>
              <a:gd name="connsiteX26" fmla="*/ 7918 w 10000"/>
              <a:gd name="connsiteY26" fmla="*/ 4162 h 10000"/>
              <a:gd name="connsiteX27" fmla="*/ 7428 w 10000"/>
              <a:gd name="connsiteY27" fmla="*/ 4364 h 10000"/>
              <a:gd name="connsiteX28" fmla="*/ 6745 w 10000"/>
              <a:gd name="connsiteY28" fmla="*/ 4599 h 10000"/>
              <a:gd name="connsiteX29" fmla="*/ 6206 w 10000"/>
              <a:gd name="connsiteY29" fmla="*/ 4744 h 10000"/>
              <a:gd name="connsiteX30" fmla="*/ 6038 w 10000"/>
              <a:gd name="connsiteY30" fmla="*/ 4975 h 10000"/>
              <a:gd name="connsiteX31" fmla="*/ 6144 w 10000"/>
              <a:gd name="connsiteY31" fmla="*/ 10000 h 10000"/>
              <a:gd name="connsiteX32" fmla="*/ 1502 w 10000"/>
              <a:gd name="connsiteY32" fmla="*/ 9698 h 10000"/>
              <a:gd name="connsiteX33" fmla="*/ 1823 w 10000"/>
              <a:gd name="connsiteY33" fmla="*/ 4740 h 10000"/>
              <a:gd name="connsiteX34" fmla="*/ 1300 w 10000"/>
              <a:gd name="connsiteY34" fmla="*/ 3985 h 10000"/>
              <a:gd name="connsiteX35" fmla="*/ 1300 w 10000"/>
              <a:gd name="connsiteY35" fmla="*/ 3281 h 10000"/>
              <a:gd name="connsiteX36" fmla="*/ 1216 w 10000"/>
              <a:gd name="connsiteY36" fmla="*/ 2439 h 10000"/>
              <a:gd name="connsiteX37" fmla="*/ 769 w 10000"/>
              <a:gd name="connsiteY37" fmla="*/ 2023 h 10000"/>
              <a:gd name="connsiteX38" fmla="*/ 516 w 10000"/>
              <a:gd name="connsiteY38" fmla="*/ 1724 h 10000"/>
              <a:gd name="connsiteX39" fmla="*/ 213 w 10000"/>
              <a:gd name="connsiteY39" fmla="*/ 1441 h 10000"/>
              <a:gd name="connsiteX40" fmla="*/ 2 w 10000"/>
              <a:gd name="connsiteY40" fmla="*/ 1109 h 10000"/>
              <a:gd name="connsiteX41" fmla="*/ 500 w 10000"/>
              <a:gd name="connsiteY41" fmla="*/ 968 h 10000"/>
              <a:gd name="connsiteX42" fmla="*/ 1013 w 10000"/>
              <a:gd name="connsiteY42" fmla="*/ 1257 h 10000"/>
              <a:gd name="connsiteX43" fmla="*/ 1384 w 10000"/>
              <a:gd name="connsiteY43" fmla="*/ 1600 h 10000"/>
              <a:gd name="connsiteX44" fmla="*/ 1815 w 10000"/>
              <a:gd name="connsiteY44" fmla="*/ 1926 h 10000"/>
              <a:gd name="connsiteX45" fmla="*/ 2286 w 10000"/>
              <a:gd name="connsiteY45" fmla="*/ 2243 h 10000"/>
              <a:gd name="connsiteX46" fmla="*/ 2843 w 10000"/>
              <a:gd name="connsiteY46" fmla="*/ 2226 h 10000"/>
              <a:gd name="connsiteX47" fmla="*/ 2801 w 10000"/>
              <a:gd name="connsiteY47" fmla="*/ 1777 h 10000"/>
              <a:gd name="connsiteX48" fmla="*/ 2759 w 10000"/>
              <a:gd name="connsiteY48" fmla="*/ 802 h 10000"/>
              <a:gd name="connsiteX49" fmla="*/ 2784 w 10000"/>
              <a:gd name="connsiteY49" fmla="*/ 336 h 10000"/>
              <a:gd name="connsiteX50" fmla="*/ 3601 w 10000"/>
              <a:gd name="connsiteY50" fmla="*/ 307 h 10000"/>
              <a:gd name="connsiteX51" fmla="*/ 3702 w 10000"/>
              <a:gd name="connsiteY51" fmla="*/ 650 h 10000"/>
              <a:gd name="connsiteX52" fmla="*/ 3745 w 10000"/>
              <a:gd name="connsiteY52" fmla="*/ 994 h 10000"/>
              <a:gd name="connsiteX53" fmla="*/ 3930 w 10000"/>
              <a:gd name="connsiteY53" fmla="*/ 1673 h 10000"/>
              <a:gd name="connsiteX54" fmla="*/ 3930 w 10000"/>
              <a:gd name="connsiteY54" fmla="*/ 1900 h 10000"/>
              <a:gd name="connsiteX55" fmla="*/ 4242 w 10000"/>
              <a:gd name="connsiteY55" fmla="*/ 2102 h 10000"/>
              <a:gd name="connsiteX56" fmla="*/ 4301 w 10000"/>
              <a:gd name="connsiteY56" fmla="*/ 2023 h 10000"/>
              <a:gd name="connsiteX57" fmla="*/ 4402 w 10000"/>
              <a:gd name="connsiteY57" fmla="*/ 1257 h 10000"/>
              <a:gd name="connsiteX58" fmla="*/ 4545 w 10000"/>
              <a:gd name="connsiteY58" fmla="*/ 932 h 10000"/>
              <a:gd name="connsiteX59" fmla="*/ 4612 w 10000"/>
              <a:gd name="connsiteY59" fmla="*/ 564 h 10000"/>
              <a:gd name="connsiteX60" fmla="*/ 4958 w 10000"/>
              <a:gd name="connsiteY60" fmla="*/ 0 h 10000"/>
              <a:gd name="connsiteX0" fmla="*/ 4958 w 10000"/>
              <a:gd name="connsiteY0" fmla="*/ 0 h 10389"/>
              <a:gd name="connsiteX1" fmla="*/ 5043 w 10000"/>
              <a:gd name="connsiteY1" fmla="*/ 0 h 10389"/>
              <a:gd name="connsiteX2" fmla="*/ 5599 w 10000"/>
              <a:gd name="connsiteY2" fmla="*/ 289 h 10389"/>
              <a:gd name="connsiteX3" fmla="*/ 5658 w 10000"/>
              <a:gd name="connsiteY3" fmla="*/ 968 h 10389"/>
              <a:gd name="connsiteX4" fmla="*/ 5641 w 10000"/>
              <a:gd name="connsiteY4" fmla="*/ 1380 h 10389"/>
              <a:gd name="connsiteX5" fmla="*/ 5473 w 10000"/>
              <a:gd name="connsiteY5" fmla="*/ 2175 h 10389"/>
              <a:gd name="connsiteX6" fmla="*/ 5944 w 10000"/>
              <a:gd name="connsiteY6" fmla="*/ 2175 h 10389"/>
              <a:gd name="connsiteX7" fmla="*/ 6256 w 10000"/>
              <a:gd name="connsiteY7" fmla="*/ 1593 h 10389"/>
              <a:gd name="connsiteX8" fmla="*/ 6602 w 10000"/>
              <a:gd name="connsiteY8" fmla="*/ 1030 h 10389"/>
              <a:gd name="connsiteX9" fmla="*/ 7032 w 10000"/>
              <a:gd name="connsiteY9" fmla="*/ 423 h 10389"/>
              <a:gd name="connsiteX10" fmla="*/ 7656 w 10000"/>
              <a:gd name="connsiteY10" fmla="*/ 943 h 10389"/>
              <a:gd name="connsiteX11" fmla="*/ 7589 w 10000"/>
              <a:gd name="connsiteY11" fmla="*/ 1127 h 10389"/>
              <a:gd name="connsiteX12" fmla="*/ 7546 w 10000"/>
              <a:gd name="connsiteY12" fmla="*/ 1488 h 10389"/>
              <a:gd name="connsiteX13" fmla="*/ 7141 w 10000"/>
              <a:gd name="connsiteY13" fmla="*/ 2428 h 10389"/>
              <a:gd name="connsiteX14" fmla="*/ 7141 w 10000"/>
              <a:gd name="connsiteY14" fmla="*/ 2735 h 10389"/>
              <a:gd name="connsiteX15" fmla="*/ 7217 w 10000"/>
              <a:gd name="connsiteY15" fmla="*/ 3537 h 10389"/>
              <a:gd name="connsiteX16" fmla="*/ 7512 w 10000"/>
              <a:gd name="connsiteY16" fmla="*/ 3414 h 10389"/>
              <a:gd name="connsiteX17" fmla="*/ 7985 w 10000"/>
              <a:gd name="connsiteY17" fmla="*/ 3132 h 10389"/>
              <a:gd name="connsiteX18" fmla="*/ 8170 w 10000"/>
              <a:gd name="connsiteY18" fmla="*/ 2973 h 10389"/>
              <a:gd name="connsiteX19" fmla="*/ 8718 w 10000"/>
              <a:gd name="connsiteY19" fmla="*/ 2728 h 10389"/>
              <a:gd name="connsiteX20" fmla="*/ 9561 w 10000"/>
              <a:gd name="connsiteY20" fmla="*/ 2598 h 10389"/>
              <a:gd name="connsiteX21" fmla="*/ 9999 w 10000"/>
              <a:gd name="connsiteY21" fmla="*/ 2728 h 10389"/>
              <a:gd name="connsiteX22" fmla="*/ 9771 w 10000"/>
              <a:gd name="connsiteY22" fmla="*/ 2930 h 10389"/>
              <a:gd name="connsiteX23" fmla="*/ 9501 w 10000"/>
              <a:gd name="connsiteY23" fmla="*/ 3107 h 10389"/>
              <a:gd name="connsiteX24" fmla="*/ 8946 w 10000"/>
              <a:gd name="connsiteY24" fmla="*/ 3457 h 10389"/>
              <a:gd name="connsiteX25" fmla="*/ 8389 w 10000"/>
              <a:gd name="connsiteY25" fmla="*/ 3801 h 10389"/>
              <a:gd name="connsiteX26" fmla="*/ 7918 w 10000"/>
              <a:gd name="connsiteY26" fmla="*/ 4162 h 10389"/>
              <a:gd name="connsiteX27" fmla="*/ 7428 w 10000"/>
              <a:gd name="connsiteY27" fmla="*/ 4364 h 10389"/>
              <a:gd name="connsiteX28" fmla="*/ 6745 w 10000"/>
              <a:gd name="connsiteY28" fmla="*/ 4599 h 10389"/>
              <a:gd name="connsiteX29" fmla="*/ 6206 w 10000"/>
              <a:gd name="connsiteY29" fmla="*/ 4744 h 10389"/>
              <a:gd name="connsiteX30" fmla="*/ 6038 w 10000"/>
              <a:gd name="connsiteY30" fmla="*/ 4975 h 10389"/>
              <a:gd name="connsiteX31" fmla="*/ 6144 w 10000"/>
              <a:gd name="connsiteY31" fmla="*/ 10000 h 10389"/>
              <a:gd name="connsiteX32" fmla="*/ 1377 w 10000"/>
              <a:gd name="connsiteY32" fmla="*/ 10389 h 10389"/>
              <a:gd name="connsiteX33" fmla="*/ 1823 w 10000"/>
              <a:gd name="connsiteY33" fmla="*/ 4740 h 10389"/>
              <a:gd name="connsiteX34" fmla="*/ 1300 w 10000"/>
              <a:gd name="connsiteY34" fmla="*/ 3985 h 10389"/>
              <a:gd name="connsiteX35" fmla="*/ 1300 w 10000"/>
              <a:gd name="connsiteY35" fmla="*/ 3281 h 10389"/>
              <a:gd name="connsiteX36" fmla="*/ 1216 w 10000"/>
              <a:gd name="connsiteY36" fmla="*/ 2439 h 10389"/>
              <a:gd name="connsiteX37" fmla="*/ 769 w 10000"/>
              <a:gd name="connsiteY37" fmla="*/ 2023 h 10389"/>
              <a:gd name="connsiteX38" fmla="*/ 516 w 10000"/>
              <a:gd name="connsiteY38" fmla="*/ 1724 h 10389"/>
              <a:gd name="connsiteX39" fmla="*/ 213 w 10000"/>
              <a:gd name="connsiteY39" fmla="*/ 1441 h 10389"/>
              <a:gd name="connsiteX40" fmla="*/ 2 w 10000"/>
              <a:gd name="connsiteY40" fmla="*/ 1109 h 10389"/>
              <a:gd name="connsiteX41" fmla="*/ 500 w 10000"/>
              <a:gd name="connsiteY41" fmla="*/ 968 h 10389"/>
              <a:gd name="connsiteX42" fmla="*/ 1013 w 10000"/>
              <a:gd name="connsiteY42" fmla="*/ 1257 h 10389"/>
              <a:gd name="connsiteX43" fmla="*/ 1384 w 10000"/>
              <a:gd name="connsiteY43" fmla="*/ 1600 h 10389"/>
              <a:gd name="connsiteX44" fmla="*/ 1815 w 10000"/>
              <a:gd name="connsiteY44" fmla="*/ 1926 h 10389"/>
              <a:gd name="connsiteX45" fmla="*/ 2286 w 10000"/>
              <a:gd name="connsiteY45" fmla="*/ 2243 h 10389"/>
              <a:gd name="connsiteX46" fmla="*/ 2843 w 10000"/>
              <a:gd name="connsiteY46" fmla="*/ 2226 h 10389"/>
              <a:gd name="connsiteX47" fmla="*/ 2801 w 10000"/>
              <a:gd name="connsiteY47" fmla="*/ 1777 h 10389"/>
              <a:gd name="connsiteX48" fmla="*/ 2759 w 10000"/>
              <a:gd name="connsiteY48" fmla="*/ 802 h 10389"/>
              <a:gd name="connsiteX49" fmla="*/ 2784 w 10000"/>
              <a:gd name="connsiteY49" fmla="*/ 336 h 10389"/>
              <a:gd name="connsiteX50" fmla="*/ 3601 w 10000"/>
              <a:gd name="connsiteY50" fmla="*/ 307 h 10389"/>
              <a:gd name="connsiteX51" fmla="*/ 3702 w 10000"/>
              <a:gd name="connsiteY51" fmla="*/ 650 h 10389"/>
              <a:gd name="connsiteX52" fmla="*/ 3745 w 10000"/>
              <a:gd name="connsiteY52" fmla="*/ 994 h 10389"/>
              <a:gd name="connsiteX53" fmla="*/ 3930 w 10000"/>
              <a:gd name="connsiteY53" fmla="*/ 1673 h 10389"/>
              <a:gd name="connsiteX54" fmla="*/ 3930 w 10000"/>
              <a:gd name="connsiteY54" fmla="*/ 1900 h 10389"/>
              <a:gd name="connsiteX55" fmla="*/ 4242 w 10000"/>
              <a:gd name="connsiteY55" fmla="*/ 2102 h 10389"/>
              <a:gd name="connsiteX56" fmla="*/ 4301 w 10000"/>
              <a:gd name="connsiteY56" fmla="*/ 2023 h 10389"/>
              <a:gd name="connsiteX57" fmla="*/ 4402 w 10000"/>
              <a:gd name="connsiteY57" fmla="*/ 1257 h 10389"/>
              <a:gd name="connsiteX58" fmla="*/ 4545 w 10000"/>
              <a:gd name="connsiteY58" fmla="*/ 932 h 10389"/>
              <a:gd name="connsiteX59" fmla="*/ 4612 w 10000"/>
              <a:gd name="connsiteY59" fmla="*/ 564 h 10389"/>
              <a:gd name="connsiteX60" fmla="*/ 4958 w 10000"/>
              <a:gd name="connsiteY60" fmla="*/ 0 h 10389"/>
              <a:gd name="connsiteX0" fmla="*/ 4958 w 10000"/>
              <a:gd name="connsiteY0" fmla="*/ 0 h 10691"/>
              <a:gd name="connsiteX1" fmla="*/ 5043 w 10000"/>
              <a:gd name="connsiteY1" fmla="*/ 0 h 10691"/>
              <a:gd name="connsiteX2" fmla="*/ 5599 w 10000"/>
              <a:gd name="connsiteY2" fmla="*/ 289 h 10691"/>
              <a:gd name="connsiteX3" fmla="*/ 5658 w 10000"/>
              <a:gd name="connsiteY3" fmla="*/ 968 h 10691"/>
              <a:gd name="connsiteX4" fmla="*/ 5641 w 10000"/>
              <a:gd name="connsiteY4" fmla="*/ 1380 h 10691"/>
              <a:gd name="connsiteX5" fmla="*/ 5473 w 10000"/>
              <a:gd name="connsiteY5" fmla="*/ 2175 h 10691"/>
              <a:gd name="connsiteX6" fmla="*/ 5944 w 10000"/>
              <a:gd name="connsiteY6" fmla="*/ 2175 h 10691"/>
              <a:gd name="connsiteX7" fmla="*/ 6256 w 10000"/>
              <a:gd name="connsiteY7" fmla="*/ 1593 h 10691"/>
              <a:gd name="connsiteX8" fmla="*/ 6602 w 10000"/>
              <a:gd name="connsiteY8" fmla="*/ 1030 h 10691"/>
              <a:gd name="connsiteX9" fmla="*/ 7032 w 10000"/>
              <a:gd name="connsiteY9" fmla="*/ 423 h 10691"/>
              <a:gd name="connsiteX10" fmla="*/ 7656 w 10000"/>
              <a:gd name="connsiteY10" fmla="*/ 943 h 10691"/>
              <a:gd name="connsiteX11" fmla="*/ 7589 w 10000"/>
              <a:gd name="connsiteY11" fmla="*/ 1127 h 10691"/>
              <a:gd name="connsiteX12" fmla="*/ 7546 w 10000"/>
              <a:gd name="connsiteY12" fmla="*/ 1488 h 10691"/>
              <a:gd name="connsiteX13" fmla="*/ 7141 w 10000"/>
              <a:gd name="connsiteY13" fmla="*/ 2428 h 10691"/>
              <a:gd name="connsiteX14" fmla="*/ 7141 w 10000"/>
              <a:gd name="connsiteY14" fmla="*/ 2735 h 10691"/>
              <a:gd name="connsiteX15" fmla="*/ 7217 w 10000"/>
              <a:gd name="connsiteY15" fmla="*/ 3537 h 10691"/>
              <a:gd name="connsiteX16" fmla="*/ 7512 w 10000"/>
              <a:gd name="connsiteY16" fmla="*/ 3414 h 10691"/>
              <a:gd name="connsiteX17" fmla="*/ 7985 w 10000"/>
              <a:gd name="connsiteY17" fmla="*/ 3132 h 10691"/>
              <a:gd name="connsiteX18" fmla="*/ 8170 w 10000"/>
              <a:gd name="connsiteY18" fmla="*/ 2973 h 10691"/>
              <a:gd name="connsiteX19" fmla="*/ 8718 w 10000"/>
              <a:gd name="connsiteY19" fmla="*/ 2728 h 10691"/>
              <a:gd name="connsiteX20" fmla="*/ 9561 w 10000"/>
              <a:gd name="connsiteY20" fmla="*/ 2598 h 10691"/>
              <a:gd name="connsiteX21" fmla="*/ 9999 w 10000"/>
              <a:gd name="connsiteY21" fmla="*/ 2728 h 10691"/>
              <a:gd name="connsiteX22" fmla="*/ 9771 w 10000"/>
              <a:gd name="connsiteY22" fmla="*/ 2930 h 10691"/>
              <a:gd name="connsiteX23" fmla="*/ 9501 w 10000"/>
              <a:gd name="connsiteY23" fmla="*/ 3107 h 10691"/>
              <a:gd name="connsiteX24" fmla="*/ 8946 w 10000"/>
              <a:gd name="connsiteY24" fmla="*/ 3457 h 10691"/>
              <a:gd name="connsiteX25" fmla="*/ 8389 w 10000"/>
              <a:gd name="connsiteY25" fmla="*/ 3801 h 10691"/>
              <a:gd name="connsiteX26" fmla="*/ 7918 w 10000"/>
              <a:gd name="connsiteY26" fmla="*/ 4162 h 10691"/>
              <a:gd name="connsiteX27" fmla="*/ 7428 w 10000"/>
              <a:gd name="connsiteY27" fmla="*/ 4364 h 10691"/>
              <a:gd name="connsiteX28" fmla="*/ 6745 w 10000"/>
              <a:gd name="connsiteY28" fmla="*/ 4599 h 10691"/>
              <a:gd name="connsiteX29" fmla="*/ 6206 w 10000"/>
              <a:gd name="connsiteY29" fmla="*/ 4744 h 10691"/>
              <a:gd name="connsiteX30" fmla="*/ 6038 w 10000"/>
              <a:gd name="connsiteY30" fmla="*/ 4975 h 10691"/>
              <a:gd name="connsiteX31" fmla="*/ 6144 w 10000"/>
              <a:gd name="connsiteY31" fmla="*/ 10691 h 10691"/>
              <a:gd name="connsiteX32" fmla="*/ 1377 w 10000"/>
              <a:gd name="connsiteY32" fmla="*/ 10389 h 10691"/>
              <a:gd name="connsiteX33" fmla="*/ 1823 w 10000"/>
              <a:gd name="connsiteY33" fmla="*/ 4740 h 10691"/>
              <a:gd name="connsiteX34" fmla="*/ 1300 w 10000"/>
              <a:gd name="connsiteY34" fmla="*/ 3985 h 10691"/>
              <a:gd name="connsiteX35" fmla="*/ 1300 w 10000"/>
              <a:gd name="connsiteY35" fmla="*/ 3281 h 10691"/>
              <a:gd name="connsiteX36" fmla="*/ 1216 w 10000"/>
              <a:gd name="connsiteY36" fmla="*/ 2439 h 10691"/>
              <a:gd name="connsiteX37" fmla="*/ 769 w 10000"/>
              <a:gd name="connsiteY37" fmla="*/ 2023 h 10691"/>
              <a:gd name="connsiteX38" fmla="*/ 516 w 10000"/>
              <a:gd name="connsiteY38" fmla="*/ 1724 h 10691"/>
              <a:gd name="connsiteX39" fmla="*/ 213 w 10000"/>
              <a:gd name="connsiteY39" fmla="*/ 1441 h 10691"/>
              <a:gd name="connsiteX40" fmla="*/ 2 w 10000"/>
              <a:gd name="connsiteY40" fmla="*/ 1109 h 10691"/>
              <a:gd name="connsiteX41" fmla="*/ 500 w 10000"/>
              <a:gd name="connsiteY41" fmla="*/ 968 h 10691"/>
              <a:gd name="connsiteX42" fmla="*/ 1013 w 10000"/>
              <a:gd name="connsiteY42" fmla="*/ 1257 h 10691"/>
              <a:gd name="connsiteX43" fmla="*/ 1384 w 10000"/>
              <a:gd name="connsiteY43" fmla="*/ 1600 h 10691"/>
              <a:gd name="connsiteX44" fmla="*/ 1815 w 10000"/>
              <a:gd name="connsiteY44" fmla="*/ 1926 h 10691"/>
              <a:gd name="connsiteX45" fmla="*/ 2286 w 10000"/>
              <a:gd name="connsiteY45" fmla="*/ 2243 h 10691"/>
              <a:gd name="connsiteX46" fmla="*/ 2843 w 10000"/>
              <a:gd name="connsiteY46" fmla="*/ 2226 h 10691"/>
              <a:gd name="connsiteX47" fmla="*/ 2801 w 10000"/>
              <a:gd name="connsiteY47" fmla="*/ 1777 h 10691"/>
              <a:gd name="connsiteX48" fmla="*/ 2759 w 10000"/>
              <a:gd name="connsiteY48" fmla="*/ 802 h 10691"/>
              <a:gd name="connsiteX49" fmla="*/ 2784 w 10000"/>
              <a:gd name="connsiteY49" fmla="*/ 336 h 10691"/>
              <a:gd name="connsiteX50" fmla="*/ 3601 w 10000"/>
              <a:gd name="connsiteY50" fmla="*/ 307 h 10691"/>
              <a:gd name="connsiteX51" fmla="*/ 3702 w 10000"/>
              <a:gd name="connsiteY51" fmla="*/ 650 h 10691"/>
              <a:gd name="connsiteX52" fmla="*/ 3745 w 10000"/>
              <a:gd name="connsiteY52" fmla="*/ 994 h 10691"/>
              <a:gd name="connsiteX53" fmla="*/ 3930 w 10000"/>
              <a:gd name="connsiteY53" fmla="*/ 1673 h 10691"/>
              <a:gd name="connsiteX54" fmla="*/ 3930 w 10000"/>
              <a:gd name="connsiteY54" fmla="*/ 1900 h 10691"/>
              <a:gd name="connsiteX55" fmla="*/ 4242 w 10000"/>
              <a:gd name="connsiteY55" fmla="*/ 2102 h 10691"/>
              <a:gd name="connsiteX56" fmla="*/ 4301 w 10000"/>
              <a:gd name="connsiteY56" fmla="*/ 2023 h 10691"/>
              <a:gd name="connsiteX57" fmla="*/ 4402 w 10000"/>
              <a:gd name="connsiteY57" fmla="*/ 1257 h 10691"/>
              <a:gd name="connsiteX58" fmla="*/ 4545 w 10000"/>
              <a:gd name="connsiteY58" fmla="*/ 932 h 10691"/>
              <a:gd name="connsiteX59" fmla="*/ 4612 w 10000"/>
              <a:gd name="connsiteY59" fmla="*/ 564 h 10691"/>
              <a:gd name="connsiteX60" fmla="*/ 4958 w 10000"/>
              <a:gd name="connsiteY60" fmla="*/ 0 h 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0691">
                <a:moveTo>
                  <a:pt x="4958" y="0"/>
                </a:moveTo>
                <a:lnTo>
                  <a:pt x="5043" y="0"/>
                </a:lnTo>
                <a:cubicBezTo>
                  <a:pt x="5414" y="7"/>
                  <a:pt x="5557" y="105"/>
                  <a:pt x="5599" y="289"/>
                </a:cubicBezTo>
                <a:cubicBezTo>
                  <a:pt x="5641" y="520"/>
                  <a:pt x="5641" y="712"/>
                  <a:pt x="5658" y="968"/>
                </a:cubicBezTo>
                <a:cubicBezTo>
                  <a:pt x="5658" y="1109"/>
                  <a:pt x="5658" y="1250"/>
                  <a:pt x="5641" y="1380"/>
                </a:cubicBezTo>
                <a:cubicBezTo>
                  <a:pt x="5573" y="1662"/>
                  <a:pt x="5456" y="1926"/>
                  <a:pt x="5473" y="2175"/>
                </a:cubicBezTo>
                <a:cubicBezTo>
                  <a:pt x="5615" y="2208"/>
                  <a:pt x="5759" y="2182"/>
                  <a:pt x="5944" y="2175"/>
                </a:cubicBezTo>
                <a:cubicBezTo>
                  <a:pt x="6113" y="1998"/>
                  <a:pt x="6172" y="1796"/>
                  <a:pt x="6256" y="1593"/>
                </a:cubicBezTo>
                <a:cubicBezTo>
                  <a:pt x="6358" y="1398"/>
                  <a:pt x="6560" y="1214"/>
                  <a:pt x="6602" y="1030"/>
                </a:cubicBezTo>
                <a:cubicBezTo>
                  <a:pt x="6645" y="791"/>
                  <a:pt x="6543" y="441"/>
                  <a:pt x="7032" y="423"/>
                </a:cubicBezTo>
                <a:cubicBezTo>
                  <a:pt x="7589" y="398"/>
                  <a:pt x="7673" y="679"/>
                  <a:pt x="7656" y="943"/>
                </a:cubicBezTo>
                <a:cubicBezTo>
                  <a:pt x="7631" y="1004"/>
                  <a:pt x="7589" y="1066"/>
                  <a:pt x="7589" y="1127"/>
                </a:cubicBezTo>
                <a:cubicBezTo>
                  <a:pt x="7571" y="1250"/>
                  <a:pt x="7571" y="1366"/>
                  <a:pt x="7546" y="1488"/>
                </a:cubicBezTo>
                <a:cubicBezTo>
                  <a:pt x="7487" y="1796"/>
                  <a:pt x="7175" y="2102"/>
                  <a:pt x="7141" y="2428"/>
                </a:cubicBezTo>
                <a:cubicBezTo>
                  <a:pt x="7116" y="2526"/>
                  <a:pt x="7141" y="2630"/>
                  <a:pt x="7141" y="2735"/>
                </a:cubicBezTo>
                <a:cubicBezTo>
                  <a:pt x="7116" y="3002"/>
                  <a:pt x="7099" y="3281"/>
                  <a:pt x="7217" y="3537"/>
                </a:cubicBezTo>
                <a:cubicBezTo>
                  <a:pt x="7386" y="3530"/>
                  <a:pt x="7428" y="3457"/>
                  <a:pt x="7512" y="3414"/>
                </a:cubicBezTo>
                <a:cubicBezTo>
                  <a:pt x="7673" y="3328"/>
                  <a:pt x="7841" y="3237"/>
                  <a:pt x="7985" y="3132"/>
                </a:cubicBezTo>
                <a:cubicBezTo>
                  <a:pt x="8044" y="3078"/>
                  <a:pt x="8086" y="3028"/>
                  <a:pt x="8170" y="2973"/>
                </a:cubicBezTo>
                <a:cubicBezTo>
                  <a:pt x="8314" y="2876"/>
                  <a:pt x="8498" y="2807"/>
                  <a:pt x="8718" y="2728"/>
                </a:cubicBezTo>
                <a:cubicBezTo>
                  <a:pt x="8946" y="2659"/>
                  <a:pt x="9232" y="2580"/>
                  <a:pt x="9561" y="2598"/>
                </a:cubicBezTo>
                <a:cubicBezTo>
                  <a:pt x="9746" y="2605"/>
                  <a:pt x="9974" y="2659"/>
                  <a:pt x="9999" y="2728"/>
                </a:cubicBezTo>
                <a:cubicBezTo>
                  <a:pt x="10016" y="2807"/>
                  <a:pt x="9890" y="2851"/>
                  <a:pt x="9771" y="2930"/>
                </a:cubicBezTo>
                <a:cubicBezTo>
                  <a:pt x="9687" y="2991"/>
                  <a:pt x="9586" y="3053"/>
                  <a:pt x="9501" y="3107"/>
                </a:cubicBezTo>
                <a:cubicBezTo>
                  <a:pt x="9275" y="3230"/>
                  <a:pt x="9131" y="3353"/>
                  <a:pt x="8946" y="3457"/>
                </a:cubicBezTo>
                <a:cubicBezTo>
                  <a:pt x="8743" y="3562"/>
                  <a:pt x="8532" y="3678"/>
                  <a:pt x="8389" y="3801"/>
                </a:cubicBezTo>
                <a:cubicBezTo>
                  <a:pt x="8229" y="3934"/>
                  <a:pt x="8128" y="4057"/>
                  <a:pt x="7918" y="4162"/>
                </a:cubicBezTo>
                <a:cubicBezTo>
                  <a:pt x="7799" y="4231"/>
                  <a:pt x="7631" y="4303"/>
                  <a:pt x="7428" y="4364"/>
                </a:cubicBezTo>
                <a:cubicBezTo>
                  <a:pt x="7057" y="4480"/>
                  <a:pt x="7116" y="4483"/>
                  <a:pt x="6745" y="4599"/>
                </a:cubicBezTo>
                <a:cubicBezTo>
                  <a:pt x="6560" y="4650"/>
                  <a:pt x="6442" y="4664"/>
                  <a:pt x="6206" y="4744"/>
                </a:cubicBezTo>
                <a:cubicBezTo>
                  <a:pt x="6071" y="4838"/>
                  <a:pt x="6063" y="4870"/>
                  <a:pt x="6038" y="4975"/>
                </a:cubicBezTo>
                <a:cubicBezTo>
                  <a:pt x="6012" y="5116"/>
                  <a:pt x="6144" y="10575"/>
                  <a:pt x="6144" y="10691"/>
                </a:cubicBezTo>
                <a:cubicBezTo>
                  <a:pt x="4989" y="10691"/>
                  <a:pt x="2548" y="10389"/>
                  <a:pt x="1377" y="10389"/>
                </a:cubicBezTo>
                <a:cubicBezTo>
                  <a:pt x="1403" y="10180"/>
                  <a:pt x="1907" y="4939"/>
                  <a:pt x="1823" y="4740"/>
                </a:cubicBezTo>
                <a:cubicBezTo>
                  <a:pt x="1704" y="4451"/>
                  <a:pt x="1359" y="4249"/>
                  <a:pt x="1300" y="3985"/>
                </a:cubicBezTo>
                <a:cubicBezTo>
                  <a:pt x="1258" y="3765"/>
                  <a:pt x="1300" y="3530"/>
                  <a:pt x="1300" y="3281"/>
                </a:cubicBezTo>
                <a:cubicBezTo>
                  <a:pt x="1325" y="3010"/>
                  <a:pt x="1401" y="2659"/>
                  <a:pt x="1216" y="2439"/>
                </a:cubicBezTo>
                <a:cubicBezTo>
                  <a:pt x="1072" y="2287"/>
                  <a:pt x="887" y="2164"/>
                  <a:pt x="769" y="2023"/>
                </a:cubicBezTo>
                <a:cubicBezTo>
                  <a:pt x="659" y="1926"/>
                  <a:pt x="600" y="1821"/>
                  <a:pt x="516" y="1724"/>
                </a:cubicBezTo>
                <a:cubicBezTo>
                  <a:pt x="440" y="1618"/>
                  <a:pt x="297" y="1532"/>
                  <a:pt x="213" y="1441"/>
                </a:cubicBezTo>
                <a:cubicBezTo>
                  <a:pt x="153" y="1373"/>
                  <a:pt x="-15" y="1178"/>
                  <a:pt x="2" y="1109"/>
                </a:cubicBezTo>
                <a:cubicBezTo>
                  <a:pt x="44" y="1030"/>
                  <a:pt x="297" y="957"/>
                  <a:pt x="500" y="968"/>
                </a:cubicBezTo>
                <a:cubicBezTo>
                  <a:pt x="743" y="986"/>
                  <a:pt x="887" y="1153"/>
                  <a:pt x="1013" y="1257"/>
                </a:cubicBezTo>
                <a:cubicBezTo>
                  <a:pt x="1157" y="1380"/>
                  <a:pt x="1283" y="1503"/>
                  <a:pt x="1384" y="1600"/>
                </a:cubicBezTo>
                <a:cubicBezTo>
                  <a:pt x="1503" y="1709"/>
                  <a:pt x="1687" y="1832"/>
                  <a:pt x="1815" y="1926"/>
                </a:cubicBezTo>
                <a:cubicBezTo>
                  <a:pt x="1957" y="2023"/>
                  <a:pt x="2083" y="2208"/>
                  <a:pt x="2286" y="2243"/>
                </a:cubicBezTo>
                <a:cubicBezTo>
                  <a:pt x="2455" y="2280"/>
                  <a:pt x="2657" y="2243"/>
                  <a:pt x="2843" y="2226"/>
                </a:cubicBezTo>
                <a:cubicBezTo>
                  <a:pt x="2927" y="2067"/>
                  <a:pt x="2860" y="1926"/>
                  <a:pt x="2801" y="1777"/>
                </a:cubicBezTo>
                <a:cubicBezTo>
                  <a:pt x="2716" y="1459"/>
                  <a:pt x="2801" y="1127"/>
                  <a:pt x="2759" y="802"/>
                </a:cubicBezTo>
                <a:cubicBezTo>
                  <a:pt x="2741" y="661"/>
                  <a:pt x="2657" y="423"/>
                  <a:pt x="2784" y="336"/>
                </a:cubicBezTo>
                <a:cubicBezTo>
                  <a:pt x="2902" y="245"/>
                  <a:pt x="3441" y="220"/>
                  <a:pt x="3601" y="307"/>
                </a:cubicBezTo>
                <a:cubicBezTo>
                  <a:pt x="3685" y="361"/>
                  <a:pt x="3685" y="553"/>
                  <a:pt x="3702" y="650"/>
                </a:cubicBezTo>
                <a:cubicBezTo>
                  <a:pt x="3728" y="784"/>
                  <a:pt x="3728" y="871"/>
                  <a:pt x="3745" y="994"/>
                </a:cubicBezTo>
                <a:cubicBezTo>
                  <a:pt x="3787" y="1286"/>
                  <a:pt x="3930" y="1441"/>
                  <a:pt x="3930" y="1673"/>
                </a:cubicBezTo>
                <a:lnTo>
                  <a:pt x="3930" y="1900"/>
                </a:lnTo>
                <a:cubicBezTo>
                  <a:pt x="3955" y="2016"/>
                  <a:pt x="3888" y="2146"/>
                  <a:pt x="4242" y="2102"/>
                </a:cubicBezTo>
                <a:cubicBezTo>
                  <a:pt x="4326" y="2096"/>
                  <a:pt x="4301" y="2059"/>
                  <a:pt x="4301" y="2023"/>
                </a:cubicBezTo>
                <a:cubicBezTo>
                  <a:pt x="4428" y="1785"/>
                  <a:pt x="4326" y="1503"/>
                  <a:pt x="4402" y="1257"/>
                </a:cubicBezTo>
                <a:cubicBezTo>
                  <a:pt x="4444" y="1145"/>
                  <a:pt x="4503" y="1037"/>
                  <a:pt x="4545" y="932"/>
                </a:cubicBezTo>
                <a:cubicBezTo>
                  <a:pt x="4587" y="809"/>
                  <a:pt x="4612" y="686"/>
                  <a:pt x="4612" y="564"/>
                </a:cubicBezTo>
                <a:cubicBezTo>
                  <a:pt x="4587" y="351"/>
                  <a:pt x="4402" y="0"/>
                  <a:pt x="4958" y="0"/>
                </a:cubicBezTo>
                <a:close/>
              </a:path>
            </a:pathLst>
          </a:custGeom>
          <a:solidFill>
            <a:schemeClr val="bg1">
              <a:lumMod val="95000"/>
            </a:schemeClr>
          </a:solidFill>
          <a:ln>
            <a:noFill/>
          </a:ln>
        </p:spPr>
        <p:txBody>
          <a:bodyPr vert="horz" wrap="square" lIns="68508" tIns="34254" rIns="68508" bIns="34254" numCol="1" anchor="t" anchorCtr="0" compatLnSpc="1">
            <a:prstTxWarp prst="textNoShape">
              <a:avLst/>
            </a:prstTxWarp>
          </a:bodyPr>
          <a:lstStyle/>
          <a:p>
            <a:endParaRPr lang="en-US" sz="1799">
              <a:latin typeface="+mj-lt"/>
            </a:endParaRPr>
          </a:p>
        </p:txBody>
      </p:sp>
      <p:sp>
        <p:nvSpPr>
          <p:cNvPr id="11" name="Freeform 67">
            <a:extLst>
              <a:ext uri="{FF2B5EF4-FFF2-40B4-BE49-F238E27FC236}">
                <a16:creationId xmlns:a16="http://schemas.microsoft.com/office/drawing/2014/main" id="{EFB20896-31D5-466B-A0A8-BF751E4F1DE9}"/>
              </a:ext>
            </a:extLst>
          </p:cNvPr>
          <p:cNvSpPr>
            <a:spLocks/>
          </p:cNvSpPr>
          <p:nvPr/>
        </p:nvSpPr>
        <p:spPr bwMode="gray">
          <a:xfrm flipH="1">
            <a:off x="3941279" y="3546561"/>
            <a:ext cx="989852" cy="1600810"/>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1127"/>
              <a:gd name="connsiteX1" fmla="*/ 5027 w 9969"/>
              <a:gd name="connsiteY1" fmla="*/ 0 h 11127"/>
              <a:gd name="connsiteX2" fmla="*/ 5582 w 9969"/>
              <a:gd name="connsiteY2" fmla="*/ 542 h 11127"/>
              <a:gd name="connsiteX3" fmla="*/ 5640 w 9969"/>
              <a:gd name="connsiteY3" fmla="*/ 1814 h 11127"/>
              <a:gd name="connsiteX4" fmla="*/ 5624 w 9969"/>
              <a:gd name="connsiteY4" fmla="*/ 2586 h 11127"/>
              <a:gd name="connsiteX5" fmla="*/ 5456 w 9969"/>
              <a:gd name="connsiteY5" fmla="*/ 4076 h 11127"/>
              <a:gd name="connsiteX6" fmla="*/ 5926 w 9969"/>
              <a:gd name="connsiteY6" fmla="*/ 4076 h 11127"/>
              <a:gd name="connsiteX7" fmla="*/ 6237 w 9969"/>
              <a:gd name="connsiteY7" fmla="*/ 2986 h 11127"/>
              <a:gd name="connsiteX8" fmla="*/ 6582 w 9969"/>
              <a:gd name="connsiteY8" fmla="*/ 1930 h 11127"/>
              <a:gd name="connsiteX9" fmla="*/ 7010 w 9969"/>
              <a:gd name="connsiteY9" fmla="*/ 792 h 11127"/>
              <a:gd name="connsiteX10" fmla="*/ 7632 w 9969"/>
              <a:gd name="connsiteY10" fmla="*/ 1767 h 11127"/>
              <a:gd name="connsiteX11" fmla="*/ 7565 w 9969"/>
              <a:gd name="connsiteY11" fmla="*/ 2112 h 11127"/>
              <a:gd name="connsiteX12" fmla="*/ 7523 w 9969"/>
              <a:gd name="connsiteY12" fmla="*/ 2789 h 11127"/>
              <a:gd name="connsiteX13" fmla="*/ 7119 w 9969"/>
              <a:gd name="connsiteY13" fmla="*/ 4550 h 11127"/>
              <a:gd name="connsiteX14" fmla="*/ 7119 w 9969"/>
              <a:gd name="connsiteY14" fmla="*/ 5125 h 11127"/>
              <a:gd name="connsiteX15" fmla="*/ 7195 w 9969"/>
              <a:gd name="connsiteY15" fmla="*/ 6628 h 11127"/>
              <a:gd name="connsiteX16" fmla="*/ 7489 w 9969"/>
              <a:gd name="connsiteY16" fmla="*/ 6398 h 11127"/>
              <a:gd name="connsiteX17" fmla="*/ 7960 w 9969"/>
              <a:gd name="connsiteY17" fmla="*/ 5870 h 11127"/>
              <a:gd name="connsiteX18" fmla="*/ 8145 w 9969"/>
              <a:gd name="connsiteY18" fmla="*/ 5572 h 11127"/>
              <a:gd name="connsiteX19" fmla="*/ 8691 w 9969"/>
              <a:gd name="connsiteY19" fmla="*/ 5112 h 11127"/>
              <a:gd name="connsiteX20" fmla="*/ 9531 w 9969"/>
              <a:gd name="connsiteY20" fmla="*/ 4868 h 11127"/>
              <a:gd name="connsiteX21" fmla="*/ 9968 w 9969"/>
              <a:gd name="connsiteY21" fmla="*/ 5112 h 11127"/>
              <a:gd name="connsiteX22" fmla="*/ 9741 w 9969"/>
              <a:gd name="connsiteY22" fmla="*/ 5491 h 11127"/>
              <a:gd name="connsiteX23" fmla="*/ 9472 w 9969"/>
              <a:gd name="connsiteY23" fmla="*/ 5823 h 11127"/>
              <a:gd name="connsiteX24" fmla="*/ 8918 w 9969"/>
              <a:gd name="connsiteY24" fmla="*/ 6479 h 11127"/>
              <a:gd name="connsiteX25" fmla="*/ 8363 w 9969"/>
              <a:gd name="connsiteY25" fmla="*/ 7123 h 11127"/>
              <a:gd name="connsiteX26" fmla="*/ 7893 w 9969"/>
              <a:gd name="connsiteY26" fmla="*/ 7800 h 11127"/>
              <a:gd name="connsiteX27" fmla="*/ 7405 w 9969"/>
              <a:gd name="connsiteY27" fmla="*/ 8179 h 11127"/>
              <a:gd name="connsiteX28" fmla="*/ 6724 w 9969"/>
              <a:gd name="connsiteY28" fmla="*/ 8619 h 11127"/>
              <a:gd name="connsiteX29" fmla="*/ 6187 w 9969"/>
              <a:gd name="connsiteY29" fmla="*/ 8890 h 11127"/>
              <a:gd name="connsiteX30" fmla="*/ 6019 w 9969"/>
              <a:gd name="connsiteY30" fmla="*/ 9323 h 11127"/>
              <a:gd name="connsiteX31" fmla="*/ 5985 w 9969"/>
              <a:gd name="connsiteY31" fmla="*/ 10000 h 11127"/>
              <a:gd name="connsiteX32" fmla="*/ 1825 w 9969"/>
              <a:gd name="connsiteY32" fmla="*/ 11127 h 11127"/>
              <a:gd name="connsiteX33" fmla="*/ 1817 w 9969"/>
              <a:gd name="connsiteY33" fmla="*/ 8883 h 11127"/>
              <a:gd name="connsiteX34" fmla="*/ 1296 w 9969"/>
              <a:gd name="connsiteY34" fmla="*/ 7468 h 11127"/>
              <a:gd name="connsiteX35" fmla="*/ 1296 w 9969"/>
              <a:gd name="connsiteY35" fmla="*/ 6148 h 11127"/>
              <a:gd name="connsiteX36" fmla="*/ 1212 w 9969"/>
              <a:gd name="connsiteY36" fmla="*/ 4570 h 11127"/>
              <a:gd name="connsiteX37" fmla="*/ 767 w 9969"/>
              <a:gd name="connsiteY37" fmla="*/ 3791 h 11127"/>
              <a:gd name="connsiteX38" fmla="*/ 514 w 9969"/>
              <a:gd name="connsiteY38" fmla="*/ 3230 h 11127"/>
              <a:gd name="connsiteX39" fmla="*/ 212 w 9969"/>
              <a:gd name="connsiteY39" fmla="*/ 2701 h 11127"/>
              <a:gd name="connsiteX40" fmla="*/ 2 w 9969"/>
              <a:gd name="connsiteY40" fmla="*/ 2079 h 11127"/>
              <a:gd name="connsiteX41" fmla="*/ 498 w 9969"/>
              <a:gd name="connsiteY41" fmla="*/ 1814 h 11127"/>
              <a:gd name="connsiteX42" fmla="*/ 1010 w 9969"/>
              <a:gd name="connsiteY42" fmla="*/ 2356 h 11127"/>
              <a:gd name="connsiteX43" fmla="*/ 1380 w 9969"/>
              <a:gd name="connsiteY43" fmla="*/ 2999 h 11127"/>
              <a:gd name="connsiteX44" fmla="*/ 1809 w 9969"/>
              <a:gd name="connsiteY44" fmla="*/ 3609 h 11127"/>
              <a:gd name="connsiteX45" fmla="*/ 2279 w 9969"/>
              <a:gd name="connsiteY45" fmla="*/ 4204 h 11127"/>
              <a:gd name="connsiteX46" fmla="*/ 2834 w 9969"/>
              <a:gd name="connsiteY46" fmla="*/ 4171 h 11127"/>
              <a:gd name="connsiteX47" fmla="*/ 2792 w 9969"/>
              <a:gd name="connsiteY47" fmla="*/ 3331 h 11127"/>
              <a:gd name="connsiteX48" fmla="*/ 2750 w 9969"/>
              <a:gd name="connsiteY48" fmla="*/ 1503 h 11127"/>
              <a:gd name="connsiteX49" fmla="*/ 2775 w 9969"/>
              <a:gd name="connsiteY49" fmla="*/ 630 h 11127"/>
              <a:gd name="connsiteX50" fmla="*/ 3590 w 9969"/>
              <a:gd name="connsiteY50" fmla="*/ 575 h 11127"/>
              <a:gd name="connsiteX51" fmla="*/ 3691 w 9969"/>
              <a:gd name="connsiteY51" fmla="*/ 1219 h 11127"/>
              <a:gd name="connsiteX52" fmla="*/ 3733 w 9969"/>
              <a:gd name="connsiteY52" fmla="*/ 1862 h 11127"/>
              <a:gd name="connsiteX53" fmla="*/ 3918 w 9969"/>
              <a:gd name="connsiteY53" fmla="*/ 3135 h 11127"/>
              <a:gd name="connsiteX54" fmla="*/ 3918 w 9969"/>
              <a:gd name="connsiteY54" fmla="*/ 3561 h 11127"/>
              <a:gd name="connsiteX55" fmla="*/ 4229 w 9969"/>
              <a:gd name="connsiteY55" fmla="*/ 3940 h 11127"/>
              <a:gd name="connsiteX56" fmla="*/ 4288 w 9969"/>
              <a:gd name="connsiteY56" fmla="*/ 3791 h 11127"/>
              <a:gd name="connsiteX57" fmla="*/ 4388 w 9969"/>
              <a:gd name="connsiteY57" fmla="*/ 2356 h 11127"/>
              <a:gd name="connsiteX58" fmla="*/ 4531 w 9969"/>
              <a:gd name="connsiteY58" fmla="*/ 1747 h 11127"/>
              <a:gd name="connsiteX59" fmla="*/ 4598 w 9969"/>
              <a:gd name="connsiteY59" fmla="*/ 1056 h 11127"/>
              <a:gd name="connsiteX60" fmla="*/ 4943 w 9969"/>
              <a:gd name="connsiteY60" fmla="*/ 0 h 11127"/>
              <a:gd name="connsiteX0" fmla="*/ 4958 w 10000"/>
              <a:gd name="connsiteY0" fmla="*/ 0 h 10098"/>
              <a:gd name="connsiteX1" fmla="*/ 5043 w 10000"/>
              <a:gd name="connsiteY1" fmla="*/ 0 h 10098"/>
              <a:gd name="connsiteX2" fmla="*/ 5599 w 10000"/>
              <a:gd name="connsiteY2" fmla="*/ 487 h 10098"/>
              <a:gd name="connsiteX3" fmla="*/ 5658 w 10000"/>
              <a:gd name="connsiteY3" fmla="*/ 1630 h 10098"/>
              <a:gd name="connsiteX4" fmla="*/ 5641 w 10000"/>
              <a:gd name="connsiteY4" fmla="*/ 2324 h 10098"/>
              <a:gd name="connsiteX5" fmla="*/ 5473 w 10000"/>
              <a:gd name="connsiteY5" fmla="*/ 3663 h 10098"/>
              <a:gd name="connsiteX6" fmla="*/ 5944 w 10000"/>
              <a:gd name="connsiteY6" fmla="*/ 3663 h 10098"/>
              <a:gd name="connsiteX7" fmla="*/ 6256 w 10000"/>
              <a:gd name="connsiteY7" fmla="*/ 2684 h 10098"/>
              <a:gd name="connsiteX8" fmla="*/ 6602 w 10000"/>
              <a:gd name="connsiteY8" fmla="*/ 1735 h 10098"/>
              <a:gd name="connsiteX9" fmla="*/ 7032 w 10000"/>
              <a:gd name="connsiteY9" fmla="*/ 712 h 10098"/>
              <a:gd name="connsiteX10" fmla="*/ 7656 w 10000"/>
              <a:gd name="connsiteY10" fmla="*/ 1588 h 10098"/>
              <a:gd name="connsiteX11" fmla="*/ 7589 w 10000"/>
              <a:gd name="connsiteY11" fmla="*/ 1898 h 10098"/>
              <a:gd name="connsiteX12" fmla="*/ 7546 w 10000"/>
              <a:gd name="connsiteY12" fmla="*/ 2507 h 10098"/>
              <a:gd name="connsiteX13" fmla="*/ 7141 w 10000"/>
              <a:gd name="connsiteY13" fmla="*/ 4089 h 10098"/>
              <a:gd name="connsiteX14" fmla="*/ 7141 w 10000"/>
              <a:gd name="connsiteY14" fmla="*/ 4606 h 10098"/>
              <a:gd name="connsiteX15" fmla="*/ 7217 w 10000"/>
              <a:gd name="connsiteY15" fmla="*/ 5957 h 10098"/>
              <a:gd name="connsiteX16" fmla="*/ 7512 w 10000"/>
              <a:gd name="connsiteY16" fmla="*/ 5750 h 10098"/>
              <a:gd name="connsiteX17" fmla="*/ 7985 w 10000"/>
              <a:gd name="connsiteY17" fmla="*/ 5275 h 10098"/>
              <a:gd name="connsiteX18" fmla="*/ 8170 w 10000"/>
              <a:gd name="connsiteY18" fmla="*/ 5008 h 10098"/>
              <a:gd name="connsiteX19" fmla="*/ 8718 w 10000"/>
              <a:gd name="connsiteY19" fmla="*/ 4594 h 10098"/>
              <a:gd name="connsiteX20" fmla="*/ 9561 w 10000"/>
              <a:gd name="connsiteY20" fmla="*/ 4375 h 10098"/>
              <a:gd name="connsiteX21" fmla="*/ 9999 w 10000"/>
              <a:gd name="connsiteY21" fmla="*/ 4594 h 10098"/>
              <a:gd name="connsiteX22" fmla="*/ 9771 w 10000"/>
              <a:gd name="connsiteY22" fmla="*/ 4935 h 10098"/>
              <a:gd name="connsiteX23" fmla="*/ 9501 w 10000"/>
              <a:gd name="connsiteY23" fmla="*/ 5233 h 10098"/>
              <a:gd name="connsiteX24" fmla="*/ 8946 w 10000"/>
              <a:gd name="connsiteY24" fmla="*/ 5823 h 10098"/>
              <a:gd name="connsiteX25" fmla="*/ 8389 w 10000"/>
              <a:gd name="connsiteY25" fmla="*/ 6402 h 10098"/>
              <a:gd name="connsiteX26" fmla="*/ 7918 w 10000"/>
              <a:gd name="connsiteY26" fmla="*/ 7010 h 10098"/>
              <a:gd name="connsiteX27" fmla="*/ 7428 w 10000"/>
              <a:gd name="connsiteY27" fmla="*/ 7351 h 10098"/>
              <a:gd name="connsiteX28" fmla="*/ 6745 w 10000"/>
              <a:gd name="connsiteY28" fmla="*/ 7746 h 10098"/>
              <a:gd name="connsiteX29" fmla="*/ 6206 w 10000"/>
              <a:gd name="connsiteY29" fmla="*/ 7990 h 10098"/>
              <a:gd name="connsiteX30" fmla="*/ 6038 w 10000"/>
              <a:gd name="connsiteY30" fmla="*/ 8379 h 10098"/>
              <a:gd name="connsiteX31" fmla="*/ 6171 w 10000"/>
              <a:gd name="connsiteY31" fmla="*/ 10098 h 10098"/>
              <a:gd name="connsiteX32" fmla="*/ 1831 w 10000"/>
              <a:gd name="connsiteY32" fmla="*/ 10000 h 10098"/>
              <a:gd name="connsiteX33" fmla="*/ 1823 w 10000"/>
              <a:gd name="connsiteY33" fmla="*/ 7983 h 10098"/>
              <a:gd name="connsiteX34" fmla="*/ 1300 w 10000"/>
              <a:gd name="connsiteY34" fmla="*/ 6712 h 10098"/>
              <a:gd name="connsiteX35" fmla="*/ 1300 w 10000"/>
              <a:gd name="connsiteY35" fmla="*/ 5525 h 10098"/>
              <a:gd name="connsiteX36" fmla="*/ 1216 w 10000"/>
              <a:gd name="connsiteY36" fmla="*/ 4107 h 10098"/>
              <a:gd name="connsiteX37" fmla="*/ 769 w 10000"/>
              <a:gd name="connsiteY37" fmla="*/ 3407 h 10098"/>
              <a:gd name="connsiteX38" fmla="*/ 516 w 10000"/>
              <a:gd name="connsiteY38" fmla="*/ 2903 h 10098"/>
              <a:gd name="connsiteX39" fmla="*/ 213 w 10000"/>
              <a:gd name="connsiteY39" fmla="*/ 2427 h 10098"/>
              <a:gd name="connsiteX40" fmla="*/ 2 w 10000"/>
              <a:gd name="connsiteY40" fmla="*/ 1868 h 10098"/>
              <a:gd name="connsiteX41" fmla="*/ 500 w 10000"/>
              <a:gd name="connsiteY41" fmla="*/ 1630 h 10098"/>
              <a:gd name="connsiteX42" fmla="*/ 1013 w 10000"/>
              <a:gd name="connsiteY42" fmla="*/ 2117 h 10098"/>
              <a:gd name="connsiteX43" fmla="*/ 1384 w 10000"/>
              <a:gd name="connsiteY43" fmla="*/ 2695 h 10098"/>
              <a:gd name="connsiteX44" fmla="*/ 1815 w 10000"/>
              <a:gd name="connsiteY44" fmla="*/ 3243 h 10098"/>
              <a:gd name="connsiteX45" fmla="*/ 2286 w 10000"/>
              <a:gd name="connsiteY45" fmla="*/ 3778 h 10098"/>
              <a:gd name="connsiteX46" fmla="*/ 2843 w 10000"/>
              <a:gd name="connsiteY46" fmla="*/ 3749 h 10098"/>
              <a:gd name="connsiteX47" fmla="*/ 2801 w 10000"/>
              <a:gd name="connsiteY47" fmla="*/ 2994 h 10098"/>
              <a:gd name="connsiteX48" fmla="*/ 2759 w 10000"/>
              <a:gd name="connsiteY48" fmla="*/ 1351 h 10098"/>
              <a:gd name="connsiteX49" fmla="*/ 2784 w 10000"/>
              <a:gd name="connsiteY49" fmla="*/ 566 h 10098"/>
              <a:gd name="connsiteX50" fmla="*/ 3601 w 10000"/>
              <a:gd name="connsiteY50" fmla="*/ 517 h 10098"/>
              <a:gd name="connsiteX51" fmla="*/ 3702 w 10000"/>
              <a:gd name="connsiteY51" fmla="*/ 1096 h 10098"/>
              <a:gd name="connsiteX52" fmla="*/ 3745 w 10000"/>
              <a:gd name="connsiteY52" fmla="*/ 1673 h 10098"/>
              <a:gd name="connsiteX53" fmla="*/ 3930 w 10000"/>
              <a:gd name="connsiteY53" fmla="*/ 2817 h 10098"/>
              <a:gd name="connsiteX54" fmla="*/ 3930 w 10000"/>
              <a:gd name="connsiteY54" fmla="*/ 3200 h 10098"/>
              <a:gd name="connsiteX55" fmla="*/ 4242 w 10000"/>
              <a:gd name="connsiteY55" fmla="*/ 3541 h 10098"/>
              <a:gd name="connsiteX56" fmla="*/ 4301 w 10000"/>
              <a:gd name="connsiteY56" fmla="*/ 3407 h 10098"/>
              <a:gd name="connsiteX57" fmla="*/ 4402 w 10000"/>
              <a:gd name="connsiteY57" fmla="*/ 2117 h 10098"/>
              <a:gd name="connsiteX58" fmla="*/ 4545 w 10000"/>
              <a:gd name="connsiteY58" fmla="*/ 1570 h 10098"/>
              <a:gd name="connsiteX59" fmla="*/ 4612 w 10000"/>
              <a:gd name="connsiteY59" fmla="*/ 949 h 10098"/>
              <a:gd name="connsiteX60" fmla="*/ 4958 w 10000"/>
              <a:gd name="connsiteY60" fmla="*/ 0 h 10098"/>
              <a:gd name="connsiteX0" fmla="*/ 4958 w 10000"/>
              <a:gd name="connsiteY0" fmla="*/ 0 h 11111"/>
              <a:gd name="connsiteX1" fmla="*/ 5043 w 10000"/>
              <a:gd name="connsiteY1" fmla="*/ 0 h 11111"/>
              <a:gd name="connsiteX2" fmla="*/ 5599 w 10000"/>
              <a:gd name="connsiteY2" fmla="*/ 487 h 11111"/>
              <a:gd name="connsiteX3" fmla="*/ 5658 w 10000"/>
              <a:gd name="connsiteY3" fmla="*/ 1630 h 11111"/>
              <a:gd name="connsiteX4" fmla="*/ 5641 w 10000"/>
              <a:gd name="connsiteY4" fmla="*/ 2324 h 11111"/>
              <a:gd name="connsiteX5" fmla="*/ 5473 w 10000"/>
              <a:gd name="connsiteY5" fmla="*/ 3663 h 11111"/>
              <a:gd name="connsiteX6" fmla="*/ 5944 w 10000"/>
              <a:gd name="connsiteY6" fmla="*/ 3663 h 11111"/>
              <a:gd name="connsiteX7" fmla="*/ 6256 w 10000"/>
              <a:gd name="connsiteY7" fmla="*/ 2684 h 11111"/>
              <a:gd name="connsiteX8" fmla="*/ 6602 w 10000"/>
              <a:gd name="connsiteY8" fmla="*/ 1735 h 11111"/>
              <a:gd name="connsiteX9" fmla="*/ 7032 w 10000"/>
              <a:gd name="connsiteY9" fmla="*/ 712 h 11111"/>
              <a:gd name="connsiteX10" fmla="*/ 7656 w 10000"/>
              <a:gd name="connsiteY10" fmla="*/ 1588 h 11111"/>
              <a:gd name="connsiteX11" fmla="*/ 7589 w 10000"/>
              <a:gd name="connsiteY11" fmla="*/ 1898 h 11111"/>
              <a:gd name="connsiteX12" fmla="*/ 7546 w 10000"/>
              <a:gd name="connsiteY12" fmla="*/ 2507 h 11111"/>
              <a:gd name="connsiteX13" fmla="*/ 7141 w 10000"/>
              <a:gd name="connsiteY13" fmla="*/ 4089 h 11111"/>
              <a:gd name="connsiteX14" fmla="*/ 7141 w 10000"/>
              <a:gd name="connsiteY14" fmla="*/ 4606 h 11111"/>
              <a:gd name="connsiteX15" fmla="*/ 7217 w 10000"/>
              <a:gd name="connsiteY15" fmla="*/ 5957 h 11111"/>
              <a:gd name="connsiteX16" fmla="*/ 7512 w 10000"/>
              <a:gd name="connsiteY16" fmla="*/ 5750 h 11111"/>
              <a:gd name="connsiteX17" fmla="*/ 7985 w 10000"/>
              <a:gd name="connsiteY17" fmla="*/ 5275 h 11111"/>
              <a:gd name="connsiteX18" fmla="*/ 8170 w 10000"/>
              <a:gd name="connsiteY18" fmla="*/ 5008 h 11111"/>
              <a:gd name="connsiteX19" fmla="*/ 8718 w 10000"/>
              <a:gd name="connsiteY19" fmla="*/ 4594 h 11111"/>
              <a:gd name="connsiteX20" fmla="*/ 9561 w 10000"/>
              <a:gd name="connsiteY20" fmla="*/ 4375 h 11111"/>
              <a:gd name="connsiteX21" fmla="*/ 9999 w 10000"/>
              <a:gd name="connsiteY21" fmla="*/ 4594 h 11111"/>
              <a:gd name="connsiteX22" fmla="*/ 9771 w 10000"/>
              <a:gd name="connsiteY22" fmla="*/ 4935 h 11111"/>
              <a:gd name="connsiteX23" fmla="*/ 9501 w 10000"/>
              <a:gd name="connsiteY23" fmla="*/ 5233 h 11111"/>
              <a:gd name="connsiteX24" fmla="*/ 8946 w 10000"/>
              <a:gd name="connsiteY24" fmla="*/ 5823 h 11111"/>
              <a:gd name="connsiteX25" fmla="*/ 8389 w 10000"/>
              <a:gd name="connsiteY25" fmla="*/ 6402 h 11111"/>
              <a:gd name="connsiteX26" fmla="*/ 7918 w 10000"/>
              <a:gd name="connsiteY26" fmla="*/ 7010 h 11111"/>
              <a:gd name="connsiteX27" fmla="*/ 7428 w 10000"/>
              <a:gd name="connsiteY27" fmla="*/ 7351 h 11111"/>
              <a:gd name="connsiteX28" fmla="*/ 6745 w 10000"/>
              <a:gd name="connsiteY28" fmla="*/ 7746 h 11111"/>
              <a:gd name="connsiteX29" fmla="*/ 6206 w 10000"/>
              <a:gd name="connsiteY29" fmla="*/ 7990 h 11111"/>
              <a:gd name="connsiteX30" fmla="*/ 6038 w 10000"/>
              <a:gd name="connsiteY30" fmla="*/ 8379 h 11111"/>
              <a:gd name="connsiteX31" fmla="*/ 6171 w 10000"/>
              <a:gd name="connsiteY31" fmla="*/ 10098 h 11111"/>
              <a:gd name="connsiteX32" fmla="*/ 1775 w 10000"/>
              <a:gd name="connsiteY32" fmla="*/ 11111 h 11111"/>
              <a:gd name="connsiteX33" fmla="*/ 1823 w 10000"/>
              <a:gd name="connsiteY33" fmla="*/ 7983 h 11111"/>
              <a:gd name="connsiteX34" fmla="*/ 1300 w 10000"/>
              <a:gd name="connsiteY34" fmla="*/ 6712 h 11111"/>
              <a:gd name="connsiteX35" fmla="*/ 1300 w 10000"/>
              <a:gd name="connsiteY35" fmla="*/ 5525 h 11111"/>
              <a:gd name="connsiteX36" fmla="*/ 1216 w 10000"/>
              <a:gd name="connsiteY36" fmla="*/ 4107 h 11111"/>
              <a:gd name="connsiteX37" fmla="*/ 769 w 10000"/>
              <a:gd name="connsiteY37" fmla="*/ 3407 h 11111"/>
              <a:gd name="connsiteX38" fmla="*/ 516 w 10000"/>
              <a:gd name="connsiteY38" fmla="*/ 2903 h 11111"/>
              <a:gd name="connsiteX39" fmla="*/ 213 w 10000"/>
              <a:gd name="connsiteY39" fmla="*/ 2427 h 11111"/>
              <a:gd name="connsiteX40" fmla="*/ 2 w 10000"/>
              <a:gd name="connsiteY40" fmla="*/ 1868 h 11111"/>
              <a:gd name="connsiteX41" fmla="*/ 500 w 10000"/>
              <a:gd name="connsiteY41" fmla="*/ 1630 h 11111"/>
              <a:gd name="connsiteX42" fmla="*/ 1013 w 10000"/>
              <a:gd name="connsiteY42" fmla="*/ 2117 h 11111"/>
              <a:gd name="connsiteX43" fmla="*/ 1384 w 10000"/>
              <a:gd name="connsiteY43" fmla="*/ 2695 h 11111"/>
              <a:gd name="connsiteX44" fmla="*/ 1815 w 10000"/>
              <a:gd name="connsiteY44" fmla="*/ 3243 h 11111"/>
              <a:gd name="connsiteX45" fmla="*/ 2286 w 10000"/>
              <a:gd name="connsiteY45" fmla="*/ 3778 h 11111"/>
              <a:gd name="connsiteX46" fmla="*/ 2843 w 10000"/>
              <a:gd name="connsiteY46" fmla="*/ 3749 h 11111"/>
              <a:gd name="connsiteX47" fmla="*/ 2801 w 10000"/>
              <a:gd name="connsiteY47" fmla="*/ 2994 h 11111"/>
              <a:gd name="connsiteX48" fmla="*/ 2759 w 10000"/>
              <a:gd name="connsiteY48" fmla="*/ 1351 h 11111"/>
              <a:gd name="connsiteX49" fmla="*/ 2784 w 10000"/>
              <a:gd name="connsiteY49" fmla="*/ 566 h 11111"/>
              <a:gd name="connsiteX50" fmla="*/ 3601 w 10000"/>
              <a:gd name="connsiteY50" fmla="*/ 517 h 11111"/>
              <a:gd name="connsiteX51" fmla="*/ 3702 w 10000"/>
              <a:gd name="connsiteY51" fmla="*/ 1096 h 11111"/>
              <a:gd name="connsiteX52" fmla="*/ 3745 w 10000"/>
              <a:gd name="connsiteY52" fmla="*/ 1673 h 11111"/>
              <a:gd name="connsiteX53" fmla="*/ 3930 w 10000"/>
              <a:gd name="connsiteY53" fmla="*/ 2817 h 11111"/>
              <a:gd name="connsiteX54" fmla="*/ 3930 w 10000"/>
              <a:gd name="connsiteY54" fmla="*/ 3200 h 11111"/>
              <a:gd name="connsiteX55" fmla="*/ 4242 w 10000"/>
              <a:gd name="connsiteY55" fmla="*/ 3541 h 11111"/>
              <a:gd name="connsiteX56" fmla="*/ 4301 w 10000"/>
              <a:gd name="connsiteY56" fmla="*/ 3407 h 11111"/>
              <a:gd name="connsiteX57" fmla="*/ 4402 w 10000"/>
              <a:gd name="connsiteY57" fmla="*/ 2117 h 11111"/>
              <a:gd name="connsiteX58" fmla="*/ 4545 w 10000"/>
              <a:gd name="connsiteY58" fmla="*/ 1570 h 11111"/>
              <a:gd name="connsiteX59" fmla="*/ 4612 w 10000"/>
              <a:gd name="connsiteY59" fmla="*/ 949 h 11111"/>
              <a:gd name="connsiteX60" fmla="*/ 4958 w 10000"/>
              <a:gd name="connsiteY60" fmla="*/ 0 h 1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1111">
                <a:moveTo>
                  <a:pt x="4958" y="0"/>
                </a:moveTo>
                <a:lnTo>
                  <a:pt x="5043" y="0"/>
                </a:lnTo>
                <a:cubicBezTo>
                  <a:pt x="5414" y="13"/>
                  <a:pt x="5557" y="176"/>
                  <a:pt x="5599" y="487"/>
                </a:cubicBezTo>
                <a:cubicBezTo>
                  <a:pt x="5641" y="876"/>
                  <a:pt x="5641" y="1199"/>
                  <a:pt x="5658" y="1630"/>
                </a:cubicBezTo>
                <a:cubicBezTo>
                  <a:pt x="5658" y="1868"/>
                  <a:pt x="5658" y="2106"/>
                  <a:pt x="5641" y="2324"/>
                </a:cubicBezTo>
                <a:cubicBezTo>
                  <a:pt x="5573" y="2799"/>
                  <a:pt x="5456" y="3243"/>
                  <a:pt x="5473" y="3663"/>
                </a:cubicBezTo>
                <a:cubicBezTo>
                  <a:pt x="5615" y="3718"/>
                  <a:pt x="5759" y="3675"/>
                  <a:pt x="5944" y="3663"/>
                </a:cubicBezTo>
                <a:cubicBezTo>
                  <a:pt x="6113" y="3365"/>
                  <a:pt x="6172" y="3024"/>
                  <a:pt x="6256" y="2684"/>
                </a:cubicBezTo>
                <a:cubicBezTo>
                  <a:pt x="6358" y="2355"/>
                  <a:pt x="6560" y="2045"/>
                  <a:pt x="6602" y="1735"/>
                </a:cubicBezTo>
                <a:cubicBezTo>
                  <a:pt x="6645" y="1333"/>
                  <a:pt x="6543" y="742"/>
                  <a:pt x="7032" y="712"/>
                </a:cubicBezTo>
                <a:cubicBezTo>
                  <a:pt x="7589" y="670"/>
                  <a:pt x="7673" y="1144"/>
                  <a:pt x="7656" y="1588"/>
                </a:cubicBezTo>
                <a:cubicBezTo>
                  <a:pt x="7631" y="1691"/>
                  <a:pt x="7589" y="1795"/>
                  <a:pt x="7589" y="1898"/>
                </a:cubicBezTo>
                <a:cubicBezTo>
                  <a:pt x="7571" y="2106"/>
                  <a:pt x="7571" y="2300"/>
                  <a:pt x="7546" y="2507"/>
                </a:cubicBezTo>
                <a:cubicBezTo>
                  <a:pt x="7487" y="3024"/>
                  <a:pt x="7175" y="3541"/>
                  <a:pt x="7141" y="4089"/>
                </a:cubicBezTo>
                <a:cubicBezTo>
                  <a:pt x="7116" y="4254"/>
                  <a:pt x="7141" y="4430"/>
                  <a:pt x="7141" y="4606"/>
                </a:cubicBezTo>
                <a:cubicBezTo>
                  <a:pt x="7116" y="5056"/>
                  <a:pt x="7099" y="5525"/>
                  <a:pt x="7217" y="5957"/>
                </a:cubicBezTo>
                <a:cubicBezTo>
                  <a:pt x="7386" y="5945"/>
                  <a:pt x="7428" y="5823"/>
                  <a:pt x="7512" y="5750"/>
                </a:cubicBezTo>
                <a:cubicBezTo>
                  <a:pt x="7673" y="5604"/>
                  <a:pt x="7841" y="5452"/>
                  <a:pt x="7985" y="5275"/>
                </a:cubicBezTo>
                <a:cubicBezTo>
                  <a:pt x="8044" y="5184"/>
                  <a:pt x="8086" y="5099"/>
                  <a:pt x="8170" y="5008"/>
                </a:cubicBezTo>
                <a:cubicBezTo>
                  <a:pt x="8314" y="4843"/>
                  <a:pt x="8498" y="4728"/>
                  <a:pt x="8718" y="4594"/>
                </a:cubicBezTo>
                <a:cubicBezTo>
                  <a:pt x="8946" y="4478"/>
                  <a:pt x="9232" y="4344"/>
                  <a:pt x="9561" y="4375"/>
                </a:cubicBezTo>
                <a:cubicBezTo>
                  <a:pt x="9746" y="4388"/>
                  <a:pt x="9974" y="4478"/>
                  <a:pt x="9999" y="4594"/>
                </a:cubicBezTo>
                <a:cubicBezTo>
                  <a:pt x="10016" y="4728"/>
                  <a:pt x="9890" y="4801"/>
                  <a:pt x="9771" y="4935"/>
                </a:cubicBezTo>
                <a:cubicBezTo>
                  <a:pt x="9687" y="5038"/>
                  <a:pt x="9586" y="5142"/>
                  <a:pt x="9501" y="5233"/>
                </a:cubicBezTo>
                <a:cubicBezTo>
                  <a:pt x="9275" y="5440"/>
                  <a:pt x="9131" y="5647"/>
                  <a:pt x="8946" y="5823"/>
                </a:cubicBezTo>
                <a:cubicBezTo>
                  <a:pt x="8743" y="6000"/>
                  <a:pt x="8532" y="6194"/>
                  <a:pt x="8389" y="6402"/>
                </a:cubicBezTo>
                <a:cubicBezTo>
                  <a:pt x="8229" y="6626"/>
                  <a:pt x="8128" y="6833"/>
                  <a:pt x="7918" y="7010"/>
                </a:cubicBezTo>
                <a:cubicBezTo>
                  <a:pt x="7799" y="7125"/>
                  <a:pt x="7631" y="7247"/>
                  <a:pt x="7428" y="7351"/>
                </a:cubicBezTo>
                <a:cubicBezTo>
                  <a:pt x="7057" y="7545"/>
                  <a:pt x="7116" y="7551"/>
                  <a:pt x="6745" y="7746"/>
                </a:cubicBezTo>
                <a:cubicBezTo>
                  <a:pt x="6560" y="7831"/>
                  <a:pt x="6442" y="7856"/>
                  <a:pt x="6206" y="7990"/>
                </a:cubicBezTo>
                <a:cubicBezTo>
                  <a:pt x="6071" y="8148"/>
                  <a:pt x="6063" y="8203"/>
                  <a:pt x="6038" y="8379"/>
                </a:cubicBezTo>
                <a:cubicBezTo>
                  <a:pt x="6012" y="8616"/>
                  <a:pt x="6171" y="9903"/>
                  <a:pt x="6171" y="10098"/>
                </a:cubicBezTo>
                <a:cubicBezTo>
                  <a:pt x="5016" y="10098"/>
                  <a:pt x="2946" y="11111"/>
                  <a:pt x="1775" y="11111"/>
                </a:cubicBezTo>
                <a:cubicBezTo>
                  <a:pt x="1801" y="10759"/>
                  <a:pt x="1907" y="8318"/>
                  <a:pt x="1823" y="7983"/>
                </a:cubicBezTo>
                <a:cubicBezTo>
                  <a:pt x="1704" y="7496"/>
                  <a:pt x="1359" y="7156"/>
                  <a:pt x="1300" y="6712"/>
                </a:cubicBezTo>
                <a:cubicBezTo>
                  <a:pt x="1258" y="6340"/>
                  <a:pt x="1300" y="5945"/>
                  <a:pt x="1300" y="5525"/>
                </a:cubicBezTo>
                <a:cubicBezTo>
                  <a:pt x="1325" y="5069"/>
                  <a:pt x="1401" y="4478"/>
                  <a:pt x="1216" y="4107"/>
                </a:cubicBezTo>
                <a:cubicBezTo>
                  <a:pt x="1072" y="3852"/>
                  <a:pt x="887" y="3645"/>
                  <a:pt x="769" y="3407"/>
                </a:cubicBezTo>
                <a:cubicBezTo>
                  <a:pt x="659" y="3243"/>
                  <a:pt x="600" y="3066"/>
                  <a:pt x="516" y="2903"/>
                </a:cubicBezTo>
                <a:cubicBezTo>
                  <a:pt x="440" y="2726"/>
                  <a:pt x="297" y="2580"/>
                  <a:pt x="213" y="2427"/>
                </a:cubicBezTo>
                <a:cubicBezTo>
                  <a:pt x="153" y="2312"/>
                  <a:pt x="-15" y="1983"/>
                  <a:pt x="2" y="1868"/>
                </a:cubicBezTo>
                <a:cubicBezTo>
                  <a:pt x="44" y="1735"/>
                  <a:pt x="297" y="1612"/>
                  <a:pt x="500" y="1630"/>
                </a:cubicBezTo>
                <a:cubicBezTo>
                  <a:pt x="743" y="1661"/>
                  <a:pt x="887" y="1941"/>
                  <a:pt x="1013" y="2117"/>
                </a:cubicBezTo>
                <a:cubicBezTo>
                  <a:pt x="1157" y="2324"/>
                  <a:pt x="1283" y="2532"/>
                  <a:pt x="1384" y="2695"/>
                </a:cubicBezTo>
                <a:cubicBezTo>
                  <a:pt x="1503" y="2878"/>
                  <a:pt x="1687" y="3085"/>
                  <a:pt x="1815" y="3243"/>
                </a:cubicBezTo>
                <a:cubicBezTo>
                  <a:pt x="1957" y="3407"/>
                  <a:pt x="2083" y="3718"/>
                  <a:pt x="2286" y="3778"/>
                </a:cubicBezTo>
                <a:cubicBezTo>
                  <a:pt x="2455" y="3839"/>
                  <a:pt x="2657" y="3778"/>
                  <a:pt x="2843" y="3749"/>
                </a:cubicBezTo>
                <a:cubicBezTo>
                  <a:pt x="2927" y="3481"/>
                  <a:pt x="2860" y="3243"/>
                  <a:pt x="2801" y="2994"/>
                </a:cubicBezTo>
                <a:cubicBezTo>
                  <a:pt x="2716" y="2458"/>
                  <a:pt x="2801" y="1898"/>
                  <a:pt x="2759" y="1351"/>
                </a:cubicBezTo>
                <a:cubicBezTo>
                  <a:pt x="2741" y="1114"/>
                  <a:pt x="2657" y="712"/>
                  <a:pt x="2784" y="566"/>
                </a:cubicBezTo>
                <a:cubicBezTo>
                  <a:pt x="2902" y="413"/>
                  <a:pt x="3441" y="371"/>
                  <a:pt x="3601" y="517"/>
                </a:cubicBezTo>
                <a:cubicBezTo>
                  <a:pt x="3685" y="608"/>
                  <a:pt x="3685" y="931"/>
                  <a:pt x="3702" y="1096"/>
                </a:cubicBezTo>
                <a:cubicBezTo>
                  <a:pt x="3728" y="1320"/>
                  <a:pt x="3728" y="1467"/>
                  <a:pt x="3745" y="1673"/>
                </a:cubicBezTo>
                <a:cubicBezTo>
                  <a:pt x="3787" y="2166"/>
                  <a:pt x="3930" y="2427"/>
                  <a:pt x="3930" y="2817"/>
                </a:cubicBezTo>
                <a:lnTo>
                  <a:pt x="3930" y="3200"/>
                </a:lnTo>
                <a:cubicBezTo>
                  <a:pt x="3955" y="3395"/>
                  <a:pt x="3888" y="3615"/>
                  <a:pt x="4242" y="3541"/>
                </a:cubicBezTo>
                <a:cubicBezTo>
                  <a:pt x="4326" y="3529"/>
                  <a:pt x="4301" y="3468"/>
                  <a:pt x="4301" y="3407"/>
                </a:cubicBezTo>
                <a:cubicBezTo>
                  <a:pt x="4428" y="3006"/>
                  <a:pt x="4326" y="2532"/>
                  <a:pt x="4402" y="2117"/>
                </a:cubicBezTo>
                <a:cubicBezTo>
                  <a:pt x="4444" y="1929"/>
                  <a:pt x="4503" y="1746"/>
                  <a:pt x="4545" y="1570"/>
                </a:cubicBezTo>
                <a:cubicBezTo>
                  <a:pt x="4587" y="1363"/>
                  <a:pt x="4612" y="1156"/>
                  <a:pt x="4612" y="949"/>
                </a:cubicBezTo>
                <a:cubicBezTo>
                  <a:pt x="4587" y="590"/>
                  <a:pt x="4402" y="0"/>
                  <a:pt x="4958" y="0"/>
                </a:cubicBezTo>
                <a:close/>
              </a:path>
            </a:pathLst>
          </a:custGeom>
          <a:solidFill>
            <a:schemeClr val="accent1">
              <a:lumMod val="75000"/>
            </a:schemeClr>
          </a:solidFill>
          <a:ln>
            <a:noFill/>
          </a:ln>
        </p:spPr>
        <p:txBody>
          <a:bodyPr vert="horz" wrap="square" lIns="68508" tIns="34254" rIns="68508" bIns="34254" numCol="1" anchor="t" anchorCtr="0" compatLnSpc="1">
            <a:prstTxWarp prst="textNoShape">
              <a:avLst/>
            </a:prstTxWarp>
          </a:bodyPr>
          <a:lstStyle/>
          <a:p>
            <a:endParaRPr lang="en-US" sz="1799">
              <a:latin typeface="+mj-lt"/>
            </a:endParaRPr>
          </a:p>
        </p:txBody>
      </p:sp>
      <p:sp>
        <p:nvSpPr>
          <p:cNvPr id="12" name="Freeform 67">
            <a:extLst>
              <a:ext uri="{FF2B5EF4-FFF2-40B4-BE49-F238E27FC236}">
                <a16:creationId xmlns:a16="http://schemas.microsoft.com/office/drawing/2014/main" id="{FF5C9D16-F774-4BA5-980A-5937AE84B240}"/>
              </a:ext>
            </a:extLst>
          </p:cNvPr>
          <p:cNvSpPr>
            <a:spLocks/>
          </p:cNvSpPr>
          <p:nvPr/>
        </p:nvSpPr>
        <p:spPr bwMode="gray">
          <a:xfrm>
            <a:off x="7399347" y="3601434"/>
            <a:ext cx="884350" cy="1153225"/>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90" h="1477">
                <a:moveTo>
                  <a:pt x="590" y="0"/>
                </a:moveTo>
                <a:cubicBezTo>
                  <a:pt x="593" y="0"/>
                  <a:pt x="597" y="0"/>
                  <a:pt x="600" y="0"/>
                </a:cubicBezTo>
                <a:cubicBezTo>
                  <a:pt x="644" y="2"/>
                  <a:pt x="661" y="29"/>
                  <a:pt x="666" y="80"/>
                </a:cubicBezTo>
                <a:cubicBezTo>
                  <a:pt x="671" y="144"/>
                  <a:pt x="671" y="197"/>
                  <a:pt x="673" y="268"/>
                </a:cubicBezTo>
                <a:cubicBezTo>
                  <a:pt x="673" y="307"/>
                  <a:pt x="673" y="346"/>
                  <a:pt x="671" y="382"/>
                </a:cubicBezTo>
                <a:cubicBezTo>
                  <a:pt x="663" y="460"/>
                  <a:pt x="649" y="533"/>
                  <a:pt x="651" y="602"/>
                </a:cubicBezTo>
                <a:cubicBezTo>
                  <a:pt x="668" y="611"/>
                  <a:pt x="685" y="604"/>
                  <a:pt x="707" y="602"/>
                </a:cubicBezTo>
                <a:cubicBezTo>
                  <a:pt x="727" y="553"/>
                  <a:pt x="734" y="497"/>
                  <a:pt x="744" y="441"/>
                </a:cubicBezTo>
                <a:cubicBezTo>
                  <a:pt x="756" y="387"/>
                  <a:pt x="780" y="336"/>
                  <a:pt x="785" y="285"/>
                </a:cubicBezTo>
                <a:cubicBezTo>
                  <a:pt x="790" y="219"/>
                  <a:pt x="778" y="122"/>
                  <a:pt x="836" y="117"/>
                </a:cubicBezTo>
                <a:cubicBezTo>
                  <a:pt x="902" y="110"/>
                  <a:pt x="912" y="188"/>
                  <a:pt x="910" y="261"/>
                </a:cubicBezTo>
                <a:cubicBezTo>
                  <a:pt x="907" y="278"/>
                  <a:pt x="902" y="295"/>
                  <a:pt x="902" y="312"/>
                </a:cubicBezTo>
                <a:cubicBezTo>
                  <a:pt x="900" y="346"/>
                  <a:pt x="900" y="378"/>
                  <a:pt x="897" y="412"/>
                </a:cubicBezTo>
                <a:cubicBezTo>
                  <a:pt x="890" y="497"/>
                  <a:pt x="853" y="582"/>
                  <a:pt x="849" y="672"/>
                </a:cubicBezTo>
                <a:cubicBezTo>
                  <a:pt x="846" y="699"/>
                  <a:pt x="849" y="728"/>
                  <a:pt x="849" y="757"/>
                </a:cubicBezTo>
                <a:cubicBezTo>
                  <a:pt x="846" y="831"/>
                  <a:pt x="844" y="908"/>
                  <a:pt x="858" y="979"/>
                </a:cubicBezTo>
                <a:cubicBezTo>
                  <a:pt x="878" y="977"/>
                  <a:pt x="883" y="957"/>
                  <a:pt x="893" y="945"/>
                </a:cubicBezTo>
                <a:cubicBezTo>
                  <a:pt x="912" y="921"/>
                  <a:pt x="932" y="896"/>
                  <a:pt x="949" y="867"/>
                </a:cubicBezTo>
                <a:cubicBezTo>
                  <a:pt x="956" y="852"/>
                  <a:pt x="961" y="838"/>
                  <a:pt x="971" y="823"/>
                </a:cubicBezTo>
                <a:cubicBezTo>
                  <a:pt x="988" y="796"/>
                  <a:pt x="1010" y="777"/>
                  <a:pt x="1036" y="755"/>
                </a:cubicBezTo>
                <a:cubicBezTo>
                  <a:pt x="1063" y="736"/>
                  <a:pt x="1097" y="714"/>
                  <a:pt x="1136" y="719"/>
                </a:cubicBezTo>
                <a:cubicBezTo>
                  <a:pt x="1158" y="721"/>
                  <a:pt x="1185" y="736"/>
                  <a:pt x="1188" y="755"/>
                </a:cubicBezTo>
                <a:cubicBezTo>
                  <a:pt x="1190" y="777"/>
                  <a:pt x="1175" y="789"/>
                  <a:pt x="1161" y="811"/>
                </a:cubicBezTo>
                <a:cubicBezTo>
                  <a:pt x="1151" y="828"/>
                  <a:pt x="1139" y="845"/>
                  <a:pt x="1129" y="860"/>
                </a:cubicBezTo>
                <a:cubicBezTo>
                  <a:pt x="1102" y="894"/>
                  <a:pt x="1085" y="928"/>
                  <a:pt x="1063" y="957"/>
                </a:cubicBezTo>
                <a:cubicBezTo>
                  <a:pt x="1039" y="986"/>
                  <a:pt x="1014" y="1018"/>
                  <a:pt x="997" y="1052"/>
                </a:cubicBezTo>
                <a:cubicBezTo>
                  <a:pt x="978" y="1089"/>
                  <a:pt x="966" y="1123"/>
                  <a:pt x="941" y="1152"/>
                </a:cubicBezTo>
                <a:cubicBezTo>
                  <a:pt x="927" y="1171"/>
                  <a:pt x="907" y="1191"/>
                  <a:pt x="883" y="1208"/>
                </a:cubicBezTo>
                <a:cubicBezTo>
                  <a:pt x="839" y="1240"/>
                  <a:pt x="846" y="1241"/>
                  <a:pt x="802" y="1273"/>
                </a:cubicBezTo>
                <a:cubicBezTo>
                  <a:pt x="780" y="1287"/>
                  <a:pt x="766" y="1291"/>
                  <a:pt x="738" y="1313"/>
                </a:cubicBezTo>
                <a:cubicBezTo>
                  <a:pt x="722" y="1339"/>
                  <a:pt x="721" y="1348"/>
                  <a:pt x="718" y="1377"/>
                </a:cubicBezTo>
                <a:cubicBezTo>
                  <a:pt x="715" y="1416"/>
                  <a:pt x="714" y="1445"/>
                  <a:pt x="714" y="1477"/>
                </a:cubicBezTo>
                <a:cubicBezTo>
                  <a:pt x="577" y="1477"/>
                  <a:pt x="358" y="1476"/>
                  <a:pt x="219" y="1476"/>
                </a:cubicBezTo>
                <a:cubicBezTo>
                  <a:pt x="222" y="1418"/>
                  <a:pt x="228" y="1367"/>
                  <a:pt x="218" y="1312"/>
                </a:cubicBezTo>
                <a:cubicBezTo>
                  <a:pt x="204" y="1232"/>
                  <a:pt x="163" y="1176"/>
                  <a:pt x="156" y="1103"/>
                </a:cubicBezTo>
                <a:cubicBezTo>
                  <a:pt x="151" y="1042"/>
                  <a:pt x="156" y="977"/>
                  <a:pt x="156" y="908"/>
                </a:cubicBezTo>
                <a:cubicBezTo>
                  <a:pt x="159" y="833"/>
                  <a:pt x="168" y="736"/>
                  <a:pt x="146" y="675"/>
                </a:cubicBezTo>
                <a:cubicBezTo>
                  <a:pt x="129" y="633"/>
                  <a:pt x="107" y="599"/>
                  <a:pt x="93" y="560"/>
                </a:cubicBezTo>
                <a:cubicBezTo>
                  <a:pt x="80" y="533"/>
                  <a:pt x="73" y="504"/>
                  <a:pt x="63" y="477"/>
                </a:cubicBezTo>
                <a:cubicBezTo>
                  <a:pt x="54" y="448"/>
                  <a:pt x="37" y="424"/>
                  <a:pt x="27" y="399"/>
                </a:cubicBezTo>
                <a:cubicBezTo>
                  <a:pt x="20" y="380"/>
                  <a:pt x="0" y="326"/>
                  <a:pt x="2" y="307"/>
                </a:cubicBezTo>
                <a:cubicBezTo>
                  <a:pt x="7" y="285"/>
                  <a:pt x="37" y="265"/>
                  <a:pt x="61" y="268"/>
                </a:cubicBezTo>
                <a:cubicBezTo>
                  <a:pt x="90" y="273"/>
                  <a:pt x="107" y="319"/>
                  <a:pt x="122" y="348"/>
                </a:cubicBezTo>
                <a:cubicBezTo>
                  <a:pt x="139" y="382"/>
                  <a:pt x="154" y="416"/>
                  <a:pt x="166" y="443"/>
                </a:cubicBezTo>
                <a:cubicBezTo>
                  <a:pt x="180" y="473"/>
                  <a:pt x="202" y="507"/>
                  <a:pt x="217" y="533"/>
                </a:cubicBezTo>
                <a:cubicBezTo>
                  <a:pt x="234" y="560"/>
                  <a:pt x="249" y="611"/>
                  <a:pt x="273" y="621"/>
                </a:cubicBezTo>
                <a:cubicBezTo>
                  <a:pt x="293" y="631"/>
                  <a:pt x="317" y="621"/>
                  <a:pt x="339" y="616"/>
                </a:cubicBezTo>
                <a:cubicBezTo>
                  <a:pt x="349" y="572"/>
                  <a:pt x="341" y="533"/>
                  <a:pt x="334" y="492"/>
                </a:cubicBezTo>
                <a:cubicBezTo>
                  <a:pt x="324" y="404"/>
                  <a:pt x="334" y="312"/>
                  <a:pt x="329" y="222"/>
                </a:cubicBezTo>
                <a:cubicBezTo>
                  <a:pt x="327" y="183"/>
                  <a:pt x="317" y="117"/>
                  <a:pt x="332" y="93"/>
                </a:cubicBezTo>
                <a:cubicBezTo>
                  <a:pt x="346" y="68"/>
                  <a:pt x="410" y="61"/>
                  <a:pt x="429" y="85"/>
                </a:cubicBezTo>
                <a:cubicBezTo>
                  <a:pt x="439" y="100"/>
                  <a:pt x="439" y="153"/>
                  <a:pt x="441" y="180"/>
                </a:cubicBezTo>
                <a:cubicBezTo>
                  <a:pt x="444" y="217"/>
                  <a:pt x="444" y="241"/>
                  <a:pt x="446" y="275"/>
                </a:cubicBezTo>
                <a:cubicBezTo>
                  <a:pt x="451" y="356"/>
                  <a:pt x="468" y="399"/>
                  <a:pt x="468" y="463"/>
                </a:cubicBezTo>
                <a:cubicBezTo>
                  <a:pt x="468" y="480"/>
                  <a:pt x="468" y="502"/>
                  <a:pt x="468" y="526"/>
                </a:cubicBezTo>
                <a:cubicBezTo>
                  <a:pt x="471" y="558"/>
                  <a:pt x="463" y="594"/>
                  <a:pt x="505" y="582"/>
                </a:cubicBezTo>
                <a:cubicBezTo>
                  <a:pt x="515" y="580"/>
                  <a:pt x="512" y="570"/>
                  <a:pt x="512" y="560"/>
                </a:cubicBezTo>
                <a:cubicBezTo>
                  <a:pt x="527" y="494"/>
                  <a:pt x="515" y="416"/>
                  <a:pt x="524" y="348"/>
                </a:cubicBezTo>
                <a:cubicBezTo>
                  <a:pt x="529" y="317"/>
                  <a:pt x="536" y="287"/>
                  <a:pt x="541" y="258"/>
                </a:cubicBezTo>
                <a:cubicBezTo>
                  <a:pt x="546" y="224"/>
                  <a:pt x="549" y="190"/>
                  <a:pt x="549" y="156"/>
                </a:cubicBezTo>
                <a:cubicBezTo>
                  <a:pt x="546" y="97"/>
                  <a:pt x="524" y="0"/>
                  <a:pt x="590" y="0"/>
                </a:cubicBezTo>
                <a:close/>
              </a:path>
            </a:pathLst>
          </a:custGeom>
          <a:solidFill>
            <a:schemeClr val="tx2"/>
          </a:solidFill>
          <a:ln>
            <a:noFill/>
          </a:ln>
        </p:spPr>
        <p:txBody>
          <a:bodyPr vert="horz" wrap="square" lIns="68508" tIns="34254" rIns="68508" bIns="34254" numCol="1" anchor="t" anchorCtr="0" compatLnSpc="1">
            <a:prstTxWarp prst="textNoShape">
              <a:avLst/>
            </a:prstTxWarp>
          </a:bodyPr>
          <a:lstStyle/>
          <a:p>
            <a:endParaRPr lang="en-US" sz="1799">
              <a:latin typeface="+mj-lt"/>
            </a:endParaRPr>
          </a:p>
        </p:txBody>
      </p:sp>
      <p:sp>
        <p:nvSpPr>
          <p:cNvPr id="13" name="Freeform 67">
            <a:extLst>
              <a:ext uri="{FF2B5EF4-FFF2-40B4-BE49-F238E27FC236}">
                <a16:creationId xmlns:a16="http://schemas.microsoft.com/office/drawing/2014/main" id="{6EB89C5E-C9EA-4A40-A0CD-6DDEA08546DC}"/>
              </a:ext>
            </a:extLst>
          </p:cNvPr>
          <p:cNvSpPr>
            <a:spLocks/>
          </p:cNvSpPr>
          <p:nvPr/>
        </p:nvSpPr>
        <p:spPr bwMode="gray">
          <a:xfrm rot="20847425" flipH="1">
            <a:off x="3302217" y="3698581"/>
            <a:ext cx="881610" cy="1283194"/>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1127"/>
              <a:gd name="connsiteX1" fmla="*/ 5027 w 9969"/>
              <a:gd name="connsiteY1" fmla="*/ 0 h 11127"/>
              <a:gd name="connsiteX2" fmla="*/ 5582 w 9969"/>
              <a:gd name="connsiteY2" fmla="*/ 542 h 11127"/>
              <a:gd name="connsiteX3" fmla="*/ 5640 w 9969"/>
              <a:gd name="connsiteY3" fmla="*/ 1814 h 11127"/>
              <a:gd name="connsiteX4" fmla="*/ 5624 w 9969"/>
              <a:gd name="connsiteY4" fmla="*/ 2586 h 11127"/>
              <a:gd name="connsiteX5" fmla="*/ 5456 w 9969"/>
              <a:gd name="connsiteY5" fmla="*/ 4076 h 11127"/>
              <a:gd name="connsiteX6" fmla="*/ 5926 w 9969"/>
              <a:gd name="connsiteY6" fmla="*/ 4076 h 11127"/>
              <a:gd name="connsiteX7" fmla="*/ 6237 w 9969"/>
              <a:gd name="connsiteY7" fmla="*/ 2986 h 11127"/>
              <a:gd name="connsiteX8" fmla="*/ 6582 w 9969"/>
              <a:gd name="connsiteY8" fmla="*/ 1930 h 11127"/>
              <a:gd name="connsiteX9" fmla="*/ 7010 w 9969"/>
              <a:gd name="connsiteY9" fmla="*/ 792 h 11127"/>
              <a:gd name="connsiteX10" fmla="*/ 7632 w 9969"/>
              <a:gd name="connsiteY10" fmla="*/ 1767 h 11127"/>
              <a:gd name="connsiteX11" fmla="*/ 7565 w 9969"/>
              <a:gd name="connsiteY11" fmla="*/ 2112 h 11127"/>
              <a:gd name="connsiteX12" fmla="*/ 7523 w 9969"/>
              <a:gd name="connsiteY12" fmla="*/ 2789 h 11127"/>
              <a:gd name="connsiteX13" fmla="*/ 7119 w 9969"/>
              <a:gd name="connsiteY13" fmla="*/ 4550 h 11127"/>
              <a:gd name="connsiteX14" fmla="*/ 7119 w 9969"/>
              <a:gd name="connsiteY14" fmla="*/ 5125 h 11127"/>
              <a:gd name="connsiteX15" fmla="*/ 7195 w 9969"/>
              <a:gd name="connsiteY15" fmla="*/ 6628 h 11127"/>
              <a:gd name="connsiteX16" fmla="*/ 7489 w 9969"/>
              <a:gd name="connsiteY16" fmla="*/ 6398 h 11127"/>
              <a:gd name="connsiteX17" fmla="*/ 7960 w 9969"/>
              <a:gd name="connsiteY17" fmla="*/ 5870 h 11127"/>
              <a:gd name="connsiteX18" fmla="*/ 8145 w 9969"/>
              <a:gd name="connsiteY18" fmla="*/ 5572 h 11127"/>
              <a:gd name="connsiteX19" fmla="*/ 8691 w 9969"/>
              <a:gd name="connsiteY19" fmla="*/ 5112 h 11127"/>
              <a:gd name="connsiteX20" fmla="*/ 9531 w 9969"/>
              <a:gd name="connsiteY20" fmla="*/ 4868 h 11127"/>
              <a:gd name="connsiteX21" fmla="*/ 9968 w 9969"/>
              <a:gd name="connsiteY21" fmla="*/ 5112 h 11127"/>
              <a:gd name="connsiteX22" fmla="*/ 9741 w 9969"/>
              <a:gd name="connsiteY22" fmla="*/ 5491 h 11127"/>
              <a:gd name="connsiteX23" fmla="*/ 9472 w 9969"/>
              <a:gd name="connsiteY23" fmla="*/ 5823 h 11127"/>
              <a:gd name="connsiteX24" fmla="*/ 8918 w 9969"/>
              <a:gd name="connsiteY24" fmla="*/ 6479 h 11127"/>
              <a:gd name="connsiteX25" fmla="*/ 8363 w 9969"/>
              <a:gd name="connsiteY25" fmla="*/ 7123 h 11127"/>
              <a:gd name="connsiteX26" fmla="*/ 7893 w 9969"/>
              <a:gd name="connsiteY26" fmla="*/ 7800 h 11127"/>
              <a:gd name="connsiteX27" fmla="*/ 7405 w 9969"/>
              <a:gd name="connsiteY27" fmla="*/ 8179 h 11127"/>
              <a:gd name="connsiteX28" fmla="*/ 6724 w 9969"/>
              <a:gd name="connsiteY28" fmla="*/ 8619 h 11127"/>
              <a:gd name="connsiteX29" fmla="*/ 6187 w 9969"/>
              <a:gd name="connsiteY29" fmla="*/ 8890 h 11127"/>
              <a:gd name="connsiteX30" fmla="*/ 6019 w 9969"/>
              <a:gd name="connsiteY30" fmla="*/ 9323 h 11127"/>
              <a:gd name="connsiteX31" fmla="*/ 5985 w 9969"/>
              <a:gd name="connsiteY31" fmla="*/ 10000 h 11127"/>
              <a:gd name="connsiteX32" fmla="*/ 1825 w 9969"/>
              <a:gd name="connsiteY32" fmla="*/ 11127 h 11127"/>
              <a:gd name="connsiteX33" fmla="*/ 1817 w 9969"/>
              <a:gd name="connsiteY33" fmla="*/ 8883 h 11127"/>
              <a:gd name="connsiteX34" fmla="*/ 1296 w 9969"/>
              <a:gd name="connsiteY34" fmla="*/ 7468 h 11127"/>
              <a:gd name="connsiteX35" fmla="*/ 1296 w 9969"/>
              <a:gd name="connsiteY35" fmla="*/ 6148 h 11127"/>
              <a:gd name="connsiteX36" fmla="*/ 1212 w 9969"/>
              <a:gd name="connsiteY36" fmla="*/ 4570 h 11127"/>
              <a:gd name="connsiteX37" fmla="*/ 767 w 9969"/>
              <a:gd name="connsiteY37" fmla="*/ 3791 h 11127"/>
              <a:gd name="connsiteX38" fmla="*/ 514 w 9969"/>
              <a:gd name="connsiteY38" fmla="*/ 3230 h 11127"/>
              <a:gd name="connsiteX39" fmla="*/ 212 w 9969"/>
              <a:gd name="connsiteY39" fmla="*/ 2701 h 11127"/>
              <a:gd name="connsiteX40" fmla="*/ 2 w 9969"/>
              <a:gd name="connsiteY40" fmla="*/ 2079 h 11127"/>
              <a:gd name="connsiteX41" fmla="*/ 498 w 9969"/>
              <a:gd name="connsiteY41" fmla="*/ 1814 h 11127"/>
              <a:gd name="connsiteX42" fmla="*/ 1010 w 9969"/>
              <a:gd name="connsiteY42" fmla="*/ 2356 h 11127"/>
              <a:gd name="connsiteX43" fmla="*/ 1380 w 9969"/>
              <a:gd name="connsiteY43" fmla="*/ 2999 h 11127"/>
              <a:gd name="connsiteX44" fmla="*/ 1809 w 9969"/>
              <a:gd name="connsiteY44" fmla="*/ 3609 h 11127"/>
              <a:gd name="connsiteX45" fmla="*/ 2279 w 9969"/>
              <a:gd name="connsiteY45" fmla="*/ 4204 h 11127"/>
              <a:gd name="connsiteX46" fmla="*/ 2834 w 9969"/>
              <a:gd name="connsiteY46" fmla="*/ 4171 h 11127"/>
              <a:gd name="connsiteX47" fmla="*/ 2792 w 9969"/>
              <a:gd name="connsiteY47" fmla="*/ 3331 h 11127"/>
              <a:gd name="connsiteX48" fmla="*/ 2750 w 9969"/>
              <a:gd name="connsiteY48" fmla="*/ 1503 h 11127"/>
              <a:gd name="connsiteX49" fmla="*/ 2775 w 9969"/>
              <a:gd name="connsiteY49" fmla="*/ 630 h 11127"/>
              <a:gd name="connsiteX50" fmla="*/ 3590 w 9969"/>
              <a:gd name="connsiteY50" fmla="*/ 575 h 11127"/>
              <a:gd name="connsiteX51" fmla="*/ 3691 w 9969"/>
              <a:gd name="connsiteY51" fmla="*/ 1219 h 11127"/>
              <a:gd name="connsiteX52" fmla="*/ 3733 w 9969"/>
              <a:gd name="connsiteY52" fmla="*/ 1862 h 11127"/>
              <a:gd name="connsiteX53" fmla="*/ 3918 w 9969"/>
              <a:gd name="connsiteY53" fmla="*/ 3135 h 11127"/>
              <a:gd name="connsiteX54" fmla="*/ 3918 w 9969"/>
              <a:gd name="connsiteY54" fmla="*/ 3561 h 11127"/>
              <a:gd name="connsiteX55" fmla="*/ 4229 w 9969"/>
              <a:gd name="connsiteY55" fmla="*/ 3940 h 11127"/>
              <a:gd name="connsiteX56" fmla="*/ 4288 w 9969"/>
              <a:gd name="connsiteY56" fmla="*/ 3791 h 11127"/>
              <a:gd name="connsiteX57" fmla="*/ 4388 w 9969"/>
              <a:gd name="connsiteY57" fmla="*/ 2356 h 11127"/>
              <a:gd name="connsiteX58" fmla="*/ 4531 w 9969"/>
              <a:gd name="connsiteY58" fmla="*/ 1747 h 11127"/>
              <a:gd name="connsiteX59" fmla="*/ 4598 w 9969"/>
              <a:gd name="connsiteY59" fmla="*/ 1056 h 11127"/>
              <a:gd name="connsiteX60" fmla="*/ 4943 w 9969"/>
              <a:gd name="connsiteY60" fmla="*/ 0 h 1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969" h="11127">
                <a:moveTo>
                  <a:pt x="4943" y="0"/>
                </a:moveTo>
                <a:lnTo>
                  <a:pt x="5027" y="0"/>
                </a:lnTo>
                <a:cubicBezTo>
                  <a:pt x="5397" y="14"/>
                  <a:pt x="5540" y="196"/>
                  <a:pt x="5582" y="542"/>
                </a:cubicBezTo>
                <a:cubicBezTo>
                  <a:pt x="5624" y="975"/>
                  <a:pt x="5624" y="1334"/>
                  <a:pt x="5640" y="1814"/>
                </a:cubicBezTo>
                <a:cubicBezTo>
                  <a:pt x="5640" y="2079"/>
                  <a:pt x="5640" y="2343"/>
                  <a:pt x="5624" y="2586"/>
                </a:cubicBezTo>
                <a:cubicBezTo>
                  <a:pt x="5556" y="3114"/>
                  <a:pt x="5439" y="3609"/>
                  <a:pt x="5456" y="4076"/>
                </a:cubicBezTo>
                <a:cubicBezTo>
                  <a:pt x="5598" y="4137"/>
                  <a:pt x="5741" y="4089"/>
                  <a:pt x="5926" y="4076"/>
                </a:cubicBezTo>
                <a:cubicBezTo>
                  <a:pt x="6094" y="3744"/>
                  <a:pt x="6153" y="3365"/>
                  <a:pt x="6237" y="2986"/>
                </a:cubicBezTo>
                <a:cubicBezTo>
                  <a:pt x="6338" y="2620"/>
                  <a:pt x="6540" y="2275"/>
                  <a:pt x="6582" y="1930"/>
                </a:cubicBezTo>
                <a:cubicBezTo>
                  <a:pt x="6624" y="1483"/>
                  <a:pt x="6523" y="826"/>
                  <a:pt x="7010" y="792"/>
                </a:cubicBezTo>
                <a:cubicBezTo>
                  <a:pt x="7565" y="745"/>
                  <a:pt x="7649" y="1273"/>
                  <a:pt x="7632" y="1767"/>
                </a:cubicBezTo>
                <a:cubicBezTo>
                  <a:pt x="7607" y="1882"/>
                  <a:pt x="7565" y="1997"/>
                  <a:pt x="7565" y="2112"/>
                </a:cubicBezTo>
                <a:cubicBezTo>
                  <a:pt x="7548" y="2343"/>
                  <a:pt x="7548" y="2559"/>
                  <a:pt x="7523" y="2789"/>
                </a:cubicBezTo>
                <a:cubicBezTo>
                  <a:pt x="7464" y="3365"/>
                  <a:pt x="7153" y="3940"/>
                  <a:pt x="7119" y="4550"/>
                </a:cubicBezTo>
                <a:cubicBezTo>
                  <a:pt x="7094" y="4733"/>
                  <a:pt x="7119" y="4929"/>
                  <a:pt x="7119" y="5125"/>
                </a:cubicBezTo>
                <a:cubicBezTo>
                  <a:pt x="7094" y="5626"/>
                  <a:pt x="7077" y="6148"/>
                  <a:pt x="7195" y="6628"/>
                </a:cubicBezTo>
                <a:cubicBezTo>
                  <a:pt x="7363" y="6615"/>
                  <a:pt x="7405" y="6479"/>
                  <a:pt x="7489" y="6398"/>
                </a:cubicBezTo>
                <a:cubicBezTo>
                  <a:pt x="7649" y="6236"/>
                  <a:pt x="7817" y="6066"/>
                  <a:pt x="7960" y="5870"/>
                </a:cubicBezTo>
                <a:cubicBezTo>
                  <a:pt x="8019" y="5768"/>
                  <a:pt x="8061" y="5674"/>
                  <a:pt x="8145" y="5572"/>
                </a:cubicBezTo>
                <a:cubicBezTo>
                  <a:pt x="8288" y="5389"/>
                  <a:pt x="8472" y="5261"/>
                  <a:pt x="8691" y="5112"/>
                </a:cubicBezTo>
                <a:cubicBezTo>
                  <a:pt x="8918" y="4983"/>
                  <a:pt x="9203" y="4834"/>
                  <a:pt x="9531" y="4868"/>
                </a:cubicBezTo>
                <a:cubicBezTo>
                  <a:pt x="9716" y="4882"/>
                  <a:pt x="9943" y="4983"/>
                  <a:pt x="9968" y="5112"/>
                </a:cubicBezTo>
                <a:cubicBezTo>
                  <a:pt x="9985" y="5261"/>
                  <a:pt x="9859" y="5342"/>
                  <a:pt x="9741" y="5491"/>
                </a:cubicBezTo>
                <a:cubicBezTo>
                  <a:pt x="9657" y="5606"/>
                  <a:pt x="9556" y="5721"/>
                  <a:pt x="9472" y="5823"/>
                </a:cubicBezTo>
                <a:cubicBezTo>
                  <a:pt x="9246" y="6053"/>
                  <a:pt x="9103" y="6283"/>
                  <a:pt x="8918" y="6479"/>
                </a:cubicBezTo>
                <a:cubicBezTo>
                  <a:pt x="8716" y="6676"/>
                  <a:pt x="8506" y="6892"/>
                  <a:pt x="8363" y="7123"/>
                </a:cubicBezTo>
                <a:cubicBezTo>
                  <a:pt x="8203" y="7373"/>
                  <a:pt x="8103" y="7603"/>
                  <a:pt x="7893" y="7800"/>
                </a:cubicBezTo>
                <a:cubicBezTo>
                  <a:pt x="7775" y="7928"/>
                  <a:pt x="7607" y="8064"/>
                  <a:pt x="7405" y="8179"/>
                </a:cubicBezTo>
                <a:cubicBezTo>
                  <a:pt x="7035" y="8395"/>
                  <a:pt x="7094" y="8402"/>
                  <a:pt x="6724" y="8619"/>
                </a:cubicBezTo>
                <a:cubicBezTo>
                  <a:pt x="6540" y="8714"/>
                  <a:pt x="6422" y="8741"/>
                  <a:pt x="6187" y="8890"/>
                </a:cubicBezTo>
                <a:cubicBezTo>
                  <a:pt x="6052" y="9066"/>
                  <a:pt x="6044" y="9127"/>
                  <a:pt x="6019" y="9323"/>
                </a:cubicBezTo>
                <a:cubicBezTo>
                  <a:pt x="5993" y="9587"/>
                  <a:pt x="5985" y="9783"/>
                  <a:pt x="5985" y="10000"/>
                </a:cubicBezTo>
                <a:cubicBezTo>
                  <a:pt x="4834" y="10000"/>
                  <a:pt x="2993" y="11127"/>
                  <a:pt x="1825" y="11127"/>
                </a:cubicBezTo>
                <a:cubicBezTo>
                  <a:pt x="1851" y="10735"/>
                  <a:pt x="1901" y="9255"/>
                  <a:pt x="1817" y="8883"/>
                </a:cubicBezTo>
                <a:cubicBezTo>
                  <a:pt x="1699" y="8341"/>
                  <a:pt x="1355" y="7962"/>
                  <a:pt x="1296" y="7468"/>
                </a:cubicBezTo>
                <a:cubicBezTo>
                  <a:pt x="1254" y="7055"/>
                  <a:pt x="1296" y="6615"/>
                  <a:pt x="1296" y="6148"/>
                </a:cubicBezTo>
                <a:cubicBezTo>
                  <a:pt x="1321" y="5640"/>
                  <a:pt x="1397" y="4983"/>
                  <a:pt x="1212" y="4570"/>
                </a:cubicBezTo>
                <a:cubicBezTo>
                  <a:pt x="1069" y="4286"/>
                  <a:pt x="884" y="4056"/>
                  <a:pt x="767" y="3791"/>
                </a:cubicBezTo>
                <a:cubicBezTo>
                  <a:pt x="657" y="3609"/>
                  <a:pt x="598" y="3412"/>
                  <a:pt x="514" y="3230"/>
                </a:cubicBezTo>
                <a:cubicBezTo>
                  <a:pt x="439" y="3033"/>
                  <a:pt x="296" y="2871"/>
                  <a:pt x="212" y="2701"/>
                </a:cubicBezTo>
                <a:cubicBezTo>
                  <a:pt x="153" y="2573"/>
                  <a:pt x="-15" y="2207"/>
                  <a:pt x="2" y="2079"/>
                </a:cubicBezTo>
                <a:cubicBezTo>
                  <a:pt x="44" y="1930"/>
                  <a:pt x="296" y="1794"/>
                  <a:pt x="498" y="1814"/>
                </a:cubicBezTo>
                <a:cubicBezTo>
                  <a:pt x="741" y="1848"/>
                  <a:pt x="884" y="2160"/>
                  <a:pt x="1010" y="2356"/>
                </a:cubicBezTo>
                <a:cubicBezTo>
                  <a:pt x="1153" y="2586"/>
                  <a:pt x="1279" y="2817"/>
                  <a:pt x="1380" y="2999"/>
                </a:cubicBezTo>
                <a:cubicBezTo>
                  <a:pt x="1498" y="3202"/>
                  <a:pt x="1682" y="3433"/>
                  <a:pt x="1809" y="3609"/>
                </a:cubicBezTo>
                <a:cubicBezTo>
                  <a:pt x="1951" y="3791"/>
                  <a:pt x="2077" y="4137"/>
                  <a:pt x="2279" y="4204"/>
                </a:cubicBezTo>
                <a:cubicBezTo>
                  <a:pt x="2447" y="4272"/>
                  <a:pt x="2649" y="4204"/>
                  <a:pt x="2834" y="4171"/>
                </a:cubicBezTo>
                <a:cubicBezTo>
                  <a:pt x="2918" y="3873"/>
                  <a:pt x="2851" y="3609"/>
                  <a:pt x="2792" y="3331"/>
                </a:cubicBezTo>
                <a:cubicBezTo>
                  <a:pt x="2708" y="2735"/>
                  <a:pt x="2792" y="2112"/>
                  <a:pt x="2750" y="1503"/>
                </a:cubicBezTo>
                <a:cubicBezTo>
                  <a:pt x="2733" y="1239"/>
                  <a:pt x="2649" y="792"/>
                  <a:pt x="2775" y="630"/>
                </a:cubicBezTo>
                <a:cubicBezTo>
                  <a:pt x="2893" y="460"/>
                  <a:pt x="3430" y="413"/>
                  <a:pt x="3590" y="575"/>
                </a:cubicBezTo>
                <a:cubicBezTo>
                  <a:pt x="3674" y="677"/>
                  <a:pt x="3674" y="1036"/>
                  <a:pt x="3691" y="1219"/>
                </a:cubicBezTo>
                <a:cubicBezTo>
                  <a:pt x="3716" y="1469"/>
                  <a:pt x="3716" y="1632"/>
                  <a:pt x="3733" y="1862"/>
                </a:cubicBezTo>
                <a:cubicBezTo>
                  <a:pt x="3775" y="2410"/>
                  <a:pt x="3918" y="2701"/>
                  <a:pt x="3918" y="3135"/>
                </a:cubicBezTo>
                <a:lnTo>
                  <a:pt x="3918" y="3561"/>
                </a:lnTo>
                <a:cubicBezTo>
                  <a:pt x="3943" y="3778"/>
                  <a:pt x="3876" y="4022"/>
                  <a:pt x="4229" y="3940"/>
                </a:cubicBezTo>
                <a:cubicBezTo>
                  <a:pt x="4313" y="3927"/>
                  <a:pt x="4288" y="3859"/>
                  <a:pt x="4288" y="3791"/>
                </a:cubicBezTo>
                <a:cubicBezTo>
                  <a:pt x="4414" y="3345"/>
                  <a:pt x="4313" y="2817"/>
                  <a:pt x="4388" y="2356"/>
                </a:cubicBezTo>
                <a:cubicBezTo>
                  <a:pt x="4430" y="2146"/>
                  <a:pt x="4489" y="1943"/>
                  <a:pt x="4531" y="1747"/>
                </a:cubicBezTo>
                <a:cubicBezTo>
                  <a:pt x="4573" y="1517"/>
                  <a:pt x="4598" y="1286"/>
                  <a:pt x="4598" y="1056"/>
                </a:cubicBezTo>
                <a:cubicBezTo>
                  <a:pt x="4573" y="657"/>
                  <a:pt x="4388" y="0"/>
                  <a:pt x="4943" y="0"/>
                </a:cubicBezTo>
                <a:close/>
              </a:path>
            </a:pathLst>
          </a:custGeom>
          <a:solidFill>
            <a:schemeClr val="tx2"/>
          </a:solidFill>
          <a:ln>
            <a:noFill/>
          </a:ln>
        </p:spPr>
        <p:txBody>
          <a:bodyPr vert="horz" wrap="square" lIns="68508" tIns="34254" rIns="68508" bIns="34254" numCol="1" anchor="t" anchorCtr="0" compatLnSpc="1">
            <a:prstTxWarp prst="textNoShape">
              <a:avLst/>
            </a:prstTxWarp>
          </a:bodyPr>
          <a:lstStyle/>
          <a:p>
            <a:endParaRPr lang="en-US" sz="1799">
              <a:latin typeface="+mj-lt"/>
            </a:endParaRPr>
          </a:p>
        </p:txBody>
      </p:sp>
      <p:sp>
        <p:nvSpPr>
          <p:cNvPr id="14" name="Freeform 67">
            <a:extLst>
              <a:ext uri="{FF2B5EF4-FFF2-40B4-BE49-F238E27FC236}">
                <a16:creationId xmlns:a16="http://schemas.microsoft.com/office/drawing/2014/main" id="{4CD65BDD-3101-4672-B75A-90915FCB3E3A}"/>
              </a:ext>
            </a:extLst>
          </p:cNvPr>
          <p:cNvSpPr>
            <a:spLocks/>
          </p:cNvSpPr>
          <p:nvPr/>
        </p:nvSpPr>
        <p:spPr bwMode="gray">
          <a:xfrm>
            <a:off x="5106679" y="3936012"/>
            <a:ext cx="881610" cy="1334663"/>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1196"/>
              <a:gd name="connsiteX1" fmla="*/ 5027 w 9969"/>
              <a:gd name="connsiteY1" fmla="*/ 0 h 11196"/>
              <a:gd name="connsiteX2" fmla="*/ 5582 w 9969"/>
              <a:gd name="connsiteY2" fmla="*/ 542 h 11196"/>
              <a:gd name="connsiteX3" fmla="*/ 5640 w 9969"/>
              <a:gd name="connsiteY3" fmla="*/ 1814 h 11196"/>
              <a:gd name="connsiteX4" fmla="*/ 5624 w 9969"/>
              <a:gd name="connsiteY4" fmla="*/ 2586 h 11196"/>
              <a:gd name="connsiteX5" fmla="*/ 5456 w 9969"/>
              <a:gd name="connsiteY5" fmla="*/ 4076 h 11196"/>
              <a:gd name="connsiteX6" fmla="*/ 5926 w 9969"/>
              <a:gd name="connsiteY6" fmla="*/ 4076 h 11196"/>
              <a:gd name="connsiteX7" fmla="*/ 6237 w 9969"/>
              <a:gd name="connsiteY7" fmla="*/ 2986 h 11196"/>
              <a:gd name="connsiteX8" fmla="*/ 6582 w 9969"/>
              <a:gd name="connsiteY8" fmla="*/ 1930 h 11196"/>
              <a:gd name="connsiteX9" fmla="*/ 7010 w 9969"/>
              <a:gd name="connsiteY9" fmla="*/ 792 h 11196"/>
              <a:gd name="connsiteX10" fmla="*/ 7632 w 9969"/>
              <a:gd name="connsiteY10" fmla="*/ 1767 h 11196"/>
              <a:gd name="connsiteX11" fmla="*/ 7565 w 9969"/>
              <a:gd name="connsiteY11" fmla="*/ 2112 h 11196"/>
              <a:gd name="connsiteX12" fmla="*/ 7523 w 9969"/>
              <a:gd name="connsiteY12" fmla="*/ 2789 h 11196"/>
              <a:gd name="connsiteX13" fmla="*/ 7119 w 9969"/>
              <a:gd name="connsiteY13" fmla="*/ 4550 h 11196"/>
              <a:gd name="connsiteX14" fmla="*/ 7119 w 9969"/>
              <a:gd name="connsiteY14" fmla="*/ 5125 h 11196"/>
              <a:gd name="connsiteX15" fmla="*/ 7195 w 9969"/>
              <a:gd name="connsiteY15" fmla="*/ 6628 h 11196"/>
              <a:gd name="connsiteX16" fmla="*/ 7489 w 9969"/>
              <a:gd name="connsiteY16" fmla="*/ 6398 h 11196"/>
              <a:gd name="connsiteX17" fmla="*/ 7960 w 9969"/>
              <a:gd name="connsiteY17" fmla="*/ 5870 h 11196"/>
              <a:gd name="connsiteX18" fmla="*/ 8145 w 9969"/>
              <a:gd name="connsiteY18" fmla="*/ 5572 h 11196"/>
              <a:gd name="connsiteX19" fmla="*/ 8691 w 9969"/>
              <a:gd name="connsiteY19" fmla="*/ 5112 h 11196"/>
              <a:gd name="connsiteX20" fmla="*/ 9531 w 9969"/>
              <a:gd name="connsiteY20" fmla="*/ 4868 h 11196"/>
              <a:gd name="connsiteX21" fmla="*/ 9968 w 9969"/>
              <a:gd name="connsiteY21" fmla="*/ 5112 h 11196"/>
              <a:gd name="connsiteX22" fmla="*/ 9741 w 9969"/>
              <a:gd name="connsiteY22" fmla="*/ 5491 h 11196"/>
              <a:gd name="connsiteX23" fmla="*/ 9472 w 9969"/>
              <a:gd name="connsiteY23" fmla="*/ 5823 h 11196"/>
              <a:gd name="connsiteX24" fmla="*/ 8918 w 9969"/>
              <a:gd name="connsiteY24" fmla="*/ 6479 h 11196"/>
              <a:gd name="connsiteX25" fmla="*/ 8363 w 9969"/>
              <a:gd name="connsiteY25" fmla="*/ 7123 h 11196"/>
              <a:gd name="connsiteX26" fmla="*/ 7893 w 9969"/>
              <a:gd name="connsiteY26" fmla="*/ 7800 h 11196"/>
              <a:gd name="connsiteX27" fmla="*/ 7405 w 9969"/>
              <a:gd name="connsiteY27" fmla="*/ 8179 h 11196"/>
              <a:gd name="connsiteX28" fmla="*/ 6724 w 9969"/>
              <a:gd name="connsiteY28" fmla="*/ 8619 h 11196"/>
              <a:gd name="connsiteX29" fmla="*/ 6187 w 9969"/>
              <a:gd name="connsiteY29" fmla="*/ 8890 h 11196"/>
              <a:gd name="connsiteX30" fmla="*/ 6019 w 9969"/>
              <a:gd name="connsiteY30" fmla="*/ 9323 h 11196"/>
              <a:gd name="connsiteX31" fmla="*/ 5985 w 9969"/>
              <a:gd name="connsiteY31" fmla="*/ 10000 h 11196"/>
              <a:gd name="connsiteX32" fmla="*/ 1825 w 9969"/>
              <a:gd name="connsiteY32" fmla="*/ 11196 h 11196"/>
              <a:gd name="connsiteX33" fmla="*/ 1817 w 9969"/>
              <a:gd name="connsiteY33" fmla="*/ 8883 h 11196"/>
              <a:gd name="connsiteX34" fmla="*/ 1296 w 9969"/>
              <a:gd name="connsiteY34" fmla="*/ 7468 h 11196"/>
              <a:gd name="connsiteX35" fmla="*/ 1296 w 9969"/>
              <a:gd name="connsiteY35" fmla="*/ 6148 h 11196"/>
              <a:gd name="connsiteX36" fmla="*/ 1212 w 9969"/>
              <a:gd name="connsiteY36" fmla="*/ 4570 h 11196"/>
              <a:gd name="connsiteX37" fmla="*/ 767 w 9969"/>
              <a:gd name="connsiteY37" fmla="*/ 3791 h 11196"/>
              <a:gd name="connsiteX38" fmla="*/ 514 w 9969"/>
              <a:gd name="connsiteY38" fmla="*/ 3230 h 11196"/>
              <a:gd name="connsiteX39" fmla="*/ 212 w 9969"/>
              <a:gd name="connsiteY39" fmla="*/ 2701 h 11196"/>
              <a:gd name="connsiteX40" fmla="*/ 2 w 9969"/>
              <a:gd name="connsiteY40" fmla="*/ 2079 h 11196"/>
              <a:gd name="connsiteX41" fmla="*/ 498 w 9969"/>
              <a:gd name="connsiteY41" fmla="*/ 1814 h 11196"/>
              <a:gd name="connsiteX42" fmla="*/ 1010 w 9969"/>
              <a:gd name="connsiteY42" fmla="*/ 2356 h 11196"/>
              <a:gd name="connsiteX43" fmla="*/ 1380 w 9969"/>
              <a:gd name="connsiteY43" fmla="*/ 2999 h 11196"/>
              <a:gd name="connsiteX44" fmla="*/ 1809 w 9969"/>
              <a:gd name="connsiteY44" fmla="*/ 3609 h 11196"/>
              <a:gd name="connsiteX45" fmla="*/ 2279 w 9969"/>
              <a:gd name="connsiteY45" fmla="*/ 4204 h 11196"/>
              <a:gd name="connsiteX46" fmla="*/ 2834 w 9969"/>
              <a:gd name="connsiteY46" fmla="*/ 4171 h 11196"/>
              <a:gd name="connsiteX47" fmla="*/ 2792 w 9969"/>
              <a:gd name="connsiteY47" fmla="*/ 3331 h 11196"/>
              <a:gd name="connsiteX48" fmla="*/ 2750 w 9969"/>
              <a:gd name="connsiteY48" fmla="*/ 1503 h 11196"/>
              <a:gd name="connsiteX49" fmla="*/ 2775 w 9969"/>
              <a:gd name="connsiteY49" fmla="*/ 630 h 11196"/>
              <a:gd name="connsiteX50" fmla="*/ 3590 w 9969"/>
              <a:gd name="connsiteY50" fmla="*/ 575 h 11196"/>
              <a:gd name="connsiteX51" fmla="*/ 3691 w 9969"/>
              <a:gd name="connsiteY51" fmla="*/ 1219 h 11196"/>
              <a:gd name="connsiteX52" fmla="*/ 3733 w 9969"/>
              <a:gd name="connsiteY52" fmla="*/ 1862 h 11196"/>
              <a:gd name="connsiteX53" fmla="*/ 3918 w 9969"/>
              <a:gd name="connsiteY53" fmla="*/ 3135 h 11196"/>
              <a:gd name="connsiteX54" fmla="*/ 3918 w 9969"/>
              <a:gd name="connsiteY54" fmla="*/ 3561 h 11196"/>
              <a:gd name="connsiteX55" fmla="*/ 4229 w 9969"/>
              <a:gd name="connsiteY55" fmla="*/ 3940 h 11196"/>
              <a:gd name="connsiteX56" fmla="*/ 4288 w 9969"/>
              <a:gd name="connsiteY56" fmla="*/ 3791 h 11196"/>
              <a:gd name="connsiteX57" fmla="*/ 4388 w 9969"/>
              <a:gd name="connsiteY57" fmla="*/ 2356 h 11196"/>
              <a:gd name="connsiteX58" fmla="*/ 4531 w 9969"/>
              <a:gd name="connsiteY58" fmla="*/ 1747 h 11196"/>
              <a:gd name="connsiteX59" fmla="*/ 4598 w 9969"/>
              <a:gd name="connsiteY59" fmla="*/ 1056 h 11196"/>
              <a:gd name="connsiteX60" fmla="*/ 4943 w 9969"/>
              <a:gd name="connsiteY60" fmla="*/ 0 h 11196"/>
              <a:gd name="connsiteX0" fmla="*/ 4958 w 10000"/>
              <a:gd name="connsiteY0" fmla="*/ 0 h 10337"/>
              <a:gd name="connsiteX1" fmla="*/ 5043 w 10000"/>
              <a:gd name="connsiteY1" fmla="*/ 0 h 10337"/>
              <a:gd name="connsiteX2" fmla="*/ 5599 w 10000"/>
              <a:gd name="connsiteY2" fmla="*/ 484 h 10337"/>
              <a:gd name="connsiteX3" fmla="*/ 5658 w 10000"/>
              <a:gd name="connsiteY3" fmla="*/ 1620 h 10337"/>
              <a:gd name="connsiteX4" fmla="*/ 5641 w 10000"/>
              <a:gd name="connsiteY4" fmla="*/ 2310 h 10337"/>
              <a:gd name="connsiteX5" fmla="*/ 5473 w 10000"/>
              <a:gd name="connsiteY5" fmla="*/ 3641 h 10337"/>
              <a:gd name="connsiteX6" fmla="*/ 5944 w 10000"/>
              <a:gd name="connsiteY6" fmla="*/ 3641 h 10337"/>
              <a:gd name="connsiteX7" fmla="*/ 6256 w 10000"/>
              <a:gd name="connsiteY7" fmla="*/ 2667 h 10337"/>
              <a:gd name="connsiteX8" fmla="*/ 6602 w 10000"/>
              <a:gd name="connsiteY8" fmla="*/ 1724 h 10337"/>
              <a:gd name="connsiteX9" fmla="*/ 7032 w 10000"/>
              <a:gd name="connsiteY9" fmla="*/ 707 h 10337"/>
              <a:gd name="connsiteX10" fmla="*/ 7656 w 10000"/>
              <a:gd name="connsiteY10" fmla="*/ 1578 h 10337"/>
              <a:gd name="connsiteX11" fmla="*/ 7589 w 10000"/>
              <a:gd name="connsiteY11" fmla="*/ 1886 h 10337"/>
              <a:gd name="connsiteX12" fmla="*/ 7546 w 10000"/>
              <a:gd name="connsiteY12" fmla="*/ 2491 h 10337"/>
              <a:gd name="connsiteX13" fmla="*/ 7141 w 10000"/>
              <a:gd name="connsiteY13" fmla="*/ 4064 h 10337"/>
              <a:gd name="connsiteX14" fmla="*/ 7141 w 10000"/>
              <a:gd name="connsiteY14" fmla="*/ 4578 h 10337"/>
              <a:gd name="connsiteX15" fmla="*/ 7217 w 10000"/>
              <a:gd name="connsiteY15" fmla="*/ 5920 h 10337"/>
              <a:gd name="connsiteX16" fmla="*/ 7512 w 10000"/>
              <a:gd name="connsiteY16" fmla="*/ 5715 h 10337"/>
              <a:gd name="connsiteX17" fmla="*/ 7985 w 10000"/>
              <a:gd name="connsiteY17" fmla="*/ 5243 h 10337"/>
              <a:gd name="connsiteX18" fmla="*/ 8170 w 10000"/>
              <a:gd name="connsiteY18" fmla="*/ 4977 h 10337"/>
              <a:gd name="connsiteX19" fmla="*/ 8718 w 10000"/>
              <a:gd name="connsiteY19" fmla="*/ 4566 h 10337"/>
              <a:gd name="connsiteX20" fmla="*/ 9561 w 10000"/>
              <a:gd name="connsiteY20" fmla="*/ 4348 h 10337"/>
              <a:gd name="connsiteX21" fmla="*/ 9999 w 10000"/>
              <a:gd name="connsiteY21" fmla="*/ 4566 h 10337"/>
              <a:gd name="connsiteX22" fmla="*/ 9771 w 10000"/>
              <a:gd name="connsiteY22" fmla="*/ 4904 h 10337"/>
              <a:gd name="connsiteX23" fmla="*/ 9501 w 10000"/>
              <a:gd name="connsiteY23" fmla="*/ 5201 h 10337"/>
              <a:gd name="connsiteX24" fmla="*/ 8946 w 10000"/>
              <a:gd name="connsiteY24" fmla="*/ 5787 h 10337"/>
              <a:gd name="connsiteX25" fmla="*/ 8389 w 10000"/>
              <a:gd name="connsiteY25" fmla="*/ 6362 h 10337"/>
              <a:gd name="connsiteX26" fmla="*/ 7918 w 10000"/>
              <a:gd name="connsiteY26" fmla="*/ 6967 h 10337"/>
              <a:gd name="connsiteX27" fmla="*/ 7428 w 10000"/>
              <a:gd name="connsiteY27" fmla="*/ 7305 h 10337"/>
              <a:gd name="connsiteX28" fmla="*/ 6745 w 10000"/>
              <a:gd name="connsiteY28" fmla="*/ 7698 h 10337"/>
              <a:gd name="connsiteX29" fmla="*/ 6206 w 10000"/>
              <a:gd name="connsiteY29" fmla="*/ 7940 h 10337"/>
              <a:gd name="connsiteX30" fmla="*/ 6038 w 10000"/>
              <a:gd name="connsiteY30" fmla="*/ 8327 h 10337"/>
              <a:gd name="connsiteX31" fmla="*/ 6129 w 10000"/>
              <a:gd name="connsiteY31" fmla="*/ 10337 h 10337"/>
              <a:gd name="connsiteX32" fmla="*/ 1831 w 10000"/>
              <a:gd name="connsiteY32" fmla="*/ 10000 h 10337"/>
              <a:gd name="connsiteX33" fmla="*/ 1823 w 10000"/>
              <a:gd name="connsiteY33" fmla="*/ 7934 h 10337"/>
              <a:gd name="connsiteX34" fmla="*/ 1300 w 10000"/>
              <a:gd name="connsiteY34" fmla="*/ 6670 h 10337"/>
              <a:gd name="connsiteX35" fmla="*/ 1300 w 10000"/>
              <a:gd name="connsiteY35" fmla="*/ 5491 h 10337"/>
              <a:gd name="connsiteX36" fmla="*/ 1216 w 10000"/>
              <a:gd name="connsiteY36" fmla="*/ 4082 h 10337"/>
              <a:gd name="connsiteX37" fmla="*/ 769 w 10000"/>
              <a:gd name="connsiteY37" fmla="*/ 3386 h 10337"/>
              <a:gd name="connsiteX38" fmla="*/ 516 w 10000"/>
              <a:gd name="connsiteY38" fmla="*/ 2885 h 10337"/>
              <a:gd name="connsiteX39" fmla="*/ 213 w 10000"/>
              <a:gd name="connsiteY39" fmla="*/ 2412 h 10337"/>
              <a:gd name="connsiteX40" fmla="*/ 2 w 10000"/>
              <a:gd name="connsiteY40" fmla="*/ 1857 h 10337"/>
              <a:gd name="connsiteX41" fmla="*/ 500 w 10000"/>
              <a:gd name="connsiteY41" fmla="*/ 1620 h 10337"/>
              <a:gd name="connsiteX42" fmla="*/ 1013 w 10000"/>
              <a:gd name="connsiteY42" fmla="*/ 2104 h 10337"/>
              <a:gd name="connsiteX43" fmla="*/ 1384 w 10000"/>
              <a:gd name="connsiteY43" fmla="*/ 2679 h 10337"/>
              <a:gd name="connsiteX44" fmla="*/ 1815 w 10000"/>
              <a:gd name="connsiteY44" fmla="*/ 3223 h 10337"/>
              <a:gd name="connsiteX45" fmla="*/ 2286 w 10000"/>
              <a:gd name="connsiteY45" fmla="*/ 3755 h 10337"/>
              <a:gd name="connsiteX46" fmla="*/ 2843 w 10000"/>
              <a:gd name="connsiteY46" fmla="*/ 3725 h 10337"/>
              <a:gd name="connsiteX47" fmla="*/ 2801 w 10000"/>
              <a:gd name="connsiteY47" fmla="*/ 2975 h 10337"/>
              <a:gd name="connsiteX48" fmla="*/ 2759 w 10000"/>
              <a:gd name="connsiteY48" fmla="*/ 1342 h 10337"/>
              <a:gd name="connsiteX49" fmla="*/ 2784 w 10000"/>
              <a:gd name="connsiteY49" fmla="*/ 563 h 10337"/>
              <a:gd name="connsiteX50" fmla="*/ 3601 w 10000"/>
              <a:gd name="connsiteY50" fmla="*/ 514 h 10337"/>
              <a:gd name="connsiteX51" fmla="*/ 3702 w 10000"/>
              <a:gd name="connsiteY51" fmla="*/ 1089 h 10337"/>
              <a:gd name="connsiteX52" fmla="*/ 3745 w 10000"/>
              <a:gd name="connsiteY52" fmla="*/ 1663 h 10337"/>
              <a:gd name="connsiteX53" fmla="*/ 3930 w 10000"/>
              <a:gd name="connsiteY53" fmla="*/ 2800 h 10337"/>
              <a:gd name="connsiteX54" fmla="*/ 3930 w 10000"/>
              <a:gd name="connsiteY54" fmla="*/ 3181 h 10337"/>
              <a:gd name="connsiteX55" fmla="*/ 4242 w 10000"/>
              <a:gd name="connsiteY55" fmla="*/ 3519 h 10337"/>
              <a:gd name="connsiteX56" fmla="*/ 4301 w 10000"/>
              <a:gd name="connsiteY56" fmla="*/ 3386 h 10337"/>
              <a:gd name="connsiteX57" fmla="*/ 4402 w 10000"/>
              <a:gd name="connsiteY57" fmla="*/ 2104 h 10337"/>
              <a:gd name="connsiteX58" fmla="*/ 4545 w 10000"/>
              <a:gd name="connsiteY58" fmla="*/ 1560 h 10337"/>
              <a:gd name="connsiteX59" fmla="*/ 4612 w 10000"/>
              <a:gd name="connsiteY59" fmla="*/ 943 h 10337"/>
              <a:gd name="connsiteX60" fmla="*/ 4958 w 10000"/>
              <a:gd name="connsiteY60" fmla="*/ 0 h 1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0337">
                <a:moveTo>
                  <a:pt x="4958" y="0"/>
                </a:moveTo>
                <a:lnTo>
                  <a:pt x="5043" y="0"/>
                </a:lnTo>
                <a:cubicBezTo>
                  <a:pt x="5414" y="13"/>
                  <a:pt x="5557" y="175"/>
                  <a:pt x="5599" y="484"/>
                </a:cubicBezTo>
                <a:cubicBezTo>
                  <a:pt x="5641" y="871"/>
                  <a:pt x="5641" y="1191"/>
                  <a:pt x="5658" y="1620"/>
                </a:cubicBezTo>
                <a:cubicBezTo>
                  <a:pt x="5658" y="1857"/>
                  <a:pt x="5658" y="2093"/>
                  <a:pt x="5641" y="2310"/>
                </a:cubicBezTo>
                <a:cubicBezTo>
                  <a:pt x="5573" y="2781"/>
                  <a:pt x="5456" y="3223"/>
                  <a:pt x="5473" y="3641"/>
                </a:cubicBezTo>
                <a:cubicBezTo>
                  <a:pt x="5615" y="3695"/>
                  <a:pt x="5759" y="3652"/>
                  <a:pt x="5944" y="3641"/>
                </a:cubicBezTo>
                <a:cubicBezTo>
                  <a:pt x="6113" y="3344"/>
                  <a:pt x="6172" y="3006"/>
                  <a:pt x="6256" y="2667"/>
                </a:cubicBezTo>
                <a:cubicBezTo>
                  <a:pt x="6358" y="2340"/>
                  <a:pt x="6560" y="2032"/>
                  <a:pt x="6602" y="1724"/>
                </a:cubicBezTo>
                <a:cubicBezTo>
                  <a:pt x="6645" y="1325"/>
                  <a:pt x="6543" y="738"/>
                  <a:pt x="7032" y="707"/>
                </a:cubicBezTo>
                <a:cubicBezTo>
                  <a:pt x="7589" y="665"/>
                  <a:pt x="7673" y="1137"/>
                  <a:pt x="7656" y="1578"/>
                </a:cubicBezTo>
                <a:cubicBezTo>
                  <a:pt x="7631" y="1681"/>
                  <a:pt x="7589" y="1784"/>
                  <a:pt x="7589" y="1886"/>
                </a:cubicBezTo>
                <a:cubicBezTo>
                  <a:pt x="7571" y="2093"/>
                  <a:pt x="7571" y="2286"/>
                  <a:pt x="7546" y="2491"/>
                </a:cubicBezTo>
                <a:cubicBezTo>
                  <a:pt x="7487" y="3006"/>
                  <a:pt x="7175" y="3519"/>
                  <a:pt x="7141" y="4064"/>
                </a:cubicBezTo>
                <a:cubicBezTo>
                  <a:pt x="7116" y="4227"/>
                  <a:pt x="7141" y="4402"/>
                  <a:pt x="7141" y="4578"/>
                </a:cubicBezTo>
                <a:cubicBezTo>
                  <a:pt x="7116" y="5025"/>
                  <a:pt x="7099" y="5491"/>
                  <a:pt x="7217" y="5920"/>
                </a:cubicBezTo>
                <a:cubicBezTo>
                  <a:pt x="7386" y="5908"/>
                  <a:pt x="7428" y="5787"/>
                  <a:pt x="7512" y="5715"/>
                </a:cubicBezTo>
                <a:cubicBezTo>
                  <a:pt x="7673" y="5570"/>
                  <a:pt x="7841" y="5418"/>
                  <a:pt x="7985" y="5243"/>
                </a:cubicBezTo>
                <a:cubicBezTo>
                  <a:pt x="8044" y="5152"/>
                  <a:pt x="8086" y="5068"/>
                  <a:pt x="8170" y="4977"/>
                </a:cubicBezTo>
                <a:cubicBezTo>
                  <a:pt x="8314" y="4813"/>
                  <a:pt x="8498" y="4699"/>
                  <a:pt x="8718" y="4566"/>
                </a:cubicBezTo>
                <a:cubicBezTo>
                  <a:pt x="8946" y="4451"/>
                  <a:pt x="9232" y="4318"/>
                  <a:pt x="9561" y="4348"/>
                </a:cubicBezTo>
                <a:cubicBezTo>
                  <a:pt x="9746" y="4360"/>
                  <a:pt x="9974" y="4451"/>
                  <a:pt x="9999" y="4566"/>
                </a:cubicBezTo>
                <a:cubicBezTo>
                  <a:pt x="10016" y="4699"/>
                  <a:pt x="9890" y="4771"/>
                  <a:pt x="9771" y="4904"/>
                </a:cubicBezTo>
                <a:cubicBezTo>
                  <a:pt x="9687" y="5007"/>
                  <a:pt x="9586" y="5110"/>
                  <a:pt x="9501" y="5201"/>
                </a:cubicBezTo>
                <a:cubicBezTo>
                  <a:pt x="9275" y="5406"/>
                  <a:pt x="9131" y="5612"/>
                  <a:pt x="8946" y="5787"/>
                </a:cubicBezTo>
                <a:cubicBezTo>
                  <a:pt x="8743" y="5963"/>
                  <a:pt x="8532" y="6156"/>
                  <a:pt x="8389" y="6362"/>
                </a:cubicBezTo>
                <a:cubicBezTo>
                  <a:pt x="8229" y="6585"/>
                  <a:pt x="8128" y="6791"/>
                  <a:pt x="7918" y="6967"/>
                </a:cubicBezTo>
                <a:cubicBezTo>
                  <a:pt x="7799" y="7081"/>
                  <a:pt x="7631" y="7203"/>
                  <a:pt x="7428" y="7305"/>
                </a:cubicBezTo>
                <a:cubicBezTo>
                  <a:pt x="7057" y="7498"/>
                  <a:pt x="7116" y="7504"/>
                  <a:pt x="6745" y="7698"/>
                </a:cubicBezTo>
                <a:cubicBezTo>
                  <a:pt x="6560" y="7783"/>
                  <a:pt x="6442" y="7807"/>
                  <a:pt x="6206" y="7940"/>
                </a:cubicBezTo>
                <a:cubicBezTo>
                  <a:pt x="6071" y="8098"/>
                  <a:pt x="6063" y="8152"/>
                  <a:pt x="6038" y="8327"/>
                </a:cubicBezTo>
                <a:cubicBezTo>
                  <a:pt x="6012" y="8563"/>
                  <a:pt x="6129" y="10143"/>
                  <a:pt x="6129" y="10337"/>
                </a:cubicBezTo>
                <a:cubicBezTo>
                  <a:pt x="4974" y="10337"/>
                  <a:pt x="3002" y="10000"/>
                  <a:pt x="1831" y="10000"/>
                </a:cubicBezTo>
                <a:cubicBezTo>
                  <a:pt x="1857" y="9650"/>
                  <a:pt x="1907" y="8266"/>
                  <a:pt x="1823" y="7934"/>
                </a:cubicBezTo>
                <a:cubicBezTo>
                  <a:pt x="1704" y="7450"/>
                  <a:pt x="1359" y="7111"/>
                  <a:pt x="1300" y="6670"/>
                </a:cubicBezTo>
                <a:cubicBezTo>
                  <a:pt x="1258" y="6301"/>
                  <a:pt x="1300" y="5908"/>
                  <a:pt x="1300" y="5491"/>
                </a:cubicBezTo>
                <a:cubicBezTo>
                  <a:pt x="1325" y="5038"/>
                  <a:pt x="1401" y="4451"/>
                  <a:pt x="1216" y="4082"/>
                </a:cubicBezTo>
                <a:cubicBezTo>
                  <a:pt x="1072" y="3828"/>
                  <a:pt x="887" y="3623"/>
                  <a:pt x="769" y="3386"/>
                </a:cubicBezTo>
                <a:cubicBezTo>
                  <a:pt x="659" y="3223"/>
                  <a:pt x="600" y="3048"/>
                  <a:pt x="516" y="2885"/>
                </a:cubicBezTo>
                <a:cubicBezTo>
                  <a:pt x="440" y="2709"/>
                  <a:pt x="297" y="2564"/>
                  <a:pt x="213" y="2412"/>
                </a:cubicBezTo>
                <a:cubicBezTo>
                  <a:pt x="153" y="2298"/>
                  <a:pt x="-15" y="1971"/>
                  <a:pt x="2" y="1857"/>
                </a:cubicBezTo>
                <a:cubicBezTo>
                  <a:pt x="44" y="1724"/>
                  <a:pt x="297" y="1602"/>
                  <a:pt x="500" y="1620"/>
                </a:cubicBezTo>
                <a:cubicBezTo>
                  <a:pt x="743" y="1651"/>
                  <a:pt x="887" y="1929"/>
                  <a:pt x="1013" y="2104"/>
                </a:cubicBezTo>
                <a:cubicBezTo>
                  <a:pt x="1157" y="2310"/>
                  <a:pt x="1283" y="2516"/>
                  <a:pt x="1384" y="2679"/>
                </a:cubicBezTo>
                <a:cubicBezTo>
                  <a:pt x="1503" y="2860"/>
                  <a:pt x="1687" y="3066"/>
                  <a:pt x="1815" y="3223"/>
                </a:cubicBezTo>
                <a:cubicBezTo>
                  <a:pt x="1957" y="3386"/>
                  <a:pt x="2083" y="3695"/>
                  <a:pt x="2286" y="3755"/>
                </a:cubicBezTo>
                <a:cubicBezTo>
                  <a:pt x="2455" y="3816"/>
                  <a:pt x="2657" y="3755"/>
                  <a:pt x="2843" y="3725"/>
                </a:cubicBezTo>
                <a:cubicBezTo>
                  <a:pt x="2927" y="3459"/>
                  <a:pt x="2860" y="3223"/>
                  <a:pt x="2801" y="2975"/>
                </a:cubicBezTo>
                <a:cubicBezTo>
                  <a:pt x="2716" y="2443"/>
                  <a:pt x="2801" y="1886"/>
                  <a:pt x="2759" y="1342"/>
                </a:cubicBezTo>
                <a:cubicBezTo>
                  <a:pt x="2741" y="1107"/>
                  <a:pt x="2657" y="707"/>
                  <a:pt x="2784" y="563"/>
                </a:cubicBezTo>
                <a:cubicBezTo>
                  <a:pt x="2902" y="411"/>
                  <a:pt x="3441" y="369"/>
                  <a:pt x="3601" y="514"/>
                </a:cubicBezTo>
                <a:cubicBezTo>
                  <a:pt x="3685" y="605"/>
                  <a:pt x="3685" y="925"/>
                  <a:pt x="3702" y="1089"/>
                </a:cubicBezTo>
                <a:cubicBezTo>
                  <a:pt x="3728" y="1312"/>
                  <a:pt x="3728" y="1458"/>
                  <a:pt x="3745" y="1663"/>
                </a:cubicBezTo>
                <a:cubicBezTo>
                  <a:pt x="3787" y="2153"/>
                  <a:pt x="3930" y="2412"/>
                  <a:pt x="3930" y="2800"/>
                </a:cubicBezTo>
                <a:lnTo>
                  <a:pt x="3930" y="3181"/>
                </a:lnTo>
                <a:cubicBezTo>
                  <a:pt x="3955" y="3374"/>
                  <a:pt x="3888" y="3592"/>
                  <a:pt x="4242" y="3519"/>
                </a:cubicBezTo>
                <a:cubicBezTo>
                  <a:pt x="4326" y="3508"/>
                  <a:pt x="4301" y="3447"/>
                  <a:pt x="4301" y="3386"/>
                </a:cubicBezTo>
                <a:cubicBezTo>
                  <a:pt x="4428" y="2988"/>
                  <a:pt x="4326" y="2516"/>
                  <a:pt x="4402" y="2104"/>
                </a:cubicBezTo>
                <a:cubicBezTo>
                  <a:pt x="4444" y="1917"/>
                  <a:pt x="4503" y="1735"/>
                  <a:pt x="4545" y="1560"/>
                </a:cubicBezTo>
                <a:cubicBezTo>
                  <a:pt x="4587" y="1355"/>
                  <a:pt x="4612" y="1149"/>
                  <a:pt x="4612" y="943"/>
                </a:cubicBezTo>
                <a:cubicBezTo>
                  <a:pt x="4587" y="587"/>
                  <a:pt x="4402" y="0"/>
                  <a:pt x="4958" y="0"/>
                </a:cubicBezTo>
                <a:close/>
              </a:path>
            </a:pathLst>
          </a:custGeom>
          <a:solidFill>
            <a:srgbClr val="FF9966"/>
          </a:solidFill>
          <a:ln>
            <a:noFill/>
          </a:ln>
        </p:spPr>
        <p:txBody>
          <a:bodyPr/>
          <a:lstStyle/>
          <a:p>
            <a:endParaRPr lang="en-US" sz="1799">
              <a:latin typeface="+mj-lt"/>
            </a:endParaRPr>
          </a:p>
        </p:txBody>
      </p:sp>
      <p:sp>
        <p:nvSpPr>
          <p:cNvPr id="15" name="Wolkenförmige Legende 98">
            <a:extLst>
              <a:ext uri="{FF2B5EF4-FFF2-40B4-BE49-F238E27FC236}">
                <a16:creationId xmlns:a16="http://schemas.microsoft.com/office/drawing/2014/main" id="{3261CF2A-563D-4AC1-8353-38A92D2A0CED}"/>
              </a:ext>
            </a:extLst>
          </p:cNvPr>
          <p:cNvSpPr/>
          <p:nvPr/>
        </p:nvSpPr>
        <p:spPr bwMode="auto">
          <a:xfrm flipH="1">
            <a:off x="8283697" y="1439663"/>
            <a:ext cx="1315441" cy="964416"/>
          </a:xfrm>
          <a:prstGeom prst="cloudCallout">
            <a:avLst>
              <a:gd name="adj1" fmla="val 28042"/>
              <a:gd name="adj2" fmla="val 185319"/>
            </a:avLst>
          </a:prstGeom>
          <a:solidFill>
            <a:schemeClr val="tx2">
              <a:lumMod val="60000"/>
              <a:lumOff val="40000"/>
            </a:schemeClr>
          </a:solidFill>
          <a:ln>
            <a:solidFill>
              <a:srgbClr val="FFFF00"/>
            </a:solidFill>
          </a:ln>
        </p:spPr>
        <p:txBody>
          <a:bodyPr vert="horz" wrap="square" lIns="68508" tIns="34254" rIns="68508" bIns="34254" numCol="1" anchor="t" anchorCtr="0" compatLnSpc="1">
            <a:prstTxWarp prst="textNoShape">
              <a:avLst/>
            </a:prstTxWarp>
          </a:bodyPr>
          <a:lstStyle/>
          <a:p>
            <a:endParaRPr lang="de-DE" sz="1799" dirty="0">
              <a:latin typeface="+mj-lt"/>
            </a:endParaRPr>
          </a:p>
        </p:txBody>
      </p:sp>
      <p:sp>
        <p:nvSpPr>
          <p:cNvPr id="16" name="Freeform 67">
            <a:extLst>
              <a:ext uri="{FF2B5EF4-FFF2-40B4-BE49-F238E27FC236}">
                <a16:creationId xmlns:a16="http://schemas.microsoft.com/office/drawing/2014/main" id="{436F007B-56A3-49BE-BD11-1890259B4062}"/>
              </a:ext>
            </a:extLst>
          </p:cNvPr>
          <p:cNvSpPr>
            <a:spLocks/>
          </p:cNvSpPr>
          <p:nvPr/>
        </p:nvSpPr>
        <p:spPr bwMode="gray">
          <a:xfrm>
            <a:off x="6739143" y="3882117"/>
            <a:ext cx="1060258" cy="1535072"/>
          </a:xfrm>
          <a:custGeom>
            <a:avLst/>
            <a:gdLst>
              <a:gd name="T0" fmla="*/ 936625 w 1190"/>
              <a:gd name="T1" fmla="*/ 0 h 1477"/>
              <a:gd name="T2" fmla="*/ 952500 w 1190"/>
              <a:gd name="T3" fmla="*/ 0 h 1477"/>
              <a:gd name="T4" fmla="*/ 1057275 w 1190"/>
              <a:gd name="T5" fmla="*/ 127000 h 1477"/>
              <a:gd name="T6" fmla="*/ 1068387 w 1190"/>
              <a:gd name="T7" fmla="*/ 425450 h 1477"/>
              <a:gd name="T8" fmla="*/ 1065212 w 1190"/>
              <a:gd name="T9" fmla="*/ 606425 h 1477"/>
              <a:gd name="T10" fmla="*/ 1033462 w 1190"/>
              <a:gd name="T11" fmla="*/ 955675 h 1477"/>
              <a:gd name="T12" fmla="*/ 1122362 w 1190"/>
              <a:gd name="T13" fmla="*/ 955675 h 1477"/>
              <a:gd name="T14" fmla="*/ 1181100 w 1190"/>
              <a:gd name="T15" fmla="*/ 700087 h 1477"/>
              <a:gd name="T16" fmla="*/ 1246187 w 1190"/>
              <a:gd name="T17" fmla="*/ 452437 h 1477"/>
              <a:gd name="T18" fmla="*/ 1327150 w 1190"/>
              <a:gd name="T19" fmla="*/ 185737 h 1477"/>
              <a:gd name="T20" fmla="*/ 1444625 w 1190"/>
              <a:gd name="T21" fmla="*/ 414337 h 1477"/>
              <a:gd name="T22" fmla="*/ 1431925 w 1190"/>
              <a:gd name="T23" fmla="*/ 495300 h 1477"/>
              <a:gd name="T24" fmla="*/ 1423987 w 1190"/>
              <a:gd name="T25" fmla="*/ 654050 h 1477"/>
              <a:gd name="T26" fmla="*/ 1347787 w 1190"/>
              <a:gd name="T27" fmla="*/ 1066800 h 1477"/>
              <a:gd name="T28" fmla="*/ 1347787 w 1190"/>
              <a:gd name="T29" fmla="*/ 1201737 h 1477"/>
              <a:gd name="T30" fmla="*/ 1362075 w 1190"/>
              <a:gd name="T31" fmla="*/ 1554162 h 1477"/>
              <a:gd name="T32" fmla="*/ 1417637 w 1190"/>
              <a:gd name="T33" fmla="*/ 1500187 h 1477"/>
              <a:gd name="T34" fmla="*/ 1506537 w 1190"/>
              <a:gd name="T35" fmla="*/ 1376362 h 1477"/>
              <a:gd name="T36" fmla="*/ 1541462 w 1190"/>
              <a:gd name="T37" fmla="*/ 1306512 h 1477"/>
              <a:gd name="T38" fmla="*/ 1644650 w 1190"/>
              <a:gd name="T39" fmla="*/ 1198562 h 1477"/>
              <a:gd name="T40" fmla="*/ 1803400 w 1190"/>
              <a:gd name="T41" fmla="*/ 1141412 h 1477"/>
              <a:gd name="T42" fmla="*/ 1885950 w 1190"/>
              <a:gd name="T43" fmla="*/ 1198562 h 1477"/>
              <a:gd name="T44" fmla="*/ 1843088 w 1190"/>
              <a:gd name="T45" fmla="*/ 1287462 h 1477"/>
              <a:gd name="T46" fmla="*/ 1792288 w 1190"/>
              <a:gd name="T47" fmla="*/ 1365250 h 1477"/>
              <a:gd name="T48" fmla="*/ 1687513 w 1190"/>
              <a:gd name="T49" fmla="*/ 1519237 h 1477"/>
              <a:gd name="T50" fmla="*/ 1582737 w 1190"/>
              <a:gd name="T51" fmla="*/ 1670050 h 1477"/>
              <a:gd name="T52" fmla="*/ 1493837 w 1190"/>
              <a:gd name="T53" fmla="*/ 1828800 h 1477"/>
              <a:gd name="T54" fmla="*/ 1401762 w 1190"/>
              <a:gd name="T55" fmla="*/ 1917700 h 1477"/>
              <a:gd name="T56" fmla="*/ 1273175 w 1190"/>
              <a:gd name="T57" fmla="*/ 2020887 h 1477"/>
              <a:gd name="T58" fmla="*/ 1171575 w 1190"/>
              <a:gd name="T59" fmla="*/ 2084387 h 1477"/>
              <a:gd name="T60" fmla="*/ 1139825 w 1190"/>
              <a:gd name="T61" fmla="*/ 2185987 h 1477"/>
              <a:gd name="T62" fmla="*/ 1133475 w 1190"/>
              <a:gd name="T63" fmla="*/ 2344737 h 1477"/>
              <a:gd name="T64" fmla="*/ 347662 w 1190"/>
              <a:gd name="T65" fmla="*/ 2343150 h 1477"/>
              <a:gd name="T66" fmla="*/ 346075 w 1190"/>
              <a:gd name="T67" fmla="*/ 2082800 h 1477"/>
              <a:gd name="T68" fmla="*/ 247650 w 1190"/>
              <a:gd name="T69" fmla="*/ 1751012 h 1477"/>
              <a:gd name="T70" fmla="*/ 247650 w 1190"/>
              <a:gd name="T71" fmla="*/ 1441450 h 1477"/>
              <a:gd name="T72" fmla="*/ 231775 w 1190"/>
              <a:gd name="T73" fmla="*/ 1071562 h 1477"/>
              <a:gd name="T74" fmla="*/ 147637 w 1190"/>
              <a:gd name="T75" fmla="*/ 889000 h 1477"/>
              <a:gd name="T76" fmla="*/ 100012 w 1190"/>
              <a:gd name="T77" fmla="*/ 757237 h 1477"/>
              <a:gd name="T78" fmla="*/ 42862 w 1190"/>
              <a:gd name="T79" fmla="*/ 633412 h 1477"/>
              <a:gd name="T80" fmla="*/ 3175 w 1190"/>
              <a:gd name="T81" fmla="*/ 487362 h 1477"/>
              <a:gd name="T82" fmla="*/ 96837 w 1190"/>
              <a:gd name="T83" fmla="*/ 425450 h 1477"/>
              <a:gd name="T84" fmla="*/ 193675 w 1190"/>
              <a:gd name="T85" fmla="*/ 552450 h 1477"/>
              <a:gd name="T86" fmla="*/ 263525 w 1190"/>
              <a:gd name="T87" fmla="*/ 703262 h 1477"/>
              <a:gd name="T88" fmla="*/ 344487 w 1190"/>
              <a:gd name="T89" fmla="*/ 846137 h 1477"/>
              <a:gd name="T90" fmla="*/ 433388 w 1190"/>
              <a:gd name="T91" fmla="*/ 985837 h 1477"/>
              <a:gd name="T92" fmla="*/ 538162 w 1190"/>
              <a:gd name="T93" fmla="*/ 977900 h 1477"/>
              <a:gd name="T94" fmla="*/ 530225 w 1190"/>
              <a:gd name="T95" fmla="*/ 781050 h 1477"/>
              <a:gd name="T96" fmla="*/ 522287 w 1190"/>
              <a:gd name="T97" fmla="*/ 352425 h 1477"/>
              <a:gd name="T98" fmla="*/ 527050 w 1190"/>
              <a:gd name="T99" fmla="*/ 147637 h 1477"/>
              <a:gd name="T100" fmla="*/ 681037 w 1190"/>
              <a:gd name="T101" fmla="*/ 134937 h 1477"/>
              <a:gd name="T102" fmla="*/ 700087 w 1190"/>
              <a:gd name="T103" fmla="*/ 285750 h 1477"/>
              <a:gd name="T104" fmla="*/ 708025 w 1190"/>
              <a:gd name="T105" fmla="*/ 436562 h 1477"/>
              <a:gd name="T106" fmla="*/ 742950 w 1190"/>
              <a:gd name="T107" fmla="*/ 735012 h 1477"/>
              <a:gd name="T108" fmla="*/ 742950 w 1190"/>
              <a:gd name="T109" fmla="*/ 835025 h 1477"/>
              <a:gd name="T110" fmla="*/ 801687 w 1190"/>
              <a:gd name="T111" fmla="*/ 923925 h 1477"/>
              <a:gd name="T112" fmla="*/ 812800 w 1190"/>
              <a:gd name="T113" fmla="*/ 889000 h 1477"/>
              <a:gd name="T114" fmla="*/ 831850 w 1190"/>
              <a:gd name="T115" fmla="*/ 552450 h 1477"/>
              <a:gd name="T116" fmla="*/ 858838 w 1190"/>
              <a:gd name="T117" fmla="*/ 409575 h 1477"/>
              <a:gd name="T118" fmla="*/ 871538 w 1190"/>
              <a:gd name="T119" fmla="*/ 247650 h 1477"/>
              <a:gd name="T120" fmla="*/ 936625 w 1190"/>
              <a:gd name="T121" fmla="*/ 0 h 1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90"/>
              <a:gd name="T184" fmla="*/ 0 h 1477"/>
              <a:gd name="T185" fmla="*/ 1190 w 1190"/>
              <a:gd name="T186" fmla="*/ 1477 h 1477"/>
              <a:gd name="connsiteX0" fmla="*/ 4943 w 9969"/>
              <a:gd name="connsiteY0" fmla="*/ 0 h 11196"/>
              <a:gd name="connsiteX1" fmla="*/ 5027 w 9969"/>
              <a:gd name="connsiteY1" fmla="*/ 0 h 11196"/>
              <a:gd name="connsiteX2" fmla="*/ 5582 w 9969"/>
              <a:gd name="connsiteY2" fmla="*/ 542 h 11196"/>
              <a:gd name="connsiteX3" fmla="*/ 5640 w 9969"/>
              <a:gd name="connsiteY3" fmla="*/ 1814 h 11196"/>
              <a:gd name="connsiteX4" fmla="*/ 5624 w 9969"/>
              <a:gd name="connsiteY4" fmla="*/ 2586 h 11196"/>
              <a:gd name="connsiteX5" fmla="*/ 5456 w 9969"/>
              <a:gd name="connsiteY5" fmla="*/ 4076 h 11196"/>
              <a:gd name="connsiteX6" fmla="*/ 5926 w 9969"/>
              <a:gd name="connsiteY6" fmla="*/ 4076 h 11196"/>
              <a:gd name="connsiteX7" fmla="*/ 6237 w 9969"/>
              <a:gd name="connsiteY7" fmla="*/ 2986 h 11196"/>
              <a:gd name="connsiteX8" fmla="*/ 6582 w 9969"/>
              <a:gd name="connsiteY8" fmla="*/ 1930 h 11196"/>
              <a:gd name="connsiteX9" fmla="*/ 7010 w 9969"/>
              <a:gd name="connsiteY9" fmla="*/ 792 h 11196"/>
              <a:gd name="connsiteX10" fmla="*/ 7632 w 9969"/>
              <a:gd name="connsiteY10" fmla="*/ 1767 h 11196"/>
              <a:gd name="connsiteX11" fmla="*/ 7565 w 9969"/>
              <a:gd name="connsiteY11" fmla="*/ 2112 h 11196"/>
              <a:gd name="connsiteX12" fmla="*/ 7523 w 9969"/>
              <a:gd name="connsiteY12" fmla="*/ 2789 h 11196"/>
              <a:gd name="connsiteX13" fmla="*/ 7119 w 9969"/>
              <a:gd name="connsiteY13" fmla="*/ 4550 h 11196"/>
              <a:gd name="connsiteX14" fmla="*/ 7119 w 9969"/>
              <a:gd name="connsiteY14" fmla="*/ 5125 h 11196"/>
              <a:gd name="connsiteX15" fmla="*/ 7195 w 9969"/>
              <a:gd name="connsiteY15" fmla="*/ 6628 h 11196"/>
              <a:gd name="connsiteX16" fmla="*/ 7489 w 9969"/>
              <a:gd name="connsiteY16" fmla="*/ 6398 h 11196"/>
              <a:gd name="connsiteX17" fmla="*/ 7960 w 9969"/>
              <a:gd name="connsiteY17" fmla="*/ 5870 h 11196"/>
              <a:gd name="connsiteX18" fmla="*/ 8145 w 9969"/>
              <a:gd name="connsiteY18" fmla="*/ 5572 h 11196"/>
              <a:gd name="connsiteX19" fmla="*/ 8691 w 9969"/>
              <a:gd name="connsiteY19" fmla="*/ 5112 h 11196"/>
              <a:gd name="connsiteX20" fmla="*/ 9531 w 9969"/>
              <a:gd name="connsiteY20" fmla="*/ 4868 h 11196"/>
              <a:gd name="connsiteX21" fmla="*/ 9968 w 9969"/>
              <a:gd name="connsiteY21" fmla="*/ 5112 h 11196"/>
              <a:gd name="connsiteX22" fmla="*/ 9741 w 9969"/>
              <a:gd name="connsiteY22" fmla="*/ 5491 h 11196"/>
              <a:gd name="connsiteX23" fmla="*/ 9472 w 9969"/>
              <a:gd name="connsiteY23" fmla="*/ 5823 h 11196"/>
              <a:gd name="connsiteX24" fmla="*/ 8918 w 9969"/>
              <a:gd name="connsiteY24" fmla="*/ 6479 h 11196"/>
              <a:gd name="connsiteX25" fmla="*/ 8363 w 9969"/>
              <a:gd name="connsiteY25" fmla="*/ 7123 h 11196"/>
              <a:gd name="connsiteX26" fmla="*/ 7893 w 9969"/>
              <a:gd name="connsiteY26" fmla="*/ 7800 h 11196"/>
              <a:gd name="connsiteX27" fmla="*/ 7405 w 9969"/>
              <a:gd name="connsiteY27" fmla="*/ 8179 h 11196"/>
              <a:gd name="connsiteX28" fmla="*/ 6724 w 9969"/>
              <a:gd name="connsiteY28" fmla="*/ 8619 h 11196"/>
              <a:gd name="connsiteX29" fmla="*/ 6187 w 9969"/>
              <a:gd name="connsiteY29" fmla="*/ 8890 h 11196"/>
              <a:gd name="connsiteX30" fmla="*/ 6019 w 9969"/>
              <a:gd name="connsiteY30" fmla="*/ 9323 h 11196"/>
              <a:gd name="connsiteX31" fmla="*/ 5985 w 9969"/>
              <a:gd name="connsiteY31" fmla="*/ 10000 h 11196"/>
              <a:gd name="connsiteX32" fmla="*/ 1825 w 9969"/>
              <a:gd name="connsiteY32" fmla="*/ 11196 h 11196"/>
              <a:gd name="connsiteX33" fmla="*/ 1817 w 9969"/>
              <a:gd name="connsiteY33" fmla="*/ 8883 h 11196"/>
              <a:gd name="connsiteX34" fmla="*/ 1296 w 9969"/>
              <a:gd name="connsiteY34" fmla="*/ 7468 h 11196"/>
              <a:gd name="connsiteX35" fmla="*/ 1296 w 9969"/>
              <a:gd name="connsiteY35" fmla="*/ 6148 h 11196"/>
              <a:gd name="connsiteX36" fmla="*/ 1212 w 9969"/>
              <a:gd name="connsiteY36" fmla="*/ 4570 h 11196"/>
              <a:gd name="connsiteX37" fmla="*/ 767 w 9969"/>
              <a:gd name="connsiteY37" fmla="*/ 3791 h 11196"/>
              <a:gd name="connsiteX38" fmla="*/ 514 w 9969"/>
              <a:gd name="connsiteY38" fmla="*/ 3230 h 11196"/>
              <a:gd name="connsiteX39" fmla="*/ 212 w 9969"/>
              <a:gd name="connsiteY39" fmla="*/ 2701 h 11196"/>
              <a:gd name="connsiteX40" fmla="*/ 2 w 9969"/>
              <a:gd name="connsiteY40" fmla="*/ 2079 h 11196"/>
              <a:gd name="connsiteX41" fmla="*/ 498 w 9969"/>
              <a:gd name="connsiteY41" fmla="*/ 1814 h 11196"/>
              <a:gd name="connsiteX42" fmla="*/ 1010 w 9969"/>
              <a:gd name="connsiteY42" fmla="*/ 2356 h 11196"/>
              <a:gd name="connsiteX43" fmla="*/ 1380 w 9969"/>
              <a:gd name="connsiteY43" fmla="*/ 2999 h 11196"/>
              <a:gd name="connsiteX44" fmla="*/ 1809 w 9969"/>
              <a:gd name="connsiteY44" fmla="*/ 3609 h 11196"/>
              <a:gd name="connsiteX45" fmla="*/ 2279 w 9969"/>
              <a:gd name="connsiteY45" fmla="*/ 4204 h 11196"/>
              <a:gd name="connsiteX46" fmla="*/ 2834 w 9969"/>
              <a:gd name="connsiteY46" fmla="*/ 4171 h 11196"/>
              <a:gd name="connsiteX47" fmla="*/ 2792 w 9969"/>
              <a:gd name="connsiteY47" fmla="*/ 3331 h 11196"/>
              <a:gd name="connsiteX48" fmla="*/ 2750 w 9969"/>
              <a:gd name="connsiteY48" fmla="*/ 1503 h 11196"/>
              <a:gd name="connsiteX49" fmla="*/ 2775 w 9969"/>
              <a:gd name="connsiteY49" fmla="*/ 630 h 11196"/>
              <a:gd name="connsiteX50" fmla="*/ 3590 w 9969"/>
              <a:gd name="connsiteY50" fmla="*/ 575 h 11196"/>
              <a:gd name="connsiteX51" fmla="*/ 3691 w 9969"/>
              <a:gd name="connsiteY51" fmla="*/ 1219 h 11196"/>
              <a:gd name="connsiteX52" fmla="*/ 3733 w 9969"/>
              <a:gd name="connsiteY52" fmla="*/ 1862 h 11196"/>
              <a:gd name="connsiteX53" fmla="*/ 3918 w 9969"/>
              <a:gd name="connsiteY53" fmla="*/ 3135 h 11196"/>
              <a:gd name="connsiteX54" fmla="*/ 3918 w 9969"/>
              <a:gd name="connsiteY54" fmla="*/ 3561 h 11196"/>
              <a:gd name="connsiteX55" fmla="*/ 4229 w 9969"/>
              <a:gd name="connsiteY55" fmla="*/ 3940 h 11196"/>
              <a:gd name="connsiteX56" fmla="*/ 4288 w 9969"/>
              <a:gd name="connsiteY56" fmla="*/ 3791 h 11196"/>
              <a:gd name="connsiteX57" fmla="*/ 4388 w 9969"/>
              <a:gd name="connsiteY57" fmla="*/ 2356 h 11196"/>
              <a:gd name="connsiteX58" fmla="*/ 4531 w 9969"/>
              <a:gd name="connsiteY58" fmla="*/ 1747 h 11196"/>
              <a:gd name="connsiteX59" fmla="*/ 4598 w 9969"/>
              <a:gd name="connsiteY59" fmla="*/ 1056 h 11196"/>
              <a:gd name="connsiteX60" fmla="*/ 4943 w 9969"/>
              <a:gd name="connsiteY60" fmla="*/ 0 h 11196"/>
              <a:gd name="connsiteX0" fmla="*/ 4958 w 10000"/>
              <a:gd name="connsiteY0" fmla="*/ 0 h 10337"/>
              <a:gd name="connsiteX1" fmla="*/ 5043 w 10000"/>
              <a:gd name="connsiteY1" fmla="*/ 0 h 10337"/>
              <a:gd name="connsiteX2" fmla="*/ 5599 w 10000"/>
              <a:gd name="connsiteY2" fmla="*/ 484 h 10337"/>
              <a:gd name="connsiteX3" fmla="*/ 5658 w 10000"/>
              <a:gd name="connsiteY3" fmla="*/ 1620 h 10337"/>
              <a:gd name="connsiteX4" fmla="*/ 5641 w 10000"/>
              <a:gd name="connsiteY4" fmla="*/ 2310 h 10337"/>
              <a:gd name="connsiteX5" fmla="*/ 5473 w 10000"/>
              <a:gd name="connsiteY5" fmla="*/ 3641 h 10337"/>
              <a:gd name="connsiteX6" fmla="*/ 5944 w 10000"/>
              <a:gd name="connsiteY6" fmla="*/ 3641 h 10337"/>
              <a:gd name="connsiteX7" fmla="*/ 6256 w 10000"/>
              <a:gd name="connsiteY7" fmla="*/ 2667 h 10337"/>
              <a:gd name="connsiteX8" fmla="*/ 6602 w 10000"/>
              <a:gd name="connsiteY8" fmla="*/ 1724 h 10337"/>
              <a:gd name="connsiteX9" fmla="*/ 7032 w 10000"/>
              <a:gd name="connsiteY9" fmla="*/ 707 h 10337"/>
              <a:gd name="connsiteX10" fmla="*/ 7656 w 10000"/>
              <a:gd name="connsiteY10" fmla="*/ 1578 h 10337"/>
              <a:gd name="connsiteX11" fmla="*/ 7589 w 10000"/>
              <a:gd name="connsiteY11" fmla="*/ 1886 h 10337"/>
              <a:gd name="connsiteX12" fmla="*/ 7546 w 10000"/>
              <a:gd name="connsiteY12" fmla="*/ 2491 h 10337"/>
              <a:gd name="connsiteX13" fmla="*/ 7141 w 10000"/>
              <a:gd name="connsiteY13" fmla="*/ 4064 h 10337"/>
              <a:gd name="connsiteX14" fmla="*/ 7141 w 10000"/>
              <a:gd name="connsiteY14" fmla="*/ 4578 h 10337"/>
              <a:gd name="connsiteX15" fmla="*/ 7217 w 10000"/>
              <a:gd name="connsiteY15" fmla="*/ 5920 h 10337"/>
              <a:gd name="connsiteX16" fmla="*/ 7512 w 10000"/>
              <a:gd name="connsiteY16" fmla="*/ 5715 h 10337"/>
              <a:gd name="connsiteX17" fmla="*/ 7985 w 10000"/>
              <a:gd name="connsiteY17" fmla="*/ 5243 h 10337"/>
              <a:gd name="connsiteX18" fmla="*/ 8170 w 10000"/>
              <a:gd name="connsiteY18" fmla="*/ 4977 h 10337"/>
              <a:gd name="connsiteX19" fmla="*/ 8718 w 10000"/>
              <a:gd name="connsiteY19" fmla="*/ 4566 h 10337"/>
              <a:gd name="connsiteX20" fmla="*/ 9561 w 10000"/>
              <a:gd name="connsiteY20" fmla="*/ 4348 h 10337"/>
              <a:gd name="connsiteX21" fmla="*/ 9999 w 10000"/>
              <a:gd name="connsiteY21" fmla="*/ 4566 h 10337"/>
              <a:gd name="connsiteX22" fmla="*/ 9771 w 10000"/>
              <a:gd name="connsiteY22" fmla="*/ 4904 h 10337"/>
              <a:gd name="connsiteX23" fmla="*/ 9501 w 10000"/>
              <a:gd name="connsiteY23" fmla="*/ 5201 h 10337"/>
              <a:gd name="connsiteX24" fmla="*/ 8946 w 10000"/>
              <a:gd name="connsiteY24" fmla="*/ 5787 h 10337"/>
              <a:gd name="connsiteX25" fmla="*/ 8389 w 10000"/>
              <a:gd name="connsiteY25" fmla="*/ 6362 h 10337"/>
              <a:gd name="connsiteX26" fmla="*/ 7918 w 10000"/>
              <a:gd name="connsiteY26" fmla="*/ 6967 h 10337"/>
              <a:gd name="connsiteX27" fmla="*/ 7428 w 10000"/>
              <a:gd name="connsiteY27" fmla="*/ 7305 h 10337"/>
              <a:gd name="connsiteX28" fmla="*/ 6745 w 10000"/>
              <a:gd name="connsiteY28" fmla="*/ 7698 h 10337"/>
              <a:gd name="connsiteX29" fmla="*/ 6206 w 10000"/>
              <a:gd name="connsiteY29" fmla="*/ 7940 h 10337"/>
              <a:gd name="connsiteX30" fmla="*/ 6038 w 10000"/>
              <a:gd name="connsiteY30" fmla="*/ 8327 h 10337"/>
              <a:gd name="connsiteX31" fmla="*/ 6129 w 10000"/>
              <a:gd name="connsiteY31" fmla="*/ 10337 h 10337"/>
              <a:gd name="connsiteX32" fmla="*/ 1831 w 10000"/>
              <a:gd name="connsiteY32" fmla="*/ 10000 h 10337"/>
              <a:gd name="connsiteX33" fmla="*/ 1823 w 10000"/>
              <a:gd name="connsiteY33" fmla="*/ 7934 h 10337"/>
              <a:gd name="connsiteX34" fmla="*/ 1300 w 10000"/>
              <a:gd name="connsiteY34" fmla="*/ 6670 h 10337"/>
              <a:gd name="connsiteX35" fmla="*/ 1300 w 10000"/>
              <a:gd name="connsiteY35" fmla="*/ 5491 h 10337"/>
              <a:gd name="connsiteX36" fmla="*/ 1216 w 10000"/>
              <a:gd name="connsiteY36" fmla="*/ 4082 h 10337"/>
              <a:gd name="connsiteX37" fmla="*/ 769 w 10000"/>
              <a:gd name="connsiteY37" fmla="*/ 3386 h 10337"/>
              <a:gd name="connsiteX38" fmla="*/ 516 w 10000"/>
              <a:gd name="connsiteY38" fmla="*/ 2885 h 10337"/>
              <a:gd name="connsiteX39" fmla="*/ 213 w 10000"/>
              <a:gd name="connsiteY39" fmla="*/ 2412 h 10337"/>
              <a:gd name="connsiteX40" fmla="*/ 2 w 10000"/>
              <a:gd name="connsiteY40" fmla="*/ 1857 h 10337"/>
              <a:gd name="connsiteX41" fmla="*/ 500 w 10000"/>
              <a:gd name="connsiteY41" fmla="*/ 1620 h 10337"/>
              <a:gd name="connsiteX42" fmla="*/ 1013 w 10000"/>
              <a:gd name="connsiteY42" fmla="*/ 2104 h 10337"/>
              <a:gd name="connsiteX43" fmla="*/ 1384 w 10000"/>
              <a:gd name="connsiteY43" fmla="*/ 2679 h 10337"/>
              <a:gd name="connsiteX44" fmla="*/ 1815 w 10000"/>
              <a:gd name="connsiteY44" fmla="*/ 3223 h 10337"/>
              <a:gd name="connsiteX45" fmla="*/ 2286 w 10000"/>
              <a:gd name="connsiteY45" fmla="*/ 3755 h 10337"/>
              <a:gd name="connsiteX46" fmla="*/ 2843 w 10000"/>
              <a:gd name="connsiteY46" fmla="*/ 3725 h 10337"/>
              <a:gd name="connsiteX47" fmla="*/ 2801 w 10000"/>
              <a:gd name="connsiteY47" fmla="*/ 2975 h 10337"/>
              <a:gd name="connsiteX48" fmla="*/ 2759 w 10000"/>
              <a:gd name="connsiteY48" fmla="*/ 1342 h 10337"/>
              <a:gd name="connsiteX49" fmla="*/ 2784 w 10000"/>
              <a:gd name="connsiteY49" fmla="*/ 563 h 10337"/>
              <a:gd name="connsiteX50" fmla="*/ 3601 w 10000"/>
              <a:gd name="connsiteY50" fmla="*/ 514 h 10337"/>
              <a:gd name="connsiteX51" fmla="*/ 3702 w 10000"/>
              <a:gd name="connsiteY51" fmla="*/ 1089 h 10337"/>
              <a:gd name="connsiteX52" fmla="*/ 3745 w 10000"/>
              <a:gd name="connsiteY52" fmla="*/ 1663 h 10337"/>
              <a:gd name="connsiteX53" fmla="*/ 3930 w 10000"/>
              <a:gd name="connsiteY53" fmla="*/ 2800 h 10337"/>
              <a:gd name="connsiteX54" fmla="*/ 3930 w 10000"/>
              <a:gd name="connsiteY54" fmla="*/ 3181 h 10337"/>
              <a:gd name="connsiteX55" fmla="*/ 4242 w 10000"/>
              <a:gd name="connsiteY55" fmla="*/ 3519 h 10337"/>
              <a:gd name="connsiteX56" fmla="*/ 4301 w 10000"/>
              <a:gd name="connsiteY56" fmla="*/ 3386 h 10337"/>
              <a:gd name="connsiteX57" fmla="*/ 4402 w 10000"/>
              <a:gd name="connsiteY57" fmla="*/ 2104 h 10337"/>
              <a:gd name="connsiteX58" fmla="*/ 4545 w 10000"/>
              <a:gd name="connsiteY58" fmla="*/ 1560 h 10337"/>
              <a:gd name="connsiteX59" fmla="*/ 4612 w 10000"/>
              <a:gd name="connsiteY59" fmla="*/ 943 h 10337"/>
              <a:gd name="connsiteX60" fmla="*/ 4958 w 10000"/>
              <a:gd name="connsiteY60" fmla="*/ 0 h 1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000" h="10337">
                <a:moveTo>
                  <a:pt x="4958" y="0"/>
                </a:moveTo>
                <a:lnTo>
                  <a:pt x="5043" y="0"/>
                </a:lnTo>
                <a:cubicBezTo>
                  <a:pt x="5414" y="13"/>
                  <a:pt x="5557" y="175"/>
                  <a:pt x="5599" y="484"/>
                </a:cubicBezTo>
                <a:cubicBezTo>
                  <a:pt x="5641" y="871"/>
                  <a:pt x="5641" y="1191"/>
                  <a:pt x="5658" y="1620"/>
                </a:cubicBezTo>
                <a:cubicBezTo>
                  <a:pt x="5658" y="1857"/>
                  <a:pt x="5658" y="2093"/>
                  <a:pt x="5641" y="2310"/>
                </a:cubicBezTo>
                <a:cubicBezTo>
                  <a:pt x="5573" y="2781"/>
                  <a:pt x="5456" y="3223"/>
                  <a:pt x="5473" y="3641"/>
                </a:cubicBezTo>
                <a:cubicBezTo>
                  <a:pt x="5615" y="3695"/>
                  <a:pt x="5759" y="3652"/>
                  <a:pt x="5944" y="3641"/>
                </a:cubicBezTo>
                <a:cubicBezTo>
                  <a:pt x="6113" y="3344"/>
                  <a:pt x="6172" y="3006"/>
                  <a:pt x="6256" y="2667"/>
                </a:cubicBezTo>
                <a:cubicBezTo>
                  <a:pt x="6358" y="2340"/>
                  <a:pt x="6560" y="2032"/>
                  <a:pt x="6602" y="1724"/>
                </a:cubicBezTo>
                <a:cubicBezTo>
                  <a:pt x="6645" y="1325"/>
                  <a:pt x="6543" y="738"/>
                  <a:pt x="7032" y="707"/>
                </a:cubicBezTo>
                <a:cubicBezTo>
                  <a:pt x="7589" y="665"/>
                  <a:pt x="7673" y="1137"/>
                  <a:pt x="7656" y="1578"/>
                </a:cubicBezTo>
                <a:cubicBezTo>
                  <a:pt x="7631" y="1681"/>
                  <a:pt x="7589" y="1784"/>
                  <a:pt x="7589" y="1886"/>
                </a:cubicBezTo>
                <a:cubicBezTo>
                  <a:pt x="7571" y="2093"/>
                  <a:pt x="7571" y="2286"/>
                  <a:pt x="7546" y="2491"/>
                </a:cubicBezTo>
                <a:cubicBezTo>
                  <a:pt x="7487" y="3006"/>
                  <a:pt x="7175" y="3519"/>
                  <a:pt x="7141" y="4064"/>
                </a:cubicBezTo>
                <a:cubicBezTo>
                  <a:pt x="7116" y="4227"/>
                  <a:pt x="7141" y="4402"/>
                  <a:pt x="7141" y="4578"/>
                </a:cubicBezTo>
                <a:cubicBezTo>
                  <a:pt x="7116" y="5025"/>
                  <a:pt x="7099" y="5491"/>
                  <a:pt x="7217" y="5920"/>
                </a:cubicBezTo>
                <a:cubicBezTo>
                  <a:pt x="7386" y="5908"/>
                  <a:pt x="7428" y="5787"/>
                  <a:pt x="7512" y="5715"/>
                </a:cubicBezTo>
                <a:cubicBezTo>
                  <a:pt x="7673" y="5570"/>
                  <a:pt x="7841" y="5418"/>
                  <a:pt x="7985" y="5243"/>
                </a:cubicBezTo>
                <a:cubicBezTo>
                  <a:pt x="8044" y="5152"/>
                  <a:pt x="8086" y="5068"/>
                  <a:pt x="8170" y="4977"/>
                </a:cubicBezTo>
                <a:cubicBezTo>
                  <a:pt x="8314" y="4813"/>
                  <a:pt x="8498" y="4699"/>
                  <a:pt x="8718" y="4566"/>
                </a:cubicBezTo>
                <a:cubicBezTo>
                  <a:pt x="8946" y="4451"/>
                  <a:pt x="9232" y="4318"/>
                  <a:pt x="9561" y="4348"/>
                </a:cubicBezTo>
                <a:cubicBezTo>
                  <a:pt x="9746" y="4360"/>
                  <a:pt x="9974" y="4451"/>
                  <a:pt x="9999" y="4566"/>
                </a:cubicBezTo>
                <a:cubicBezTo>
                  <a:pt x="10016" y="4699"/>
                  <a:pt x="9890" y="4771"/>
                  <a:pt x="9771" y="4904"/>
                </a:cubicBezTo>
                <a:cubicBezTo>
                  <a:pt x="9687" y="5007"/>
                  <a:pt x="9586" y="5110"/>
                  <a:pt x="9501" y="5201"/>
                </a:cubicBezTo>
                <a:cubicBezTo>
                  <a:pt x="9275" y="5406"/>
                  <a:pt x="9131" y="5612"/>
                  <a:pt x="8946" y="5787"/>
                </a:cubicBezTo>
                <a:cubicBezTo>
                  <a:pt x="8743" y="5963"/>
                  <a:pt x="8532" y="6156"/>
                  <a:pt x="8389" y="6362"/>
                </a:cubicBezTo>
                <a:cubicBezTo>
                  <a:pt x="8229" y="6585"/>
                  <a:pt x="8128" y="6791"/>
                  <a:pt x="7918" y="6967"/>
                </a:cubicBezTo>
                <a:cubicBezTo>
                  <a:pt x="7799" y="7081"/>
                  <a:pt x="7631" y="7203"/>
                  <a:pt x="7428" y="7305"/>
                </a:cubicBezTo>
                <a:cubicBezTo>
                  <a:pt x="7057" y="7498"/>
                  <a:pt x="7116" y="7504"/>
                  <a:pt x="6745" y="7698"/>
                </a:cubicBezTo>
                <a:cubicBezTo>
                  <a:pt x="6560" y="7783"/>
                  <a:pt x="6442" y="7807"/>
                  <a:pt x="6206" y="7940"/>
                </a:cubicBezTo>
                <a:cubicBezTo>
                  <a:pt x="6071" y="8098"/>
                  <a:pt x="6063" y="8152"/>
                  <a:pt x="6038" y="8327"/>
                </a:cubicBezTo>
                <a:cubicBezTo>
                  <a:pt x="6012" y="8563"/>
                  <a:pt x="6129" y="10143"/>
                  <a:pt x="6129" y="10337"/>
                </a:cubicBezTo>
                <a:cubicBezTo>
                  <a:pt x="4974" y="10337"/>
                  <a:pt x="3002" y="10000"/>
                  <a:pt x="1831" y="10000"/>
                </a:cubicBezTo>
                <a:cubicBezTo>
                  <a:pt x="1857" y="9650"/>
                  <a:pt x="1907" y="8266"/>
                  <a:pt x="1823" y="7934"/>
                </a:cubicBezTo>
                <a:cubicBezTo>
                  <a:pt x="1704" y="7450"/>
                  <a:pt x="1359" y="7111"/>
                  <a:pt x="1300" y="6670"/>
                </a:cubicBezTo>
                <a:cubicBezTo>
                  <a:pt x="1258" y="6301"/>
                  <a:pt x="1300" y="5908"/>
                  <a:pt x="1300" y="5491"/>
                </a:cubicBezTo>
                <a:cubicBezTo>
                  <a:pt x="1325" y="5038"/>
                  <a:pt x="1401" y="4451"/>
                  <a:pt x="1216" y="4082"/>
                </a:cubicBezTo>
                <a:cubicBezTo>
                  <a:pt x="1072" y="3828"/>
                  <a:pt x="887" y="3623"/>
                  <a:pt x="769" y="3386"/>
                </a:cubicBezTo>
                <a:cubicBezTo>
                  <a:pt x="659" y="3223"/>
                  <a:pt x="600" y="3048"/>
                  <a:pt x="516" y="2885"/>
                </a:cubicBezTo>
                <a:cubicBezTo>
                  <a:pt x="440" y="2709"/>
                  <a:pt x="297" y="2564"/>
                  <a:pt x="213" y="2412"/>
                </a:cubicBezTo>
                <a:cubicBezTo>
                  <a:pt x="153" y="2298"/>
                  <a:pt x="-15" y="1971"/>
                  <a:pt x="2" y="1857"/>
                </a:cubicBezTo>
                <a:cubicBezTo>
                  <a:pt x="44" y="1724"/>
                  <a:pt x="297" y="1602"/>
                  <a:pt x="500" y="1620"/>
                </a:cubicBezTo>
                <a:cubicBezTo>
                  <a:pt x="743" y="1651"/>
                  <a:pt x="887" y="1929"/>
                  <a:pt x="1013" y="2104"/>
                </a:cubicBezTo>
                <a:cubicBezTo>
                  <a:pt x="1157" y="2310"/>
                  <a:pt x="1283" y="2516"/>
                  <a:pt x="1384" y="2679"/>
                </a:cubicBezTo>
                <a:cubicBezTo>
                  <a:pt x="1503" y="2860"/>
                  <a:pt x="1687" y="3066"/>
                  <a:pt x="1815" y="3223"/>
                </a:cubicBezTo>
                <a:cubicBezTo>
                  <a:pt x="1957" y="3386"/>
                  <a:pt x="2083" y="3695"/>
                  <a:pt x="2286" y="3755"/>
                </a:cubicBezTo>
                <a:cubicBezTo>
                  <a:pt x="2455" y="3816"/>
                  <a:pt x="2657" y="3755"/>
                  <a:pt x="2843" y="3725"/>
                </a:cubicBezTo>
                <a:cubicBezTo>
                  <a:pt x="2927" y="3459"/>
                  <a:pt x="2860" y="3223"/>
                  <a:pt x="2801" y="2975"/>
                </a:cubicBezTo>
                <a:cubicBezTo>
                  <a:pt x="2716" y="2443"/>
                  <a:pt x="2801" y="1886"/>
                  <a:pt x="2759" y="1342"/>
                </a:cubicBezTo>
                <a:cubicBezTo>
                  <a:pt x="2741" y="1107"/>
                  <a:pt x="2657" y="707"/>
                  <a:pt x="2784" y="563"/>
                </a:cubicBezTo>
                <a:cubicBezTo>
                  <a:pt x="2902" y="411"/>
                  <a:pt x="3441" y="369"/>
                  <a:pt x="3601" y="514"/>
                </a:cubicBezTo>
                <a:cubicBezTo>
                  <a:pt x="3685" y="605"/>
                  <a:pt x="3685" y="925"/>
                  <a:pt x="3702" y="1089"/>
                </a:cubicBezTo>
                <a:cubicBezTo>
                  <a:pt x="3728" y="1312"/>
                  <a:pt x="3728" y="1458"/>
                  <a:pt x="3745" y="1663"/>
                </a:cubicBezTo>
                <a:cubicBezTo>
                  <a:pt x="3787" y="2153"/>
                  <a:pt x="3930" y="2412"/>
                  <a:pt x="3930" y="2800"/>
                </a:cubicBezTo>
                <a:lnTo>
                  <a:pt x="3930" y="3181"/>
                </a:lnTo>
                <a:cubicBezTo>
                  <a:pt x="3955" y="3374"/>
                  <a:pt x="3888" y="3592"/>
                  <a:pt x="4242" y="3519"/>
                </a:cubicBezTo>
                <a:cubicBezTo>
                  <a:pt x="4326" y="3508"/>
                  <a:pt x="4301" y="3447"/>
                  <a:pt x="4301" y="3386"/>
                </a:cubicBezTo>
                <a:cubicBezTo>
                  <a:pt x="4428" y="2988"/>
                  <a:pt x="4326" y="2516"/>
                  <a:pt x="4402" y="2104"/>
                </a:cubicBezTo>
                <a:cubicBezTo>
                  <a:pt x="4444" y="1917"/>
                  <a:pt x="4503" y="1735"/>
                  <a:pt x="4545" y="1560"/>
                </a:cubicBezTo>
                <a:cubicBezTo>
                  <a:pt x="4587" y="1355"/>
                  <a:pt x="4612" y="1149"/>
                  <a:pt x="4612" y="943"/>
                </a:cubicBezTo>
                <a:cubicBezTo>
                  <a:pt x="4587" y="587"/>
                  <a:pt x="4402" y="0"/>
                  <a:pt x="4958" y="0"/>
                </a:cubicBezTo>
                <a:close/>
              </a:path>
            </a:pathLst>
          </a:cu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sz="1799">
              <a:latin typeface="+mj-lt"/>
            </a:endParaRPr>
          </a:p>
        </p:txBody>
      </p:sp>
      <p:pic>
        <p:nvPicPr>
          <p:cNvPr id="17" name="Graphic 16" descr="Question mark">
            <a:extLst>
              <a:ext uri="{FF2B5EF4-FFF2-40B4-BE49-F238E27FC236}">
                <a16:creationId xmlns:a16="http://schemas.microsoft.com/office/drawing/2014/main" id="{ABC62602-9C85-4356-B3C1-310D955E03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4591" y="1625045"/>
            <a:ext cx="593651" cy="593651"/>
          </a:xfrm>
          <a:prstGeom prst="rect">
            <a:avLst/>
          </a:prstGeom>
        </p:spPr>
      </p:pic>
      <p:sp>
        <p:nvSpPr>
          <p:cNvPr id="2" name="Oval 1">
            <a:extLst>
              <a:ext uri="{FF2B5EF4-FFF2-40B4-BE49-F238E27FC236}">
                <a16:creationId xmlns:a16="http://schemas.microsoft.com/office/drawing/2014/main" id="{C4BA51B7-6831-CB2E-F1CF-37476E30F4EF}"/>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962921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5496-6813-CEBD-4334-9EA282AD4D1D}"/>
              </a:ext>
            </a:extLst>
          </p:cNvPr>
          <p:cNvSpPr>
            <a:spLocks noGrp="1"/>
          </p:cNvSpPr>
          <p:nvPr>
            <p:ph type="title"/>
          </p:nvPr>
        </p:nvSpPr>
        <p:spPr/>
        <p:txBody>
          <a:bodyPr/>
          <a:lstStyle/>
          <a:p>
            <a:br>
              <a:rPr lang="tr-TR" sz="1800" b="1" i="0" dirty="0">
                <a:effectLst/>
                <a:latin typeface="Arial" panose="020B0604020202020204" pitchFamily="34" charset="0"/>
              </a:rPr>
            </a:br>
            <a:r>
              <a:rPr lang="tr-TR" sz="1800" b="1" i="0" dirty="0">
                <a:effectLst/>
                <a:latin typeface="Arial" panose="020B0604020202020204" pitchFamily="34" charset="0"/>
              </a:rPr>
              <a:t>Sektörlere Göre Sera Gazı Emisyonları</a:t>
            </a:r>
            <a:endParaRPr lang="tr-TR" dirty="0"/>
          </a:p>
        </p:txBody>
      </p:sp>
      <p:sp>
        <p:nvSpPr>
          <p:cNvPr id="3" name="Slide Number Placeholder 2">
            <a:extLst>
              <a:ext uri="{FF2B5EF4-FFF2-40B4-BE49-F238E27FC236}">
                <a16:creationId xmlns:a16="http://schemas.microsoft.com/office/drawing/2014/main" id="{40C2886E-514E-3A63-C5DB-AFDAFC959FC7}"/>
              </a:ext>
            </a:extLst>
          </p:cNvPr>
          <p:cNvSpPr>
            <a:spLocks noGrp="1"/>
          </p:cNvSpPr>
          <p:nvPr>
            <p:ph type="sldNum" sz="quarter" idx="12"/>
          </p:nvPr>
        </p:nvSpPr>
        <p:spPr/>
        <p:txBody>
          <a:bodyPr/>
          <a:lstStyle/>
          <a:p>
            <a:r>
              <a:rPr lang="en-GB"/>
              <a:t>Page </a:t>
            </a:r>
            <a:fld id="{F1BC30E3-FFE5-4B91-AA19-87A149EBB9EE}" type="slidenum">
              <a:rPr smtClean="0"/>
              <a:pPr/>
              <a:t>3</a:t>
            </a:fld>
            <a:endParaRPr dirty="0"/>
          </a:p>
        </p:txBody>
      </p:sp>
      <p:pic>
        <p:nvPicPr>
          <p:cNvPr id="2050" name="Picture 2">
            <a:extLst>
              <a:ext uri="{FF2B5EF4-FFF2-40B4-BE49-F238E27FC236}">
                <a16:creationId xmlns:a16="http://schemas.microsoft.com/office/drawing/2014/main" id="{12900531-7064-C6D6-C0A3-21A8AC086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68" y="1611675"/>
            <a:ext cx="10887414" cy="3818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AD2ED5-7D9D-1523-2140-D5252DA13B03}"/>
              </a:ext>
            </a:extLst>
          </p:cNvPr>
          <p:cNvSpPr txBox="1"/>
          <p:nvPr/>
        </p:nvSpPr>
        <p:spPr>
          <a:xfrm>
            <a:off x="9775219" y="5659886"/>
            <a:ext cx="1727909" cy="193899"/>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tr-TR" sz="1200" dirty="0">
                <a:solidFill>
                  <a:schemeClr val="bg1"/>
                </a:solidFill>
              </a:rPr>
              <a:t>        TUİK, 30 Mart 2022</a:t>
            </a:r>
          </a:p>
        </p:txBody>
      </p:sp>
    </p:spTree>
    <p:extLst>
      <p:ext uri="{BB962C8B-B14F-4D97-AF65-F5344CB8AC3E}">
        <p14:creationId xmlns:p14="http://schemas.microsoft.com/office/powerpoint/2010/main" val="188509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Arrow Connector 84">
            <a:extLst>
              <a:ext uri="{FF2B5EF4-FFF2-40B4-BE49-F238E27FC236}">
                <a16:creationId xmlns:a16="http://schemas.microsoft.com/office/drawing/2014/main" id="{A9D56B3F-E075-448B-A682-3DA10742B35D}"/>
              </a:ext>
            </a:extLst>
          </p:cNvPr>
          <p:cNvCxnSpPr>
            <a:cxnSpLocks/>
          </p:cNvCxnSpPr>
          <p:nvPr/>
        </p:nvCxnSpPr>
        <p:spPr>
          <a:xfrm flipH="1">
            <a:off x="1085684" y="5006130"/>
            <a:ext cx="4945270" cy="0"/>
          </a:xfrm>
          <a:prstGeom prst="straightConnector1">
            <a:avLst/>
          </a:prstGeom>
          <a:ln w="952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E9906A5-8790-476A-A607-835D668F5631}"/>
              </a:ext>
            </a:extLst>
          </p:cNvPr>
          <p:cNvGrpSpPr/>
          <p:nvPr/>
        </p:nvGrpSpPr>
        <p:grpSpPr>
          <a:xfrm>
            <a:off x="609281" y="4741846"/>
            <a:ext cx="681005" cy="303750"/>
            <a:chOff x="606420" y="4697327"/>
            <a:chExt cx="1249362" cy="374966"/>
          </a:xfrm>
        </p:grpSpPr>
        <p:sp>
          <p:nvSpPr>
            <p:cNvPr id="83" name="Rectangle: Rounded Corners 82">
              <a:extLst>
                <a:ext uri="{FF2B5EF4-FFF2-40B4-BE49-F238E27FC236}">
                  <a16:creationId xmlns:a16="http://schemas.microsoft.com/office/drawing/2014/main" id="{EFB95ADE-9095-4705-9069-AC2E805EFA8A}"/>
                </a:ext>
              </a:extLst>
            </p:cNvPr>
            <p:cNvSpPr/>
            <p:nvPr/>
          </p:nvSpPr>
          <p:spPr>
            <a:xfrm>
              <a:off x="606420" y="4697327"/>
              <a:ext cx="1249362" cy="337772"/>
            </a:xfrm>
            <a:prstGeom prst="roundRect">
              <a:avLst>
                <a:gd name="adj" fmla="val 10634"/>
              </a:avLst>
            </a:prstGeom>
            <a:solidFill>
              <a:schemeClr val="tx1">
                <a:lumMod val="60000"/>
                <a:lumOff val="40000"/>
              </a:schemeClr>
            </a:solidFill>
            <a:ln w="9525" cap="flat" cmpd="sng" algn="ctr">
              <a:noFill/>
              <a:prstDash val="solid"/>
            </a:ln>
            <a:effectLst/>
          </p:spPr>
          <p:txBody>
            <a:bodyPr rtlCol="0" anchor="t" anchorCtr="0"/>
            <a:lstStyle/>
            <a:p>
              <a:pPr algn="ctr" defTabSz="913486">
                <a:lnSpc>
                  <a:spcPct val="85000"/>
                </a:lnSpc>
                <a:spcBef>
                  <a:spcPct val="20000"/>
                </a:spcBef>
                <a:spcAft>
                  <a:spcPts val="600"/>
                </a:spcAft>
                <a:buClr>
                  <a:srgbClr val="27ACAA"/>
                </a:buClr>
                <a:buSzPct val="70000"/>
                <a:defRPr/>
              </a:pPr>
              <a:r>
                <a:rPr lang="tr-TR" sz="1199" dirty="0">
                  <a:solidFill>
                    <a:srgbClr val="000000"/>
                  </a:solidFill>
                  <a:latin typeface="EYInterstate Light" panose="02000506000000020004" pitchFamily="2" charset="0"/>
                </a:rPr>
                <a:t>Kilit</a:t>
              </a:r>
              <a:endParaRPr lang="en-GB" sz="1199" dirty="0">
                <a:solidFill>
                  <a:srgbClr val="000000"/>
                </a:solidFill>
                <a:latin typeface="EYInterstate Light" panose="02000506000000020004" pitchFamily="2" charset="0"/>
              </a:endParaRPr>
            </a:p>
          </p:txBody>
        </p:sp>
        <p:sp>
          <p:nvSpPr>
            <p:cNvPr id="84" name="Rectangle: Rounded Corners 83">
              <a:extLst>
                <a:ext uri="{FF2B5EF4-FFF2-40B4-BE49-F238E27FC236}">
                  <a16:creationId xmlns:a16="http://schemas.microsoft.com/office/drawing/2014/main" id="{B898D0D3-473C-4312-902D-31AF67790808}"/>
                </a:ext>
              </a:extLst>
            </p:cNvPr>
            <p:cNvSpPr/>
            <p:nvPr/>
          </p:nvSpPr>
          <p:spPr>
            <a:xfrm>
              <a:off x="782915" y="4976949"/>
              <a:ext cx="882869" cy="95344"/>
            </a:xfrm>
            <a:prstGeom prst="roundRect">
              <a:avLst>
                <a:gd name="adj" fmla="val 50000"/>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1199" dirty="0">
                <a:solidFill>
                  <a:srgbClr val="2E2E38"/>
                </a:solidFill>
                <a:latin typeface="EYInterstate Light"/>
              </a:endParaRPr>
            </a:p>
          </p:txBody>
        </p:sp>
      </p:grpSp>
      <p:sp>
        <p:nvSpPr>
          <p:cNvPr id="2" name="Title 1"/>
          <p:cNvSpPr>
            <a:spLocks noGrp="1"/>
          </p:cNvSpPr>
          <p:nvPr>
            <p:ph type="title"/>
          </p:nvPr>
        </p:nvSpPr>
        <p:spPr/>
        <p:txBody>
          <a:bodyPr/>
          <a:lstStyle/>
          <a:p>
            <a:pPr>
              <a:defRPr/>
            </a:pPr>
            <a:r>
              <a:rPr lang="tr-TR" dirty="0"/>
              <a:t>Fit </a:t>
            </a:r>
            <a:r>
              <a:rPr lang="tr-TR" dirty="0" err="1"/>
              <a:t>for</a:t>
            </a:r>
            <a:r>
              <a:rPr lang="tr-TR" dirty="0"/>
              <a:t> 55 Mevzuat Paketi</a:t>
            </a:r>
            <a:endParaRPr lang="en-GB" dirty="0"/>
          </a:p>
        </p:txBody>
      </p:sp>
      <p:sp>
        <p:nvSpPr>
          <p:cNvPr id="35" name="Rectangle: Rounded Corners 34">
            <a:extLst>
              <a:ext uri="{FF2B5EF4-FFF2-40B4-BE49-F238E27FC236}">
                <a16:creationId xmlns:a16="http://schemas.microsoft.com/office/drawing/2014/main" id="{FAF7F942-91A7-412B-AC24-E711DA162851}"/>
              </a:ext>
            </a:extLst>
          </p:cNvPr>
          <p:cNvSpPr/>
          <p:nvPr/>
        </p:nvSpPr>
        <p:spPr>
          <a:xfrm rot="5400000">
            <a:off x="1570117" y="165900"/>
            <a:ext cx="3500000" cy="5421675"/>
          </a:xfrm>
          <a:prstGeom prst="roundRect">
            <a:avLst>
              <a:gd name="adj" fmla="val 1540"/>
            </a:avLst>
          </a:prstGeom>
          <a:solidFill>
            <a:schemeClr val="tx1">
              <a:lumMod val="60000"/>
              <a:lumOff val="40000"/>
            </a:schemeClr>
          </a:solidFill>
          <a:ln w="12700" cap="flat" cmpd="sng" algn="ctr">
            <a:noFill/>
            <a:prstDash val="solid"/>
          </a:ln>
          <a:effectLst/>
        </p:spPr>
        <p:txBody>
          <a:bodyPr rtlCol="0" anchor="t" anchorCtr="0"/>
          <a:lstStyle/>
          <a:p>
            <a:pPr algn="ctr" defTabSz="913029"/>
            <a:endParaRPr lang="en-IN" sz="1197" kern="0" dirty="0">
              <a:solidFill>
                <a:srgbClr val="FFFFFF"/>
              </a:solidFill>
              <a:latin typeface="EYInterstate Light"/>
            </a:endParaRPr>
          </a:p>
        </p:txBody>
      </p:sp>
      <p:pic>
        <p:nvPicPr>
          <p:cNvPr id="36" name="Graphic 35">
            <a:extLst>
              <a:ext uri="{FF2B5EF4-FFF2-40B4-BE49-F238E27FC236}">
                <a16:creationId xmlns:a16="http://schemas.microsoft.com/office/drawing/2014/main" id="{A2EAC1C5-F2F9-4662-9E0F-EBDD5A1985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4067" y="1132091"/>
            <a:ext cx="45695" cy="3500000"/>
          </a:xfrm>
          <a:prstGeom prst="rect">
            <a:avLst/>
          </a:prstGeom>
        </p:spPr>
      </p:pic>
      <p:sp>
        <p:nvSpPr>
          <p:cNvPr id="39" name="TextBox 38">
            <a:extLst>
              <a:ext uri="{FF2B5EF4-FFF2-40B4-BE49-F238E27FC236}">
                <a16:creationId xmlns:a16="http://schemas.microsoft.com/office/drawing/2014/main" id="{D268A2FA-EE2F-406E-B01C-DEA4D53E90F5}"/>
              </a:ext>
            </a:extLst>
          </p:cNvPr>
          <p:cNvSpPr txBox="1"/>
          <p:nvPr/>
        </p:nvSpPr>
        <p:spPr>
          <a:xfrm>
            <a:off x="716543" y="1364285"/>
            <a:ext cx="5145900" cy="2985433"/>
          </a:xfrm>
          <a:prstGeom prst="rect">
            <a:avLst/>
          </a:prstGeom>
          <a:noFill/>
        </p:spPr>
        <p:txBody>
          <a:bodyPr wrap="square">
            <a:spAutoFit/>
          </a:bodyPr>
          <a:lstStyle/>
          <a:p>
            <a:pPr defTabSz="913029">
              <a:spcAft>
                <a:spcPts val="600"/>
              </a:spcAft>
              <a:buClr>
                <a:srgbClr val="FFE600"/>
              </a:buClr>
              <a:defRPr/>
            </a:pPr>
            <a:r>
              <a:rPr lang="tr-TR" sz="1600" b="1" dirty="0">
                <a:solidFill>
                  <a:srgbClr val="FFE600"/>
                </a:solidFill>
                <a:latin typeface="EYInterstate Light"/>
                <a:cs typeface="Arial" panose="020B0604020202020204" pitchFamily="34" charset="0"/>
              </a:rPr>
              <a:t>Fit </a:t>
            </a:r>
            <a:r>
              <a:rPr lang="tr-TR" sz="1600" b="1" dirty="0" err="1">
                <a:solidFill>
                  <a:srgbClr val="FFE600"/>
                </a:solidFill>
                <a:latin typeface="EYInterstate Light"/>
                <a:cs typeface="Arial" panose="020B0604020202020204" pitchFamily="34" charset="0"/>
              </a:rPr>
              <a:t>for</a:t>
            </a:r>
            <a:r>
              <a:rPr lang="tr-TR" sz="1600" b="1" dirty="0">
                <a:solidFill>
                  <a:srgbClr val="FFE600"/>
                </a:solidFill>
                <a:latin typeface="EYInterstate Light"/>
                <a:cs typeface="Arial" panose="020B0604020202020204" pitchFamily="34" charset="0"/>
              </a:rPr>
              <a:t> </a:t>
            </a:r>
            <a:r>
              <a:rPr lang="en-US" sz="1600" b="1" dirty="0">
                <a:solidFill>
                  <a:srgbClr val="FFE600"/>
                </a:solidFill>
                <a:latin typeface="EYInterstate Light"/>
                <a:cs typeface="Arial" panose="020B0604020202020204" pitchFamily="34" charset="0"/>
              </a:rPr>
              <a:t>55 </a:t>
            </a:r>
            <a:r>
              <a:rPr lang="tr-TR" sz="1600" b="1" dirty="0">
                <a:solidFill>
                  <a:srgbClr val="FFE600"/>
                </a:solidFill>
                <a:latin typeface="EYInterstate Light"/>
                <a:cs typeface="Arial" panose="020B0604020202020204" pitchFamily="34" charset="0"/>
              </a:rPr>
              <a:t>mevzuat</a:t>
            </a:r>
            <a:r>
              <a:rPr lang="en-US" sz="1600" b="1" dirty="0">
                <a:solidFill>
                  <a:srgbClr val="FFE600"/>
                </a:solidFill>
                <a:latin typeface="EYInterstate Light"/>
                <a:cs typeface="Arial" panose="020B0604020202020204" pitchFamily="34" charset="0"/>
              </a:rPr>
              <a:t> </a:t>
            </a:r>
            <a:r>
              <a:rPr lang="en-US" sz="1600" b="1" dirty="0" err="1">
                <a:solidFill>
                  <a:srgbClr val="FFE600"/>
                </a:solidFill>
                <a:latin typeface="EYInterstate Light"/>
                <a:cs typeface="Arial" panose="020B0604020202020204" pitchFamily="34" charset="0"/>
              </a:rPr>
              <a:t>paketi</a:t>
            </a:r>
            <a:r>
              <a:rPr lang="tr-TR" sz="1600" b="1" dirty="0">
                <a:solidFill>
                  <a:srgbClr val="FFE600"/>
                </a:solidFill>
                <a:latin typeface="EYInterstate Light"/>
                <a:cs typeface="Arial" panose="020B0604020202020204" pitchFamily="34" charset="0"/>
              </a:rPr>
              <a:t> için hazırlık</a:t>
            </a:r>
            <a:r>
              <a:rPr lang="en-US" sz="1600" b="1" dirty="0">
                <a:solidFill>
                  <a:srgbClr val="FFE600"/>
                </a:solidFill>
                <a:latin typeface="EYInterstate Light"/>
                <a:cs typeface="Arial" panose="020B0604020202020204" pitchFamily="34" charset="0"/>
              </a:rPr>
              <a:t>, </a:t>
            </a:r>
            <a:r>
              <a:rPr lang="en-US" sz="1400" dirty="0">
                <a:solidFill>
                  <a:srgbClr val="FFFFFF"/>
                </a:solidFill>
                <a:latin typeface="EYInterstate Light"/>
                <a:cs typeface="Arial" panose="020B0604020202020204" pitchFamily="34" charset="0"/>
              </a:rPr>
              <a:t>AB </a:t>
            </a:r>
            <a:r>
              <a:rPr lang="en-US" sz="1400" dirty="0" err="1">
                <a:solidFill>
                  <a:srgbClr val="FFFFFF"/>
                </a:solidFill>
                <a:latin typeface="EYInterstate Light"/>
                <a:cs typeface="Arial" panose="020B0604020202020204" pitchFamily="34" charset="0"/>
              </a:rPr>
              <a:t>Komisyonu'nun</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mevcut</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yasaları</a:t>
            </a:r>
            <a:r>
              <a:rPr lang="en-US" sz="1400" dirty="0">
                <a:solidFill>
                  <a:srgbClr val="FFFFFF"/>
                </a:solidFill>
                <a:latin typeface="EYInterstate Light"/>
                <a:cs typeface="Arial" panose="020B0604020202020204" pitchFamily="34" charset="0"/>
              </a:rPr>
              <a:t> 2030 </a:t>
            </a:r>
            <a:r>
              <a:rPr lang="en-US" sz="1400" dirty="0" err="1">
                <a:solidFill>
                  <a:srgbClr val="FFFFFF"/>
                </a:solidFill>
                <a:latin typeface="EYInterstate Light"/>
                <a:cs typeface="Arial" panose="020B0604020202020204" pitchFamily="34" charset="0"/>
              </a:rPr>
              <a:t>ve</a:t>
            </a:r>
            <a:r>
              <a:rPr lang="en-US" sz="1400" dirty="0">
                <a:solidFill>
                  <a:srgbClr val="FFFFFF"/>
                </a:solidFill>
                <a:latin typeface="EYInterstate Light"/>
                <a:cs typeface="Arial" panose="020B0604020202020204" pitchFamily="34" charset="0"/>
              </a:rPr>
              <a:t> 2050 </a:t>
            </a:r>
            <a:r>
              <a:rPr lang="en-US" sz="1400" dirty="0" err="1">
                <a:solidFill>
                  <a:srgbClr val="FFFFFF"/>
                </a:solidFill>
                <a:latin typeface="EYInterstate Light"/>
                <a:cs typeface="Arial" panose="020B0604020202020204" pitchFamily="34" charset="0"/>
              </a:rPr>
              <a:t>hedefleri</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ile</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uyumlu</a:t>
            </a:r>
            <a:r>
              <a:rPr lang="en-US" sz="1400" dirty="0">
                <a:solidFill>
                  <a:srgbClr val="FFFFFF"/>
                </a:solidFill>
                <a:latin typeface="EYInterstate Light"/>
                <a:cs typeface="Arial" panose="020B0604020202020204" pitchFamily="34" charset="0"/>
              </a:rPr>
              <a:t> hale </a:t>
            </a:r>
            <a:r>
              <a:rPr lang="en-US" sz="1400" dirty="0" err="1">
                <a:solidFill>
                  <a:srgbClr val="FFFFFF"/>
                </a:solidFill>
                <a:latin typeface="EYInterstate Light"/>
                <a:cs typeface="Arial" panose="020B0604020202020204" pitchFamily="34" charset="0"/>
              </a:rPr>
              <a:t>getirmek</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için</a:t>
            </a:r>
            <a:r>
              <a:rPr lang="en-US" sz="1400" dirty="0">
                <a:solidFill>
                  <a:srgbClr val="FFFFFF"/>
                </a:solidFill>
                <a:latin typeface="EYInterstate Light"/>
                <a:cs typeface="Arial" panose="020B0604020202020204" pitchFamily="34" charset="0"/>
              </a:rPr>
              <a:t> AB </a:t>
            </a:r>
            <a:r>
              <a:rPr lang="en-US" sz="1400" dirty="0" err="1">
                <a:solidFill>
                  <a:srgbClr val="FFFFFF"/>
                </a:solidFill>
                <a:latin typeface="EYInterstate Light"/>
                <a:cs typeface="Arial" panose="020B0604020202020204" pitchFamily="34" charset="0"/>
              </a:rPr>
              <a:t>iklim</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enerji</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ve</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ulaşımla</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ilgili</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mevzuatını</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gözden</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geçirme</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önerisidir</a:t>
            </a:r>
            <a:r>
              <a:rPr lang="en-US" sz="1400" dirty="0">
                <a:solidFill>
                  <a:srgbClr val="FFFFFF"/>
                </a:solidFill>
                <a:latin typeface="EYInterstate Light"/>
                <a:cs typeface="Arial" panose="020B0604020202020204" pitchFamily="34" charset="0"/>
              </a:rPr>
              <a:t>.</a:t>
            </a:r>
          </a:p>
          <a:p>
            <a:pPr defTabSz="913029">
              <a:spcBef>
                <a:spcPts val="600"/>
              </a:spcBef>
              <a:spcAft>
                <a:spcPts val="600"/>
              </a:spcAft>
              <a:buClr>
                <a:srgbClr val="FFE600"/>
              </a:buClr>
              <a:buSzPct val="70000"/>
              <a:defRPr/>
            </a:pPr>
            <a:r>
              <a:rPr lang="en-US" sz="1400" dirty="0" err="1">
                <a:solidFill>
                  <a:srgbClr val="FFFFFF"/>
                </a:solidFill>
                <a:latin typeface="EYInterstate Light"/>
                <a:cs typeface="Arial" panose="020B0604020202020204" pitchFamily="34" charset="0"/>
              </a:rPr>
              <a:t>Paket</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adil</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rekabetçi</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ve</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yeşil</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bir</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geçiş</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sağlamaya</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yönelik</a:t>
            </a:r>
            <a:r>
              <a:rPr lang="en-US" sz="1400" dirty="0">
                <a:solidFill>
                  <a:srgbClr val="FFFFFF"/>
                </a:solidFill>
                <a:latin typeface="EYInterstate Light"/>
                <a:cs typeface="Arial" panose="020B0604020202020204" pitchFamily="34" charset="0"/>
              </a:rPr>
              <a:t> 13 </a:t>
            </a:r>
            <a:r>
              <a:rPr lang="en-US" sz="1400" dirty="0" err="1">
                <a:solidFill>
                  <a:srgbClr val="FFFFFF"/>
                </a:solidFill>
                <a:latin typeface="EYInterstate Light"/>
                <a:cs typeface="Arial" panose="020B0604020202020204" pitchFamily="34" charset="0"/>
              </a:rPr>
              <a:t>birbirine</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bağlı</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tekliften</a:t>
            </a:r>
            <a:r>
              <a:rPr lang="en-US" sz="1400" dirty="0">
                <a:solidFill>
                  <a:srgbClr val="FFFFFF"/>
                </a:solidFill>
                <a:latin typeface="EYInterstate Light"/>
                <a:cs typeface="Arial" panose="020B0604020202020204" pitchFamily="34" charset="0"/>
              </a:rPr>
              <a:t> </a:t>
            </a:r>
            <a:r>
              <a:rPr lang="tr-TR" sz="1400" dirty="0">
                <a:solidFill>
                  <a:srgbClr val="FFFFFF"/>
                </a:solidFill>
                <a:latin typeface="EYInterstate Light"/>
                <a:cs typeface="Arial" panose="020B0604020202020204" pitchFamily="34" charset="0"/>
              </a:rPr>
              <a:t>oluşmakta ve bu politika </a:t>
            </a:r>
            <a:r>
              <a:rPr lang="en-US" sz="1400" dirty="0" err="1">
                <a:solidFill>
                  <a:srgbClr val="FFFFFF"/>
                </a:solidFill>
                <a:latin typeface="EYInterstate Light"/>
                <a:cs typeface="Arial" panose="020B0604020202020204" pitchFamily="34" charset="0"/>
              </a:rPr>
              <a:t>aşağıdakiler</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arasında</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bir</a:t>
            </a:r>
            <a:r>
              <a:rPr lang="en-US" sz="1400" dirty="0">
                <a:solidFill>
                  <a:srgbClr val="FFFFFF"/>
                </a:solidFill>
                <a:latin typeface="EYInterstate Light"/>
                <a:cs typeface="Arial" panose="020B0604020202020204" pitchFamily="34" charset="0"/>
              </a:rPr>
              <a:t> </a:t>
            </a:r>
            <a:r>
              <a:rPr lang="en-US" sz="1400" dirty="0" err="1">
                <a:solidFill>
                  <a:srgbClr val="FFFFFF"/>
                </a:solidFill>
                <a:latin typeface="EYInterstate Light"/>
                <a:cs typeface="Arial" panose="020B0604020202020204" pitchFamily="34" charset="0"/>
              </a:rPr>
              <a:t>dengedir</a:t>
            </a:r>
            <a:r>
              <a:rPr lang="en-US" sz="1400" dirty="0">
                <a:solidFill>
                  <a:srgbClr val="FFFFFF"/>
                </a:solidFill>
                <a:latin typeface="EYInterstate Light"/>
                <a:cs typeface="Arial" panose="020B0604020202020204" pitchFamily="34" charset="0"/>
              </a:rPr>
              <a:t>:</a:t>
            </a:r>
          </a:p>
          <a:p>
            <a:pPr marL="122308" indent="-271191" defTabSz="913486">
              <a:lnSpc>
                <a:spcPct val="90000"/>
              </a:lnSpc>
              <a:spcAft>
                <a:spcPts val="300"/>
              </a:spcAft>
              <a:buClr>
                <a:srgbClr val="FFE600"/>
              </a:buClr>
              <a:buSzPct val="70000"/>
              <a:buFont typeface="Arial" pitchFamily="34" charset="0"/>
              <a:buChar char="►"/>
              <a:defRPr/>
            </a:pPr>
            <a:r>
              <a:rPr lang="tr-TR" sz="1400" dirty="0">
                <a:solidFill>
                  <a:prstClr val="white"/>
                </a:solidFill>
                <a:latin typeface="EYInterstate Light"/>
              </a:rPr>
              <a:t>Fiyatlandırma	</a:t>
            </a:r>
            <a:r>
              <a:rPr lang="en-US" sz="1400" dirty="0">
                <a:solidFill>
                  <a:prstClr val="white"/>
                </a:solidFill>
                <a:latin typeface="EYInterstate Light"/>
              </a:rPr>
              <a:t> </a:t>
            </a:r>
          </a:p>
          <a:p>
            <a:pPr marL="122308" indent="-271191" defTabSz="913486">
              <a:lnSpc>
                <a:spcPct val="90000"/>
              </a:lnSpc>
              <a:spcAft>
                <a:spcPts val="300"/>
              </a:spcAft>
              <a:buClr>
                <a:srgbClr val="FFE600"/>
              </a:buClr>
              <a:buSzPct val="70000"/>
              <a:buFont typeface="Arial" pitchFamily="34" charset="0"/>
              <a:buChar char="►"/>
              <a:defRPr/>
            </a:pPr>
            <a:r>
              <a:rPr lang="tr-TR" sz="1400" dirty="0">
                <a:solidFill>
                  <a:prstClr val="white"/>
                </a:solidFill>
                <a:latin typeface="EYInterstate Light"/>
              </a:rPr>
              <a:t>Hedefler</a:t>
            </a:r>
            <a:endParaRPr lang="en-US" sz="1400" dirty="0">
              <a:solidFill>
                <a:prstClr val="white"/>
              </a:solidFill>
              <a:latin typeface="EYInterstate Light"/>
            </a:endParaRPr>
          </a:p>
          <a:p>
            <a:pPr marL="122308" indent="-271191" defTabSz="913486">
              <a:lnSpc>
                <a:spcPct val="90000"/>
              </a:lnSpc>
              <a:spcAft>
                <a:spcPts val="300"/>
              </a:spcAft>
              <a:buClr>
                <a:srgbClr val="FFE600"/>
              </a:buClr>
              <a:buSzPct val="70000"/>
              <a:buFont typeface="Arial" pitchFamily="34" charset="0"/>
              <a:buChar char="►"/>
              <a:defRPr/>
            </a:pPr>
            <a:r>
              <a:rPr lang="en-US" sz="1400" dirty="0" err="1">
                <a:solidFill>
                  <a:prstClr val="white"/>
                </a:solidFill>
                <a:latin typeface="EYInterstate Light"/>
              </a:rPr>
              <a:t>Standar</a:t>
            </a:r>
            <a:r>
              <a:rPr lang="tr-TR" sz="1400" dirty="0" err="1">
                <a:solidFill>
                  <a:prstClr val="white"/>
                </a:solidFill>
                <a:latin typeface="EYInterstate Light"/>
              </a:rPr>
              <a:t>tlar</a:t>
            </a:r>
            <a:endParaRPr lang="en-US" sz="1400" dirty="0">
              <a:solidFill>
                <a:prstClr val="white"/>
              </a:solidFill>
              <a:latin typeface="EYInterstate Light"/>
            </a:endParaRPr>
          </a:p>
          <a:p>
            <a:pPr marL="122308" indent="-271191" defTabSz="913486">
              <a:lnSpc>
                <a:spcPct val="90000"/>
              </a:lnSpc>
              <a:spcAft>
                <a:spcPts val="300"/>
              </a:spcAft>
              <a:buClr>
                <a:srgbClr val="FFE600"/>
              </a:buClr>
              <a:buSzPct val="70000"/>
              <a:buFont typeface="Arial" pitchFamily="34" charset="0"/>
              <a:buChar char="►"/>
              <a:defRPr/>
            </a:pPr>
            <a:r>
              <a:rPr lang="tr-TR" sz="1400" dirty="0">
                <a:solidFill>
                  <a:prstClr val="white"/>
                </a:solidFill>
                <a:latin typeface="EYInterstate Light"/>
              </a:rPr>
              <a:t>Destek tedbirleri</a:t>
            </a:r>
            <a:endParaRPr lang="en-US" sz="1400" dirty="0">
              <a:solidFill>
                <a:prstClr val="white"/>
              </a:solidFill>
              <a:latin typeface="EYInterstate Light"/>
            </a:endParaRPr>
          </a:p>
          <a:p>
            <a:pPr defTabSz="913943">
              <a:lnSpc>
                <a:spcPct val="90000"/>
              </a:lnSpc>
              <a:spcAft>
                <a:spcPts val="600"/>
              </a:spcAft>
              <a:buClr>
                <a:srgbClr val="FFE600"/>
              </a:buClr>
              <a:buSzPct val="100000"/>
              <a:defRPr/>
            </a:pPr>
            <a:r>
              <a:rPr lang="tr-TR" sz="1400" spc="-20" dirty="0">
                <a:solidFill>
                  <a:prstClr val="white"/>
                </a:solidFill>
                <a:latin typeface="EYInterstate Light"/>
                <a:cs typeface="Arial" panose="020B0604020202020204" pitchFamily="34" charset="0"/>
              </a:rPr>
              <a:t>.</a:t>
            </a:r>
            <a:endParaRPr lang="en-US" sz="1199" spc="-20" dirty="0">
              <a:solidFill>
                <a:prstClr val="white"/>
              </a:solidFill>
              <a:latin typeface="EYInterstate Light"/>
              <a:cs typeface="Arial" panose="020B0604020202020204" pitchFamily="34" charset="0"/>
            </a:endParaRPr>
          </a:p>
        </p:txBody>
      </p:sp>
      <p:sp>
        <p:nvSpPr>
          <p:cNvPr id="60" name="Sechseck 26">
            <a:extLst>
              <a:ext uri="{FF2B5EF4-FFF2-40B4-BE49-F238E27FC236}">
                <a16:creationId xmlns:a16="http://schemas.microsoft.com/office/drawing/2014/main" id="{A2A94C1E-D5B5-4FD7-B650-300319E2C745}"/>
              </a:ext>
            </a:extLst>
          </p:cNvPr>
          <p:cNvSpPr>
            <a:spLocks noChangeAspect="1"/>
          </p:cNvSpPr>
          <p:nvPr/>
        </p:nvSpPr>
        <p:spPr>
          <a:xfrm>
            <a:off x="7228396" y="2792712"/>
            <a:ext cx="1226323" cy="1057175"/>
          </a:xfrm>
          <a:prstGeom prst="hexagon">
            <a:avLst/>
          </a:prstGeom>
          <a:solidFill>
            <a:srgbClr val="2DB757"/>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a:solidFill>
                  <a:prstClr val="white"/>
                </a:solidFill>
                <a:latin typeface="EYInterstate Light"/>
              </a:rPr>
              <a:t>AB Orman </a:t>
            </a:r>
            <a:r>
              <a:rPr lang="en-US" sz="999" kern="0" dirty="0" err="1">
                <a:solidFill>
                  <a:prstClr val="white"/>
                </a:solidFill>
                <a:latin typeface="EYInterstate Light"/>
              </a:rPr>
              <a:t>Stratejisi</a:t>
            </a:r>
            <a:endParaRPr lang="en-US" sz="999" kern="0" dirty="0">
              <a:solidFill>
                <a:prstClr val="white"/>
              </a:solidFill>
              <a:latin typeface="EYInterstate Light"/>
            </a:endParaRPr>
          </a:p>
        </p:txBody>
      </p:sp>
      <p:sp>
        <p:nvSpPr>
          <p:cNvPr id="41" name="Sechseck 3">
            <a:extLst>
              <a:ext uri="{FF2B5EF4-FFF2-40B4-BE49-F238E27FC236}">
                <a16:creationId xmlns:a16="http://schemas.microsoft.com/office/drawing/2014/main" id="{52838AB6-AA99-469C-AC86-B51D2A4D3A35}"/>
              </a:ext>
            </a:extLst>
          </p:cNvPr>
          <p:cNvSpPr>
            <a:spLocks noChangeAspect="1"/>
          </p:cNvSpPr>
          <p:nvPr/>
        </p:nvSpPr>
        <p:spPr>
          <a:xfrm>
            <a:off x="8252704" y="4471173"/>
            <a:ext cx="1226323" cy="1057175"/>
          </a:xfrm>
          <a:prstGeom prst="hexagon">
            <a:avLst/>
          </a:prstGeom>
          <a:solidFill>
            <a:srgbClr val="27ACAA"/>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prstClr val="white"/>
                </a:solidFill>
                <a:latin typeface="EYInterstate Light"/>
              </a:rPr>
              <a:t>Alternatif</a:t>
            </a:r>
            <a:r>
              <a:rPr lang="en-US" sz="999" kern="0" dirty="0">
                <a:solidFill>
                  <a:prstClr val="white"/>
                </a:solidFill>
                <a:latin typeface="EYInterstate Light"/>
              </a:rPr>
              <a:t> </a:t>
            </a:r>
            <a:r>
              <a:rPr lang="en-US" sz="999" kern="0" dirty="0" err="1">
                <a:solidFill>
                  <a:prstClr val="white"/>
                </a:solidFill>
                <a:latin typeface="EYInterstate Light"/>
              </a:rPr>
              <a:t>Yakıtlar</a:t>
            </a:r>
            <a:r>
              <a:rPr lang="en-US" sz="999" kern="0" dirty="0">
                <a:solidFill>
                  <a:prstClr val="white"/>
                </a:solidFill>
                <a:latin typeface="EYInterstate Light"/>
              </a:rPr>
              <a:t> </a:t>
            </a:r>
            <a:r>
              <a:rPr lang="en-US" sz="999" kern="0" dirty="0" err="1">
                <a:solidFill>
                  <a:prstClr val="white"/>
                </a:solidFill>
                <a:latin typeface="EYInterstate Light"/>
              </a:rPr>
              <a:t>Altyapı</a:t>
            </a:r>
            <a:r>
              <a:rPr lang="en-US" sz="999" kern="0" dirty="0">
                <a:solidFill>
                  <a:prstClr val="white"/>
                </a:solidFill>
                <a:latin typeface="EYInterstate Light"/>
              </a:rPr>
              <a:t> </a:t>
            </a:r>
            <a:r>
              <a:rPr lang="en-US" sz="999" kern="0" dirty="0" err="1">
                <a:solidFill>
                  <a:prstClr val="white"/>
                </a:solidFill>
                <a:latin typeface="EYInterstate Light"/>
              </a:rPr>
              <a:t>Yönetmeliği</a:t>
            </a:r>
            <a:endParaRPr lang="en-US" sz="999" kern="0" dirty="0">
              <a:solidFill>
                <a:prstClr val="white"/>
              </a:solidFill>
              <a:latin typeface="EYInterstate Light"/>
            </a:endParaRPr>
          </a:p>
        </p:txBody>
      </p:sp>
      <p:sp>
        <p:nvSpPr>
          <p:cNvPr id="42" name="Sechseck 25">
            <a:extLst>
              <a:ext uri="{FF2B5EF4-FFF2-40B4-BE49-F238E27FC236}">
                <a16:creationId xmlns:a16="http://schemas.microsoft.com/office/drawing/2014/main" id="{1694F7D0-CCC2-448A-A406-108B2C7CCF94}"/>
              </a:ext>
            </a:extLst>
          </p:cNvPr>
          <p:cNvSpPr>
            <a:spLocks noChangeAspect="1"/>
          </p:cNvSpPr>
          <p:nvPr/>
        </p:nvSpPr>
        <p:spPr>
          <a:xfrm>
            <a:off x="8096016" y="3362224"/>
            <a:ext cx="1525747" cy="1057175"/>
          </a:xfrm>
          <a:prstGeom prst="hexagon">
            <a:avLst/>
          </a:prstGeom>
          <a:no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tr-TR" sz="1799" b="1" kern="0" dirty="0">
                <a:solidFill>
                  <a:prstClr val="white"/>
                </a:solidFill>
                <a:latin typeface="EYInterstate Light"/>
              </a:rPr>
              <a:t>Fit </a:t>
            </a:r>
            <a:r>
              <a:rPr lang="tr-TR" sz="1799" b="1" kern="0" dirty="0" err="1">
                <a:solidFill>
                  <a:prstClr val="white"/>
                </a:solidFill>
                <a:latin typeface="EYInterstate Light"/>
              </a:rPr>
              <a:t>for</a:t>
            </a:r>
            <a:r>
              <a:rPr lang="tr-TR" sz="1799" b="1" kern="0" dirty="0">
                <a:solidFill>
                  <a:prstClr val="white"/>
                </a:solidFill>
                <a:latin typeface="EYInterstate Light"/>
              </a:rPr>
              <a:t> 55 </a:t>
            </a:r>
            <a:endParaRPr lang="en-US" sz="1799" b="1" kern="0" dirty="0">
              <a:solidFill>
                <a:prstClr val="white"/>
              </a:solidFill>
              <a:latin typeface="EYInterstate Light"/>
            </a:endParaRPr>
          </a:p>
        </p:txBody>
      </p:sp>
      <p:sp>
        <p:nvSpPr>
          <p:cNvPr id="43" name="Sechseck 26">
            <a:extLst>
              <a:ext uri="{FF2B5EF4-FFF2-40B4-BE49-F238E27FC236}">
                <a16:creationId xmlns:a16="http://schemas.microsoft.com/office/drawing/2014/main" id="{E7C7B749-BE13-438E-823A-15A7DFD9BC6D}"/>
              </a:ext>
            </a:extLst>
          </p:cNvPr>
          <p:cNvSpPr>
            <a:spLocks noChangeAspect="1"/>
          </p:cNvSpPr>
          <p:nvPr/>
        </p:nvSpPr>
        <p:spPr>
          <a:xfrm>
            <a:off x="9272633" y="5024032"/>
            <a:ext cx="1226323" cy="1057175"/>
          </a:xfrm>
          <a:prstGeom prst="hexagon">
            <a:avLst/>
          </a:prstGeom>
          <a:solidFill>
            <a:schemeClr val="accent2"/>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prstClr val="white"/>
                </a:solidFill>
                <a:latin typeface="EYInterstate Light"/>
              </a:rPr>
              <a:t>Otomobiller</a:t>
            </a:r>
            <a:r>
              <a:rPr lang="en-US" sz="999" kern="0" dirty="0">
                <a:solidFill>
                  <a:prstClr val="white"/>
                </a:solidFill>
                <a:latin typeface="EYInterstate Light"/>
              </a:rPr>
              <a:t> </a:t>
            </a:r>
            <a:r>
              <a:rPr lang="en-US" sz="999" kern="0" dirty="0" err="1">
                <a:solidFill>
                  <a:prstClr val="white"/>
                </a:solidFill>
                <a:latin typeface="EYInterstate Light"/>
              </a:rPr>
              <a:t>ve</a:t>
            </a:r>
            <a:r>
              <a:rPr lang="en-US" sz="999" kern="0" dirty="0">
                <a:solidFill>
                  <a:prstClr val="white"/>
                </a:solidFill>
                <a:latin typeface="EYInterstate Light"/>
              </a:rPr>
              <a:t> </a:t>
            </a:r>
            <a:r>
              <a:rPr lang="en-US" sz="999" kern="0" dirty="0" err="1">
                <a:solidFill>
                  <a:prstClr val="white"/>
                </a:solidFill>
                <a:latin typeface="EYInterstate Light"/>
              </a:rPr>
              <a:t>kamyonetler</a:t>
            </a:r>
            <a:r>
              <a:rPr lang="en-US" sz="999" kern="0" dirty="0">
                <a:solidFill>
                  <a:prstClr val="white"/>
                </a:solidFill>
                <a:latin typeface="EYInterstate Light"/>
              </a:rPr>
              <a:t> </a:t>
            </a:r>
            <a:r>
              <a:rPr lang="en-US" sz="999" kern="0" dirty="0" err="1">
                <a:solidFill>
                  <a:prstClr val="white"/>
                </a:solidFill>
                <a:latin typeface="EYInterstate Light"/>
              </a:rPr>
              <a:t>için</a:t>
            </a:r>
            <a:r>
              <a:rPr lang="en-US" sz="999" kern="0" dirty="0">
                <a:solidFill>
                  <a:prstClr val="white"/>
                </a:solidFill>
                <a:latin typeface="EYInterstate Light"/>
              </a:rPr>
              <a:t> CO2 </a:t>
            </a:r>
            <a:r>
              <a:rPr lang="en-US" sz="999" kern="0" dirty="0" err="1">
                <a:solidFill>
                  <a:prstClr val="white"/>
                </a:solidFill>
                <a:latin typeface="EYInterstate Light"/>
              </a:rPr>
              <a:t>emisyon</a:t>
            </a:r>
            <a:r>
              <a:rPr lang="en-US" sz="999" kern="0" dirty="0">
                <a:solidFill>
                  <a:prstClr val="white"/>
                </a:solidFill>
                <a:latin typeface="EYInterstate Light"/>
              </a:rPr>
              <a:t> </a:t>
            </a:r>
            <a:r>
              <a:rPr lang="en-US" sz="999" kern="0" dirty="0" err="1">
                <a:solidFill>
                  <a:prstClr val="white"/>
                </a:solidFill>
                <a:latin typeface="EYInterstate Light"/>
              </a:rPr>
              <a:t>standartları</a:t>
            </a:r>
            <a:endParaRPr lang="en-US" sz="999" kern="0" dirty="0">
              <a:solidFill>
                <a:prstClr val="white"/>
              </a:solidFill>
              <a:latin typeface="EYInterstate Light"/>
            </a:endParaRPr>
          </a:p>
        </p:txBody>
      </p:sp>
      <p:sp>
        <p:nvSpPr>
          <p:cNvPr id="44" name="Sechseck 27">
            <a:extLst>
              <a:ext uri="{FF2B5EF4-FFF2-40B4-BE49-F238E27FC236}">
                <a16:creationId xmlns:a16="http://schemas.microsoft.com/office/drawing/2014/main" id="{F0BA9710-2C9F-4568-BAD7-1C3DB4DBA424}"/>
              </a:ext>
            </a:extLst>
          </p:cNvPr>
          <p:cNvSpPr>
            <a:spLocks noChangeAspect="1"/>
          </p:cNvSpPr>
          <p:nvPr/>
        </p:nvSpPr>
        <p:spPr>
          <a:xfrm>
            <a:off x="9296071" y="3918604"/>
            <a:ext cx="1226323" cy="1057175"/>
          </a:xfrm>
          <a:prstGeom prst="hexagon">
            <a:avLst/>
          </a:prstGeom>
          <a:solidFill>
            <a:srgbClr val="FF6D00"/>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50" b="1" kern="0" dirty="0" err="1">
                <a:solidFill>
                  <a:prstClr val="white"/>
                </a:solidFill>
                <a:latin typeface="EYInterstate Light"/>
              </a:rPr>
              <a:t>Yenilenebilir</a:t>
            </a:r>
            <a:r>
              <a:rPr lang="en-US" sz="950" b="1" kern="0" dirty="0">
                <a:solidFill>
                  <a:prstClr val="white"/>
                </a:solidFill>
                <a:latin typeface="EYInterstate Light"/>
              </a:rPr>
              <a:t> </a:t>
            </a:r>
            <a:r>
              <a:rPr lang="en-US" sz="950" b="1" kern="0" dirty="0" err="1">
                <a:solidFill>
                  <a:prstClr val="white"/>
                </a:solidFill>
                <a:latin typeface="EYInterstate Light"/>
              </a:rPr>
              <a:t>Enerji</a:t>
            </a:r>
            <a:r>
              <a:rPr lang="en-US" sz="950" b="1" kern="0" dirty="0">
                <a:solidFill>
                  <a:prstClr val="white"/>
                </a:solidFill>
                <a:latin typeface="EYInterstate Light"/>
              </a:rPr>
              <a:t> </a:t>
            </a:r>
            <a:r>
              <a:rPr lang="en-US" sz="950" b="1" kern="0" dirty="0" err="1">
                <a:solidFill>
                  <a:prstClr val="white"/>
                </a:solidFill>
                <a:latin typeface="EYInterstate Light"/>
              </a:rPr>
              <a:t>Direktifi</a:t>
            </a:r>
            <a:endParaRPr lang="en-US" sz="950" b="1" kern="0" dirty="0">
              <a:solidFill>
                <a:prstClr val="white"/>
              </a:solidFill>
              <a:latin typeface="EYInterstate Light"/>
            </a:endParaRPr>
          </a:p>
        </p:txBody>
      </p:sp>
      <p:sp>
        <p:nvSpPr>
          <p:cNvPr id="45" name="Sechseck 28">
            <a:extLst>
              <a:ext uri="{FF2B5EF4-FFF2-40B4-BE49-F238E27FC236}">
                <a16:creationId xmlns:a16="http://schemas.microsoft.com/office/drawing/2014/main" id="{F98AF768-2A80-4C37-82F8-7DD41E613369}"/>
              </a:ext>
            </a:extLst>
          </p:cNvPr>
          <p:cNvSpPr>
            <a:spLocks noChangeAspect="1"/>
          </p:cNvSpPr>
          <p:nvPr/>
        </p:nvSpPr>
        <p:spPr>
          <a:xfrm>
            <a:off x="8268737" y="2246402"/>
            <a:ext cx="1226323" cy="1057175"/>
          </a:xfrm>
          <a:prstGeom prst="hexagon">
            <a:avLst/>
          </a:prstGeom>
          <a:solidFill>
            <a:srgbClr val="FF4136"/>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prstClr val="white"/>
                </a:solidFill>
                <a:latin typeface="EYInterstate Light"/>
              </a:rPr>
              <a:t>Enerji</a:t>
            </a:r>
            <a:r>
              <a:rPr lang="en-US" sz="999" kern="0" dirty="0">
                <a:solidFill>
                  <a:prstClr val="white"/>
                </a:solidFill>
                <a:latin typeface="EYInterstate Light"/>
              </a:rPr>
              <a:t> </a:t>
            </a:r>
            <a:r>
              <a:rPr lang="en-US" sz="999" kern="0" dirty="0" err="1">
                <a:solidFill>
                  <a:prstClr val="white"/>
                </a:solidFill>
                <a:latin typeface="EYInterstate Light"/>
              </a:rPr>
              <a:t>Vergilendirme</a:t>
            </a:r>
            <a:r>
              <a:rPr lang="en-US" sz="999" kern="0" dirty="0">
                <a:solidFill>
                  <a:prstClr val="white"/>
                </a:solidFill>
                <a:latin typeface="EYInterstate Light"/>
              </a:rPr>
              <a:t> </a:t>
            </a:r>
            <a:r>
              <a:rPr lang="en-US" sz="999" kern="0" dirty="0" err="1">
                <a:solidFill>
                  <a:prstClr val="white"/>
                </a:solidFill>
                <a:latin typeface="EYInterstate Light"/>
              </a:rPr>
              <a:t>Direktifi</a:t>
            </a:r>
            <a:endParaRPr lang="en-US" sz="999" kern="0" dirty="0">
              <a:solidFill>
                <a:prstClr val="white"/>
              </a:solidFill>
              <a:latin typeface="EYInterstate Light"/>
            </a:endParaRPr>
          </a:p>
        </p:txBody>
      </p:sp>
      <p:sp>
        <p:nvSpPr>
          <p:cNvPr id="46" name="Sechseck 30">
            <a:extLst>
              <a:ext uri="{FF2B5EF4-FFF2-40B4-BE49-F238E27FC236}">
                <a16:creationId xmlns:a16="http://schemas.microsoft.com/office/drawing/2014/main" id="{F34E5892-B179-45EF-A7DB-BBE161753492}"/>
              </a:ext>
            </a:extLst>
          </p:cNvPr>
          <p:cNvSpPr>
            <a:spLocks noChangeAspect="1"/>
          </p:cNvSpPr>
          <p:nvPr/>
        </p:nvSpPr>
        <p:spPr>
          <a:xfrm>
            <a:off x="9295250" y="2792712"/>
            <a:ext cx="1226323" cy="1057175"/>
          </a:xfrm>
          <a:prstGeom prst="hexagon">
            <a:avLst/>
          </a:prstGeom>
          <a:solidFill>
            <a:schemeClr val="accent6"/>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prstClr val="white"/>
                </a:solidFill>
                <a:latin typeface="EYInterstate Light"/>
              </a:rPr>
              <a:t>Emek</a:t>
            </a:r>
            <a:r>
              <a:rPr lang="en-US" sz="999" kern="0" dirty="0">
                <a:solidFill>
                  <a:prstClr val="white"/>
                </a:solidFill>
                <a:latin typeface="EYInterstate Light"/>
              </a:rPr>
              <a:t> </a:t>
            </a:r>
            <a:r>
              <a:rPr lang="en-US" sz="999" kern="0" dirty="0" err="1">
                <a:solidFill>
                  <a:prstClr val="white"/>
                </a:solidFill>
                <a:latin typeface="EYInterstate Light"/>
              </a:rPr>
              <a:t>Paylaşımı</a:t>
            </a:r>
            <a:r>
              <a:rPr lang="en-US" sz="999" kern="0" dirty="0">
                <a:solidFill>
                  <a:prstClr val="white"/>
                </a:solidFill>
                <a:latin typeface="EYInterstate Light"/>
              </a:rPr>
              <a:t> </a:t>
            </a:r>
            <a:r>
              <a:rPr lang="en-US" sz="999" kern="0" dirty="0" err="1">
                <a:solidFill>
                  <a:prstClr val="white"/>
                </a:solidFill>
                <a:latin typeface="EYInterstate Light"/>
              </a:rPr>
              <a:t>Yönetmeliği</a:t>
            </a:r>
            <a:endParaRPr lang="en-US" sz="999" kern="0" dirty="0">
              <a:solidFill>
                <a:prstClr val="white"/>
              </a:solidFill>
              <a:latin typeface="EYInterstate Light"/>
            </a:endParaRPr>
          </a:p>
        </p:txBody>
      </p:sp>
      <p:sp>
        <p:nvSpPr>
          <p:cNvPr id="47" name="Sechseck 31">
            <a:extLst>
              <a:ext uri="{FF2B5EF4-FFF2-40B4-BE49-F238E27FC236}">
                <a16:creationId xmlns:a16="http://schemas.microsoft.com/office/drawing/2014/main" id="{D5B7A47E-5E45-4330-B1EF-98DBC3E7D8C8}"/>
              </a:ext>
            </a:extLst>
          </p:cNvPr>
          <p:cNvSpPr>
            <a:spLocks noChangeAspect="1"/>
          </p:cNvSpPr>
          <p:nvPr/>
        </p:nvSpPr>
        <p:spPr>
          <a:xfrm>
            <a:off x="7222263" y="1670614"/>
            <a:ext cx="1226323" cy="1057175"/>
          </a:xfrm>
          <a:prstGeom prst="hexagon">
            <a:avLst/>
          </a:prstGeom>
          <a:solidFill>
            <a:srgbClr val="2DB757"/>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noProof="1">
                <a:solidFill>
                  <a:prstClr val="white"/>
                </a:solidFill>
                <a:latin typeface="EYInterstate Light"/>
              </a:rPr>
              <a:t>Arazi Kullanımı, Arazi Kullanım Değişikliği ve Orman Yönetmeliği</a:t>
            </a:r>
          </a:p>
        </p:txBody>
      </p:sp>
      <p:sp>
        <p:nvSpPr>
          <p:cNvPr id="51" name="Sechseck 26">
            <a:extLst>
              <a:ext uri="{FF2B5EF4-FFF2-40B4-BE49-F238E27FC236}">
                <a16:creationId xmlns:a16="http://schemas.microsoft.com/office/drawing/2014/main" id="{7BA3C5BB-7B35-43A0-8103-531D7BBEB1F0}"/>
              </a:ext>
            </a:extLst>
          </p:cNvPr>
          <p:cNvSpPr>
            <a:spLocks noChangeAspect="1"/>
          </p:cNvSpPr>
          <p:nvPr/>
        </p:nvSpPr>
        <p:spPr>
          <a:xfrm>
            <a:off x="10315750" y="3363692"/>
            <a:ext cx="1226323" cy="1057175"/>
          </a:xfrm>
          <a:prstGeom prst="hexagon">
            <a:avLst/>
          </a:prstGeom>
          <a:solidFill>
            <a:srgbClr val="FF6D00"/>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prstClr val="white"/>
                </a:solidFill>
                <a:latin typeface="EYInterstate Light"/>
              </a:rPr>
              <a:t>Enerji</a:t>
            </a:r>
            <a:r>
              <a:rPr lang="en-US" sz="999" kern="0" dirty="0">
                <a:solidFill>
                  <a:prstClr val="white"/>
                </a:solidFill>
                <a:latin typeface="EYInterstate Light"/>
              </a:rPr>
              <a:t> </a:t>
            </a:r>
            <a:r>
              <a:rPr lang="en-US" sz="999" kern="0" dirty="0" err="1">
                <a:solidFill>
                  <a:prstClr val="white"/>
                </a:solidFill>
                <a:latin typeface="EYInterstate Light"/>
              </a:rPr>
              <a:t>Verimliliği</a:t>
            </a:r>
            <a:r>
              <a:rPr lang="en-US" sz="999" kern="0" dirty="0">
                <a:solidFill>
                  <a:prstClr val="white"/>
                </a:solidFill>
                <a:latin typeface="EYInterstate Light"/>
              </a:rPr>
              <a:t> </a:t>
            </a:r>
            <a:r>
              <a:rPr lang="en-US" sz="999" kern="0" dirty="0" err="1">
                <a:solidFill>
                  <a:prstClr val="white"/>
                </a:solidFill>
                <a:latin typeface="EYInterstate Light"/>
              </a:rPr>
              <a:t>Direktifi</a:t>
            </a:r>
            <a:endParaRPr lang="en-US" sz="999" kern="0" dirty="0">
              <a:solidFill>
                <a:prstClr val="white"/>
              </a:solidFill>
              <a:latin typeface="EYInterstate Light"/>
            </a:endParaRPr>
          </a:p>
        </p:txBody>
      </p:sp>
      <p:sp>
        <p:nvSpPr>
          <p:cNvPr id="54" name="Sechseck 26">
            <a:extLst>
              <a:ext uri="{FF2B5EF4-FFF2-40B4-BE49-F238E27FC236}">
                <a16:creationId xmlns:a16="http://schemas.microsoft.com/office/drawing/2014/main" id="{90A9F7C7-2D7F-4375-A4B7-0EDECC80D899}"/>
              </a:ext>
            </a:extLst>
          </p:cNvPr>
          <p:cNvSpPr>
            <a:spLocks noChangeAspect="1"/>
          </p:cNvSpPr>
          <p:nvPr/>
        </p:nvSpPr>
        <p:spPr>
          <a:xfrm>
            <a:off x="7222263" y="3908372"/>
            <a:ext cx="1226323" cy="1057175"/>
          </a:xfrm>
          <a:prstGeom prst="hexagon">
            <a:avLst/>
          </a:prstGeom>
          <a:solidFill>
            <a:srgbClr val="27ACAA"/>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prstClr val="white"/>
                </a:solidFill>
                <a:latin typeface="EYInterstate Light"/>
              </a:rPr>
              <a:t>FuelEU</a:t>
            </a:r>
            <a:r>
              <a:rPr lang="en-US" sz="999" kern="0" dirty="0">
                <a:solidFill>
                  <a:prstClr val="white"/>
                </a:solidFill>
                <a:latin typeface="EYInterstate Light"/>
              </a:rPr>
              <a:t> Denizcilik </a:t>
            </a:r>
            <a:r>
              <a:rPr lang="en-US" sz="999" kern="0" dirty="0" err="1">
                <a:solidFill>
                  <a:prstClr val="white"/>
                </a:solidFill>
                <a:latin typeface="EYInterstate Light"/>
              </a:rPr>
              <a:t>Girişimi</a:t>
            </a:r>
            <a:endParaRPr lang="en-US" sz="999" kern="0" dirty="0">
              <a:solidFill>
                <a:prstClr val="white"/>
              </a:solidFill>
              <a:latin typeface="EYInterstate Light"/>
            </a:endParaRPr>
          </a:p>
        </p:txBody>
      </p:sp>
      <p:sp>
        <p:nvSpPr>
          <p:cNvPr id="57" name="Sechseck 26">
            <a:extLst>
              <a:ext uri="{FF2B5EF4-FFF2-40B4-BE49-F238E27FC236}">
                <a16:creationId xmlns:a16="http://schemas.microsoft.com/office/drawing/2014/main" id="{2F74D092-D8EC-438B-9DE8-A7CEB12D4CE5}"/>
              </a:ext>
            </a:extLst>
          </p:cNvPr>
          <p:cNvSpPr>
            <a:spLocks noChangeAspect="1"/>
          </p:cNvSpPr>
          <p:nvPr/>
        </p:nvSpPr>
        <p:spPr>
          <a:xfrm>
            <a:off x="8262762" y="1132092"/>
            <a:ext cx="1226323" cy="1057175"/>
          </a:xfrm>
          <a:prstGeom prst="hexagon">
            <a:avLst/>
          </a:prstGeom>
          <a:solidFill>
            <a:srgbClr val="FF4136"/>
          </a:solidFill>
          <a:ln w="28575" cap="sq" cmpd="sng" algn="ctr">
            <a:noFill/>
            <a:prstDash val="solid"/>
            <a:miter lim="800000"/>
            <a:tailEnd type="none"/>
          </a:ln>
          <a:effectLst/>
        </p:spPr>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a:solidFill>
                  <a:prstClr val="white"/>
                </a:solidFill>
                <a:latin typeface="EYInterstate Light"/>
              </a:rPr>
              <a:t>AB </a:t>
            </a:r>
            <a:r>
              <a:rPr lang="en-US" sz="999" kern="0" dirty="0" err="1">
                <a:solidFill>
                  <a:prstClr val="white"/>
                </a:solidFill>
                <a:latin typeface="EYInterstate Light"/>
              </a:rPr>
              <a:t>Emisyon</a:t>
            </a:r>
            <a:r>
              <a:rPr lang="en-US" sz="999" kern="0" dirty="0">
                <a:solidFill>
                  <a:prstClr val="white"/>
                </a:solidFill>
                <a:latin typeface="EYInterstate Light"/>
              </a:rPr>
              <a:t> </a:t>
            </a:r>
            <a:r>
              <a:rPr lang="en-US" sz="999" kern="0" dirty="0" err="1">
                <a:solidFill>
                  <a:prstClr val="white"/>
                </a:solidFill>
                <a:latin typeface="EYInterstate Light"/>
              </a:rPr>
              <a:t>Ticaret</a:t>
            </a:r>
            <a:r>
              <a:rPr lang="en-US" sz="999" kern="0" dirty="0">
                <a:solidFill>
                  <a:prstClr val="white"/>
                </a:solidFill>
                <a:latin typeface="EYInterstate Light"/>
              </a:rPr>
              <a:t> </a:t>
            </a:r>
            <a:r>
              <a:rPr lang="en-US" sz="999" kern="0" dirty="0" err="1">
                <a:solidFill>
                  <a:prstClr val="white"/>
                </a:solidFill>
                <a:latin typeface="EYInterstate Light"/>
              </a:rPr>
              <a:t>Sistemi</a:t>
            </a:r>
            <a:endParaRPr lang="tr-TR" sz="999" kern="0" dirty="0">
              <a:solidFill>
                <a:prstClr val="white"/>
              </a:solidFill>
              <a:latin typeface="EYInterstate Light"/>
            </a:endParaRPr>
          </a:p>
          <a:p>
            <a:pPr algn="ctr" defTabSz="913943">
              <a:lnSpc>
                <a:spcPct val="110000"/>
              </a:lnSpc>
              <a:spcAft>
                <a:spcPts val="800"/>
              </a:spcAft>
              <a:buClr>
                <a:srgbClr val="2E2E38">
                  <a:lumMod val="85000"/>
                  <a:lumOff val="15000"/>
                </a:srgbClr>
              </a:buClr>
              <a:defRPr/>
            </a:pPr>
            <a:r>
              <a:rPr lang="tr-TR" sz="999" kern="0" dirty="0">
                <a:solidFill>
                  <a:prstClr val="white"/>
                </a:solidFill>
                <a:latin typeface="EYInterstate Light"/>
              </a:rPr>
              <a:t>(ETS)</a:t>
            </a:r>
            <a:endParaRPr lang="en-US" sz="999" kern="0" dirty="0">
              <a:solidFill>
                <a:prstClr val="white"/>
              </a:solidFill>
              <a:latin typeface="EYInterstate Light"/>
            </a:endParaRPr>
          </a:p>
        </p:txBody>
      </p:sp>
      <p:sp>
        <p:nvSpPr>
          <p:cNvPr id="58" name="Sechseck 26">
            <a:extLst>
              <a:ext uri="{FF2B5EF4-FFF2-40B4-BE49-F238E27FC236}">
                <a16:creationId xmlns:a16="http://schemas.microsoft.com/office/drawing/2014/main" id="{70F8E4EC-B5C8-41E2-A963-AD682B7F64EF}"/>
              </a:ext>
            </a:extLst>
          </p:cNvPr>
          <p:cNvSpPr>
            <a:spLocks noChangeAspect="1"/>
          </p:cNvSpPr>
          <p:nvPr/>
        </p:nvSpPr>
        <p:spPr>
          <a:xfrm>
            <a:off x="6203030" y="3379785"/>
            <a:ext cx="1226323" cy="1057175"/>
          </a:xfrm>
          <a:prstGeom prst="hexagon">
            <a:avLst/>
          </a:prstGeom>
          <a:solidFill>
            <a:schemeClr val="accent4">
              <a:lumMod val="40000"/>
              <a:lumOff val="60000"/>
            </a:schemeClr>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prstClr val="white"/>
                </a:solidFill>
                <a:latin typeface="EYInterstate Light"/>
              </a:rPr>
              <a:t>Sosyal</a:t>
            </a:r>
            <a:r>
              <a:rPr lang="en-US" sz="999" kern="0" dirty="0">
                <a:solidFill>
                  <a:prstClr val="white"/>
                </a:solidFill>
                <a:latin typeface="EYInterstate Light"/>
              </a:rPr>
              <a:t> </a:t>
            </a:r>
            <a:r>
              <a:rPr lang="en-US" sz="999" kern="0" dirty="0" err="1">
                <a:solidFill>
                  <a:prstClr val="white"/>
                </a:solidFill>
                <a:latin typeface="EYInterstate Light"/>
              </a:rPr>
              <a:t>İklim</a:t>
            </a:r>
            <a:r>
              <a:rPr lang="en-US" sz="999" kern="0" dirty="0">
                <a:solidFill>
                  <a:prstClr val="white"/>
                </a:solidFill>
                <a:latin typeface="EYInterstate Light"/>
              </a:rPr>
              <a:t> </a:t>
            </a:r>
            <a:r>
              <a:rPr lang="en-US" sz="999" kern="0" dirty="0" err="1">
                <a:solidFill>
                  <a:prstClr val="white"/>
                </a:solidFill>
                <a:latin typeface="EYInterstate Light"/>
              </a:rPr>
              <a:t>Fonu</a:t>
            </a:r>
            <a:endParaRPr lang="en-US" sz="999" kern="0" dirty="0">
              <a:solidFill>
                <a:prstClr val="white"/>
              </a:solidFill>
              <a:latin typeface="EYInterstate Light"/>
            </a:endParaRPr>
          </a:p>
        </p:txBody>
      </p:sp>
      <p:sp>
        <p:nvSpPr>
          <p:cNvPr id="59" name="Sechseck 26">
            <a:extLst>
              <a:ext uri="{FF2B5EF4-FFF2-40B4-BE49-F238E27FC236}">
                <a16:creationId xmlns:a16="http://schemas.microsoft.com/office/drawing/2014/main" id="{9CFDD124-FD04-45DB-81D1-44C1BBEF8368}"/>
              </a:ext>
            </a:extLst>
          </p:cNvPr>
          <p:cNvSpPr>
            <a:spLocks noChangeAspect="1"/>
          </p:cNvSpPr>
          <p:nvPr/>
        </p:nvSpPr>
        <p:spPr>
          <a:xfrm>
            <a:off x="9291542" y="1670614"/>
            <a:ext cx="1226323" cy="1057175"/>
          </a:xfrm>
          <a:prstGeom prst="hexagon">
            <a:avLst/>
          </a:prstGeom>
          <a:solidFill>
            <a:srgbClr val="FF4136"/>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tr-TR" sz="999" kern="0" dirty="0">
                <a:solidFill>
                  <a:prstClr val="white"/>
                </a:solidFill>
                <a:latin typeface="EYInterstate Light"/>
              </a:rPr>
              <a:t>Sınırda Karbon </a:t>
            </a:r>
            <a:r>
              <a:rPr lang="en-US" sz="999" kern="0" dirty="0">
                <a:solidFill>
                  <a:prstClr val="white"/>
                </a:solidFill>
                <a:latin typeface="EYInterstate Light"/>
              </a:rPr>
              <a:t> </a:t>
            </a:r>
            <a:r>
              <a:rPr lang="tr-TR" sz="999" kern="0" dirty="0">
                <a:solidFill>
                  <a:prstClr val="white"/>
                </a:solidFill>
                <a:latin typeface="EYInterstate Light"/>
              </a:rPr>
              <a:t>Düzenlemesi</a:t>
            </a:r>
            <a:r>
              <a:rPr lang="en-US" sz="999" kern="0" dirty="0">
                <a:solidFill>
                  <a:prstClr val="white"/>
                </a:solidFill>
                <a:latin typeface="EYInterstate Light"/>
              </a:rPr>
              <a:t> </a:t>
            </a:r>
            <a:r>
              <a:rPr lang="en-US" sz="999" kern="0" dirty="0" err="1">
                <a:solidFill>
                  <a:prstClr val="white"/>
                </a:solidFill>
                <a:latin typeface="EYInterstate Light"/>
              </a:rPr>
              <a:t>Mekanizması</a:t>
            </a:r>
            <a:endParaRPr lang="tr-TR" sz="999" kern="0" dirty="0">
              <a:solidFill>
                <a:prstClr val="white"/>
              </a:solidFill>
              <a:latin typeface="EYInterstate Light"/>
            </a:endParaRPr>
          </a:p>
          <a:p>
            <a:pPr algn="ctr" defTabSz="913943">
              <a:lnSpc>
                <a:spcPct val="110000"/>
              </a:lnSpc>
              <a:spcAft>
                <a:spcPts val="800"/>
              </a:spcAft>
              <a:buClr>
                <a:srgbClr val="2E2E38">
                  <a:lumMod val="85000"/>
                  <a:lumOff val="15000"/>
                </a:srgbClr>
              </a:buClr>
              <a:defRPr/>
            </a:pPr>
            <a:r>
              <a:rPr lang="tr-TR" sz="999" kern="0" dirty="0">
                <a:solidFill>
                  <a:prstClr val="white"/>
                </a:solidFill>
                <a:latin typeface="EYInterstate Light"/>
              </a:rPr>
              <a:t>(CBAM)</a:t>
            </a:r>
            <a:endParaRPr lang="en-US" sz="999" kern="0" dirty="0">
              <a:solidFill>
                <a:prstClr val="white"/>
              </a:solidFill>
              <a:latin typeface="EYInterstate Light"/>
            </a:endParaRPr>
          </a:p>
        </p:txBody>
      </p:sp>
      <p:sp>
        <p:nvSpPr>
          <p:cNvPr id="61" name="Sechseck 26">
            <a:extLst>
              <a:ext uri="{FF2B5EF4-FFF2-40B4-BE49-F238E27FC236}">
                <a16:creationId xmlns:a16="http://schemas.microsoft.com/office/drawing/2014/main" id="{06BACA97-9047-46CF-9A3D-9A8F00535A5E}"/>
              </a:ext>
            </a:extLst>
          </p:cNvPr>
          <p:cNvSpPr>
            <a:spLocks noChangeAspect="1"/>
          </p:cNvSpPr>
          <p:nvPr/>
        </p:nvSpPr>
        <p:spPr>
          <a:xfrm>
            <a:off x="7211192" y="5034264"/>
            <a:ext cx="1226323" cy="1057175"/>
          </a:xfrm>
          <a:prstGeom prst="hexagon">
            <a:avLst/>
          </a:prstGeom>
          <a:solidFill>
            <a:srgbClr val="27ACAA"/>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tr-TR" sz="999" kern="0" dirty="0" err="1">
                <a:solidFill>
                  <a:prstClr val="white"/>
                </a:solidFill>
                <a:latin typeface="EYInterstate Light"/>
              </a:rPr>
              <a:t>RefuelEU</a:t>
            </a:r>
            <a:r>
              <a:rPr lang="en-US" sz="999" kern="0" dirty="0">
                <a:solidFill>
                  <a:prstClr val="white"/>
                </a:solidFill>
                <a:latin typeface="EYInterstate Light"/>
              </a:rPr>
              <a:t> </a:t>
            </a:r>
            <a:r>
              <a:rPr lang="en-US" sz="999" kern="0" dirty="0" err="1">
                <a:solidFill>
                  <a:prstClr val="white"/>
                </a:solidFill>
                <a:latin typeface="EYInterstate Light"/>
              </a:rPr>
              <a:t>Havacılık</a:t>
            </a:r>
            <a:r>
              <a:rPr lang="en-US" sz="999" kern="0" dirty="0">
                <a:solidFill>
                  <a:prstClr val="white"/>
                </a:solidFill>
                <a:latin typeface="EYInterstate Light"/>
              </a:rPr>
              <a:t> </a:t>
            </a:r>
            <a:r>
              <a:rPr lang="en-US" sz="999" kern="0" dirty="0" err="1">
                <a:solidFill>
                  <a:prstClr val="white"/>
                </a:solidFill>
                <a:latin typeface="EYInterstate Light"/>
              </a:rPr>
              <a:t>Girişimi</a:t>
            </a:r>
            <a:endParaRPr lang="en-US" sz="999" kern="0" dirty="0">
              <a:solidFill>
                <a:prstClr val="white"/>
              </a:solidFill>
              <a:latin typeface="EYInterstate Light"/>
            </a:endParaRPr>
          </a:p>
        </p:txBody>
      </p:sp>
      <p:sp>
        <p:nvSpPr>
          <p:cNvPr id="62" name="Sechseck 31">
            <a:extLst>
              <a:ext uri="{FF2B5EF4-FFF2-40B4-BE49-F238E27FC236}">
                <a16:creationId xmlns:a16="http://schemas.microsoft.com/office/drawing/2014/main" id="{6B94ADE9-3DA6-4CEE-9D7E-6A5C61667C2C}"/>
              </a:ext>
            </a:extLst>
          </p:cNvPr>
          <p:cNvSpPr>
            <a:spLocks noChangeAspect="1"/>
          </p:cNvSpPr>
          <p:nvPr/>
        </p:nvSpPr>
        <p:spPr>
          <a:xfrm>
            <a:off x="10312196" y="2227591"/>
            <a:ext cx="1226323" cy="1057175"/>
          </a:xfrm>
          <a:prstGeom prst="hexagon">
            <a:avLst/>
          </a:prstGeom>
          <a:solidFill>
            <a:schemeClr val="tx1">
              <a:lumMod val="20000"/>
              <a:lumOff val="80000"/>
            </a:schemeClr>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noProof="1">
                <a:solidFill>
                  <a:srgbClr val="2E2E38"/>
                </a:solidFill>
                <a:latin typeface="EYInterstate Light"/>
              </a:rPr>
              <a:t>Hidrojen ve Gaz Dekarbonizasyon Paketi</a:t>
            </a:r>
          </a:p>
        </p:txBody>
      </p:sp>
      <p:sp>
        <p:nvSpPr>
          <p:cNvPr id="63" name="Sechseck 26">
            <a:extLst>
              <a:ext uri="{FF2B5EF4-FFF2-40B4-BE49-F238E27FC236}">
                <a16:creationId xmlns:a16="http://schemas.microsoft.com/office/drawing/2014/main" id="{0B86941C-F7FE-441E-B3F5-603B94DD9AAA}"/>
              </a:ext>
            </a:extLst>
          </p:cNvPr>
          <p:cNvSpPr>
            <a:spLocks noChangeAspect="1"/>
          </p:cNvSpPr>
          <p:nvPr/>
        </p:nvSpPr>
        <p:spPr>
          <a:xfrm>
            <a:off x="10311004" y="4486179"/>
            <a:ext cx="1226323" cy="1057175"/>
          </a:xfrm>
          <a:prstGeom prst="hexagon">
            <a:avLst/>
          </a:prstGeom>
          <a:solidFill>
            <a:schemeClr val="tx1">
              <a:lumMod val="20000"/>
              <a:lumOff val="80000"/>
            </a:schemeClr>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00" kern="0" dirty="0" err="1">
                <a:solidFill>
                  <a:srgbClr val="2E2E38"/>
                </a:solidFill>
                <a:latin typeface="EYInterstate Light"/>
              </a:rPr>
              <a:t>Enerji</a:t>
            </a:r>
            <a:r>
              <a:rPr lang="en-US" sz="900" kern="0" dirty="0">
                <a:solidFill>
                  <a:srgbClr val="2E2E38"/>
                </a:solidFill>
                <a:latin typeface="EYInterstate Light"/>
              </a:rPr>
              <a:t> </a:t>
            </a:r>
            <a:r>
              <a:rPr lang="en-US" sz="900" kern="0" dirty="0" err="1">
                <a:solidFill>
                  <a:srgbClr val="2E2E38"/>
                </a:solidFill>
                <a:latin typeface="EYInterstate Light"/>
              </a:rPr>
              <a:t>Sektöründe</a:t>
            </a:r>
            <a:r>
              <a:rPr lang="en-US" sz="900" kern="0" dirty="0">
                <a:solidFill>
                  <a:srgbClr val="2E2E38"/>
                </a:solidFill>
                <a:latin typeface="EYInterstate Light"/>
              </a:rPr>
              <a:t> </a:t>
            </a:r>
            <a:r>
              <a:rPr lang="en-US" sz="900" kern="0" dirty="0" err="1">
                <a:solidFill>
                  <a:srgbClr val="2E2E38"/>
                </a:solidFill>
                <a:latin typeface="EYInterstate Light"/>
              </a:rPr>
              <a:t>Metan</a:t>
            </a:r>
            <a:r>
              <a:rPr lang="en-US" sz="900" kern="0" dirty="0">
                <a:solidFill>
                  <a:srgbClr val="2E2E38"/>
                </a:solidFill>
                <a:latin typeface="EYInterstate Light"/>
              </a:rPr>
              <a:t> </a:t>
            </a:r>
            <a:r>
              <a:rPr lang="en-US" sz="900" kern="0" dirty="0" err="1">
                <a:solidFill>
                  <a:srgbClr val="2E2E38"/>
                </a:solidFill>
                <a:latin typeface="EYInterstate Light"/>
              </a:rPr>
              <a:t>Emisyonlarının</a:t>
            </a:r>
            <a:r>
              <a:rPr lang="en-US" sz="900" kern="0" dirty="0">
                <a:solidFill>
                  <a:srgbClr val="2E2E38"/>
                </a:solidFill>
                <a:latin typeface="EYInterstate Light"/>
              </a:rPr>
              <a:t> </a:t>
            </a:r>
            <a:r>
              <a:rPr lang="en-US" sz="900" kern="0" dirty="0" err="1">
                <a:solidFill>
                  <a:srgbClr val="2E2E38"/>
                </a:solidFill>
                <a:latin typeface="EYInterstate Light"/>
              </a:rPr>
              <a:t>Azaltılması</a:t>
            </a:r>
            <a:r>
              <a:rPr lang="en-US" sz="900" kern="0" dirty="0">
                <a:solidFill>
                  <a:srgbClr val="2E2E38"/>
                </a:solidFill>
                <a:latin typeface="EYInterstate Light"/>
              </a:rPr>
              <a:t> </a:t>
            </a:r>
            <a:r>
              <a:rPr lang="en-US" sz="900" kern="0" dirty="0" err="1">
                <a:solidFill>
                  <a:srgbClr val="2E2E38"/>
                </a:solidFill>
                <a:latin typeface="EYInterstate Light"/>
              </a:rPr>
              <a:t>Yönetmeliği</a:t>
            </a:r>
            <a:endParaRPr lang="en-US" sz="900" kern="0" dirty="0">
              <a:solidFill>
                <a:srgbClr val="2E2E38"/>
              </a:solidFill>
              <a:latin typeface="EYInterstate Light"/>
            </a:endParaRPr>
          </a:p>
        </p:txBody>
      </p:sp>
      <p:sp>
        <p:nvSpPr>
          <p:cNvPr id="64" name="Sechseck 26">
            <a:extLst>
              <a:ext uri="{FF2B5EF4-FFF2-40B4-BE49-F238E27FC236}">
                <a16:creationId xmlns:a16="http://schemas.microsoft.com/office/drawing/2014/main" id="{E04E41F8-3C75-4D2E-A281-86D2E16654F8}"/>
              </a:ext>
            </a:extLst>
          </p:cNvPr>
          <p:cNvSpPr>
            <a:spLocks noChangeAspect="1"/>
          </p:cNvSpPr>
          <p:nvPr/>
        </p:nvSpPr>
        <p:spPr>
          <a:xfrm>
            <a:off x="6199458" y="2246234"/>
            <a:ext cx="1226323" cy="1057175"/>
          </a:xfrm>
          <a:prstGeom prst="hexagon">
            <a:avLst/>
          </a:prstGeom>
          <a:solidFill>
            <a:schemeClr val="tx1">
              <a:lumMod val="20000"/>
              <a:lumOff val="80000"/>
            </a:schemeClr>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srgbClr val="2E2E38"/>
                </a:solidFill>
                <a:latin typeface="EYInterstate Light"/>
              </a:rPr>
              <a:t>Binaların</a:t>
            </a:r>
            <a:r>
              <a:rPr lang="en-US" sz="999" kern="0" dirty="0">
                <a:solidFill>
                  <a:srgbClr val="2E2E38"/>
                </a:solidFill>
                <a:latin typeface="EYInterstate Light"/>
              </a:rPr>
              <a:t> </a:t>
            </a:r>
            <a:r>
              <a:rPr lang="en-US" sz="999" kern="0" dirty="0" err="1">
                <a:solidFill>
                  <a:srgbClr val="2E2E38"/>
                </a:solidFill>
                <a:latin typeface="EYInterstate Light"/>
              </a:rPr>
              <a:t>Enerji</a:t>
            </a:r>
            <a:r>
              <a:rPr lang="en-US" sz="999" kern="0" dirty="0">
                <a:solidFill>
                  <a:srgbClr val="2E2E38"/>
                </a:solidFill>
                <a:latin typeface="EYInterstate Light"/>
              </a:rPr>
              <a:t> </a:t>
            </a:r>
            <a:r>
              <a:rPr lang="en-US" sz="999" kern="0" dirty="0" err="1">
                <a:solidFill>
                  <a:srgbClr val="2E2E38"/>
                </a:solidFill>
                <a:latin typeface="EYInterstate Light"/>
              </a:rPr>
              <a:t>Performansı</a:t>
            </a:r>
            <a:r>
              <a:rPr lang="en-US" sz="999" kern="0" dirty="0">
                <a:solidFill>
                  <a:srgbClr val="2E2E38"/>
                </a:solidFill>
                <a:latin typeface="EYInterstate Light"/>
              </a:rPr>
              <a:t> </a:t>
            </a:r>
            <a:r>
              <a:rPr lang="en-US" sz="999" kern="0" dirty="0" err="1">
                <a:solidFill>
                  <a:srgbClr val="2E2E38"/>
                </a:solidFill>
                <a:latin typeface="EYInterstate Light"/>
              </a:rPr>
              <a:t>Direktifi</a:t>
            </a:r>
            <a:endParaRPr lang="en-US" sz="999" kern="0" dirty="0">
              <a:solidFill>
                <a:srgbClr val="2E2E38"/>
              </a:solidFill>
              <a:latin typeface="EYInterstate Light"/>
            </a:endParaRPr>
          </a:p>
        </p:txBody>
      </p:sp>
      <p:sp>
        <p:nvSpPr>
          <p:cNvPr id="65" name="Sechseck 26">
            <a:extLst>
              <a:ext uri="{FF2B5EF4-FFF2-40B4-BE49-F238E27FC236}">
                <a16:creationId xmlns:a16="http://schemas.microsoft.com/office/drawing/2014/main" id="{AB5F6392-2759-4E76-8003-566B418C3E33}"/>
              </a:ext>
            </a:extLst>
          </p:cNvPr>
          <p:cNvSpPr>
            <a:spLocks noChangeAspect="1"/>
          </p:cNvSpPr>
          <p:nvPr/>
        </p:nvSpPr>
        <p:spPr>
          <a:xfrm>
            <a:off x="6191513" y="4478572"/>
            <a:ext cx="1226323" cy="1057175"/>
          </a:xfrm>
          <a:prstGeom prst="hexagon">
            <a:avLst/>
          </a:prstGeom>
          <a:solidFill>
            <a:schemeClr val="tx1">
              <a:lumMod val="20000"/>
              <a:lumOff val="80000"/>
            </a:schemeClr>
          </a:solidFill>
          <a:ln w="28575" cap="sq" cmpd="sng" algn="ctr">
            <a:noFill/>
            <a:prstDash val="solid"/>
            <a:miter lim="800000"/>
            <a:tailEnd type="none"/>
          </a:ln>
          <a:effectLst/>
        </p:spPr>
        <p:txBody>
          <a:bodyPr rot="0" spcFirstLastPara="0" vertOverflow="overflow" horzOverflow="overflow" vert="horz" wrap="square" lIns="0" tIns="35981" rIns="0" bIns="35981" numCol="1" spcCol="0" rtlCol="0" fromWordArt="0" anchor="ctr" anchorCtr="0" forceAA="0" compatLnSpc="1">
            <a:prstTxWarp prst="textNoShape">
              <a:avLst/>
            </a:prstTxWarp>
            <a:noAutofit/>
          </a:bodyPr>
          <a:lstStyle/>
          <a:p>
            <a:pPr algn="ctr" defTabSz="913943">
              <a:lnSpc>
                <a:spcPct val="110000"/>
              </a:lnSpc>
              <a:spcAft>
                <a:spcPts val="800"/>
              </a:spcAft>
              <a:buClr>
                <a:srgbClr val="2E2E38">
                  <a:lumMod val="85000"/>
                  <a:lumOff val="15000"/>
                </a:srgbClr>
              </a:buClr>
              <a:defRPr/>
            </a:pPr>
            <a:r>
              <a:rPr lang="en-US" sz="999" kern="0" dirty="0" err="1">
                <a:solidFill>
                  <a:srgbClr val="2E2E38"/>
                </a:solidFill>
                <a:latin typeface="EYInterstate Light"/>
              </a:rPr>
              <a:t>Verimli</a:t>
            </a:r>
            <a:r>
              <a:rPr lang="en-US" sz="999" kern="0" dirty="0">
                <a:solidFill>
                  <a:srgbClr val="2E2E38"/>
                </a:solidFill>
                <a:latin typeface="EYInterstate Light"/>
              </a:rPr>
              <a:t> </a:t>
            </a:r>
            <a:r>
              <a:rPr lang="en-US" sz="999" kern="0" dirty="0" err="1">
                <a:solidFill>
                  <a:srgbClr val="2E2E38"/>
                </a:solidFill>
                <a:latin typeface="EYInterstate Light"/>
              </a:rPr>
              <a:t>ve</a:t>
            </a:r>
            <a:r>
              <a:rPr lang="en-US" sz="999" kern="0" dirty="0">
                <a:solidFill>
                  <a:srgbClr val="2E2E38"/>
                </a:solidFill>
                <a:latin typeface="EYInterstate Light"/>
              </a:rPr>
              <a:t> </a:t>
            </a:r>
            <a:r>
              <a:rPr lang="en-US" sz="999" kern="0" dirty="0" err="1">
                <a:solidFill>
                  <a:srgbClr val="2E2E38"/>
                </a:solidFill>
                <a:latin typeface="EYInterstate Light"/>
              </a:rPr>
              <a:t>Yeşil</a:t>
            </a:r>
            <a:r>
              <a:rPr lang="en-US" sz="999" kern="0" dirty="0">
                <a:solidFill>
                  <a:srgbClr val="2E2E38"/>
                </a:solidFill>
                <a:latin typeface="EYInterstate Light"/>
              </a:rPr>
              <a:t> </a:t>
            </a:r>
            <a:r>
              <a:rPr lang="tr-TR" sz="999" kern="0" dirty="0" err="1">
                <a:solidFill>
                  <a:srgbClr val="2E2E38"/>
                </a:solidFill>
                <a:latin typeface="EYInterstate Light"/>
              </a:rPr>
              <a:t>Mobilite</a:t>
            </a:r>
            <a:r>
              <a:rPr lang="en-US" sz="999" kern="0" dirty="0">
                <a:solidFill>
                  <a:srgbClr val="2E2E38"/>
                </a:solidFill>
                <a:latin typeface="EYInterstate Light"/>
              </a:rPr>
              <a:t> </a:t>
            </a:r>
            <a:r>
              <a:rPr lang="en-US" sz="999" kern="0" dirty="0" err="1">
                <a:solidFill>
                  <a:srgbClr val="2E2E38"/>
                </a:solidFill>
                <a:latin typeface="EYInterstate Light"/>
              </a:rPr>
              <a:t>Paketi</a:t>
            </a:r>
            <a:endParaRPr lang="en-US" sz="999" kern="0" dirty="0">
              <a:solidFill>
                <a:srgbClr val="2E2E38"/>
              </a:solidFill>
              <a:latin typeface="EYInterstate Light"/>
            </a:endParaRPr>
          </a:p>
        </p:txBody>
      </p:sp>
      <p:sp>
        <p:nvSpPr>
          <p:cNvPr id="66" name="Slide Number Placeholder 111">
            <a:extLst>
              <a:ext uri="{FF2B5EF4-FFF2-40B4-BE49-F238E27FC236}">
                <a16:creationId xmlns:a16="http://schemas.microsoft.com/office/drawing/2014/main" id="{7B0933E9-E3C8-49CD-9279-D9192C4031BD}"/>
              </a:ext>
            </a:extLst>
          </p:cNvPr>
          <p:cNvSpPr txBox="1">
            <a:spLocks/>
          </p:cNvSpPr>
          <p:nvPr/>
        </p:nvSpPr>
        <p:spPr>
          <a:xfrm>
            <a:off x="6007511" y="6189930"/>
            <a:ext cx="4177458" cy="204198"/>
          </a:xfrm>
          <a:prstGeom prst="rect">
            <a:avLst/>
          </a:prstGeom>
        </p:spPr>
        <p:txBody>
          <a:bodyPr vert="horz" lIns="0" tIns="0" rIns="0" bIns="0" rtlCol="0" anchor="ctr"/>
          <a:lstStyle>
            <a:defPPr>
              <a:defRPr lang="en-US"/>
            </a:defPPr>
            <a:lvl1pPr marL="0" algn="l" defTabSz="914400" rtl="0" eaLnBrk="1" latinLnBrk="0" hangingPunct="1">
              <a:lnSpc>
                <a:spcPct val="100000"/>
              </a:lnSpc>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lnSpc>
                <a:spcPct val="85000"/>
              </a:lnSpc>
              <a:spcBef>
                <a:spcPts val="1192"/>
              </a:spcBef>
              <a:buClr>
                <a:srgbClr val="27ACAA"/>
              </a:buClr>
              <a:buSzPct val="70000"/>
              <a:defRPr/>
            </a:pPr>
            <a:r>
              <a:rPr lang="en-US" dirty="0">
                <a:solidFill>
                  <a:prstClr val="white"/>
                </a:solidFill>
                <a:latin typeface="EYInterstate Light"/>
              </a:rPr>
              <a:t>Sources: European Commission; Fit for 55</a:t>
            </a:r>
          </a:p>
        </p:txBody>
      </p:sp>
      <p:sp>
        <p:nvSpPr>
          <p:cNvPr id="69" name="Sechseck 26">
            <a:extLst>
              <a:ext uri="{FF2B5EF4-FFF2-40B4-BE49-F238E27FC236}">
                <a16:creationId xmlns:a16="http://schemas.microsoft.com/office/drawing/2014/main" id="{BE4ACEC8-86BC-438E-9C11-A31B76730CCF}"/>
              </a:ext>
            </a:extLst>
          </p:cNvPr>
          <p:cNvSpPr>
            <a:spLocks noChangeAspect="1"/>
          </p:cNvSpPr>
          <p:nvPr/>
        </p:nvSpPr>
        <p:spPr>
          <a:xfrm>
            <a:off x="1980384" y="5136230"/>
            <a:ext cx="372901" cy="321466"/>
          </a:xfrm>
          <a:prstGeom prst="hexagon">
            <a:avLst/>
          </a:prstGeom>
          <a:solidFill>
            <a:srgbClr val="27ACAA"/>
          </a:solidFill>
          <a:ln w="28575" cap="sq" cmpd="sng" algn="ctr">
            <a:noFill/>
            <a:prstDash val="solid"/>
            <a:miter lim="800000"/>
            <a:tailEnd type="none"/>
          </a:ln>
          <a:effectLst/>
        </p:spPr>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86">
              <a:lnSpc>
                <a:spcPct val="110000"/>
              </a:lnSpc>
              <a:spcAft>
                <a:spcPts val="800"/>
              </a:spcAft>
              <a:buClr>
                <a:srgbClr val="2E2E38">
                  <a:lumMod val="85000"/>
                  <a:lumOff val="15000"/>
                </a:srgbClr>
              </a:buClr>
              <a:defRPr/>
            </a:pPr>
            <a:endParaRPr lang="en-US" sz="950" kern="0">
              <a:solidFill>
                <a:srgbClr val="2E2E38"/>
              </a:solidFill>
              <a:latin typeface="EYInterstate Light"/>
            </a:endParaRPr>
          </a:p>
        </p:txBody>
      </p:sp>
      <p:sp>
        <p:nvSpPr>
          <p:cNvPr id="71" name="Sechseck 26">
            <a:extLst>
              <a:ext uri="{FF2B5EF4-FFF2-40B4-BE49-F238E27FC236}">
                <a16:creationId xmlns:a16="http://schemas.microsoft.com/office/drawing/2014/main" id="{9C7412E9-4505-497C-BF46-40D3AF4A9D05}"/>
              </a:ext>
            </a:extLst>
          </p:cNvPr>
          <p:cNvSpPr>
            <a:spLocks noChangeAspect="1"/>
          </p:cNvSpPr>
          <p:nvPr/>
        </p:nvSpPr>
        <p:spPr>
          <a:xfrm>
            <a:off x="3245105" y="5136230"/>
            <a:ext cx="372901" cy="321466"/>
          </a:xfrm>
          <a:prstGeom prst="hexagon">
            <a:avLst/>
          </a:prstGeom>
          <a:solidFill>
            <a:srgbClr val="FF4136"/>
          </a:solidFill>
          <a:ln w="28575" cap="sq" cmpd="sng" algn="ctr">
            <a:noFill/>
            <a:prstDash val="solid"/>
            <a:miter lim="800000"/>
            <a:tailEnd type="none"/>
          </a:ln>
          <a:effectLst/>
        </p:spPr>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86">
              <a:lnSpc>
                <a:spcPct val="110000"/>
              </a:lnSpc>
              <a:spcAft>
                <a:spcPts val="800"/>
              </a:spcAft>
              <a:buClr>
                <a:srgbClr val="2E2E38">
                  <a:lumMod val="85000"/>
                  <a:lumOff val="15000"/>
                </a:srgbClr>
              </a:buClr>
              <a:defRPr/>
            </a:pPr>
            <a:endParaRPr lang="en-US" sz="950" kern="0">
              <a:solidFill>
                <a:srgbClr val="2E2E38"/>
              </a:solidFill>
              <a:latin typeface="EYInterstate Light"/>
            </a:endParaRPr>
          </a:p>
        </p:txBody>
      </p:sp>
      <p:sp>
        <p:nvSpPr>
          <p:cNvPr id="72" name="Sechseck 27">
            <a:extLst>
              <a:ext uri="{FF2B5EF4-FFF2-40B4-BE49-F238E27FC236}">
                <a16:creationId xmlns:a16="http://schemas.microsoft.com/office/drawing/2014/main" id="{4F61FB32-FBE3-4465-A272-52F14E470DA2}"/>
              </a:ext>
            </a:extLst>
          </p:cNvPr>
          <p:cNvSpPr>
            <a:spLocks noChangeAspect="1"/>
          </p:cNvSpPr>
          <p:nvPr/>
        </p:nvSpPr>
        <p:spPr>
          <a:xfrm>
            <a:off x="4425402" y="5136231"/>
            <a:ext cx="372902" cy="321467"/>
          </a:xfrm>
          <a:prstGeom prst="hexagon">
            <a:avLst/>
          </a:prstGeom>
          <a:solidFill>
            <a:srgbClr val="FF6D00"/>
          </a:solidFill>
          <a:ln w="28575" cap="sq" cmpd="sng" algn="ctr">
            <a:noFill/>
            <a:prstDash val="solid"/>
            <a:miter lim="800000"/>
            <a:tailEnd type="none"/>
          </a:ln>
          <a:effectLst/>
        </p:spPr>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86">
              <a:lnSpc>
                <a:spcPct val="110000"/>
              </a:lnSpc>
              <a:spcAft>
                <a:spcPts val="800"/>
              </a:spcAft>
              <a:buClr>
                <a:srgbClr val="2E2E38">
                  <a:lumMod val="85000"/>
                  <a:lumOff val="15000"/>
                </a:srgbClr>
              </a:buClr>
              <a:defRPr/>
            </a:pPr>
            <a:endParaRPr lang="en-US" sz="950" b="1" kern="0">
              <a:solidFill>
                <a:srgbClr val="2E2E38"/>
              </a:solidFill>
              <a:latin typeface="EYInterstate Light"/>
            </a:endParaRPr>
          </a:p>
        </p:txBody>
      </p:sp>
      <p:sp>
        <p:nvSpPr>
          <p:cNvPr id="73" name="Sechseck 31">
            <a:extLst>
              <a:ext uri="{FF2B5EF4-FFF2-40B4-BE49-F238E27FC236}">
                <a16:creationId xmlns:a16="http://schemas.microsoft.com/office/drawing/2014/main" id="{4576D887-42CE-4DAE-AA48-4E50F03CD586}"/>
              </a:ext>
            </a:extLst>
          </p:cNvPr>
          <p:cNvSpPr>
            <a:spLocks noChangeAspect="1"/>
          </p:cNvSpPr>
          <p:nvPr/>
        </p:nvSpPr>
        <p:spPr>
          <a:xfrm>
            <a:off x="4431017" y="5680766"/>
            <a:ext cx="372901" cy="321466"/>
          </a:xfrm>
          <a:prstGeom prst="hexagon">
            <a:avLst/>
          </a:prstGeom>
          <a:solidFill>
            <a:srgbClr val="2DB757"/>
          </a:solidFill>
          <a:ln w="28575" cap="sq" cmpd="sng" algn="ctr">
            <a:noFill/>
            <a:prstDash val="solid"/>
            <a:miter lim="800000"/>
            <a:tailEnd type="none"/>
          </a:ln>
          <a:effectLst/>
        </p:spPr>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86">
              <a:lnSpc>
                <a:spcPct val="110000"/>
              </a:lnSpc>
              <a:spcAft>
                <a:spcPts val="800"/>
              </a:spcAft>
              <a:buClr>
                <a:srgbClr val="2E2E38">
                  <a:lumMod val="85000"/>
                  <a:lumOff val="15000"/>
                </a:srgbClr>
              </a:buClr>
              <a:defRPr/>
            </a:pPr>
            <a:endParaRPr lang="en-US" sz="950" b="1" kern="0" noProof="1">
              <a:solidFill>
                <a:srgbClr val="2E2E38"/>
              </a:solidFill>
              <a:latin typeface="EYInterstate Light"/>
            </a:endParaRPr>
          </a:p>
        </p:txBody>
      </p:sp>
      <p:sp>
        <p:nvSpPr>
          <p:cNvPr id="70" name="Sechseck 26">
            <a:extLst>
              <a:ext uri="{FF2B5EF4-FFF2-40B4-BE49-F238E27FC236}">
                <a16:creationId xmlns:a16="http://schemas.microsoft.com/office/drawing/2014/main" id="{C1CC6396-5D11-4975-B3AD-36C1542EE81E}"/>
              </a:ext>
            </a:extLst>
          </p:cNvPr>
          <p:cNvSpPr>
            <a:spLocks noChangeAspect="1"/>
          </p:cNvSpPr>
          <p:nvPr/>
        </p:nvSpPr>
        <p:spPr>
          <a:xfrm>
            <a:off x="717238" y="5136230"/>
            <a:ext cx="372901" cy="321466"/>
          </a:xfrm>
          <a:prstGeom prst="hexagon">
            <a:avLst/>
          </a:prstGeom>
          <a:solidFill>
            <a:schemeClr val="accent4">
              <a:lumMod val="40000"/>
              <a:lumOff val="60000"/>
            </a:schemeClr>
          </a:solidFill>
          <a:ln w="28575" cap="sq" cmpd="sng" algn="ctr">
            <a:noFill/>
            <a:prstDash val="solid"/>
            <a:miter lim="800000"/>
            <a:tailEnd type="none"/>
          </a:ln>
          <a:effectLst/>
        </p:spPr>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86">
              <a:lnSpc>
                <a:spcPct val="110000"/>
              </a:lnSpc>
              <a:spcAft>
                <a:spcPts val="800"/>
              </a:spcAft>
              <a:buClr>
                <a:srgbClr val="2E2E38">
                  <a:lumMod val="85000"/>
                  <a:lumOff val="15000"/>
                </a:srgbClr>
              </a:buClr>
              <a:defRPr/>
            </a:pPr>
            <a:endParaRPr lang="en-US" sz="999" b="1" kern="0" dirty="0">
              <a:solidFill>
                <a:srgbClr val="2E2E38"/>
              </a:solidFill>
              <a:latin typeface="EYInterstate Light"/>
            </a:endParaRPr>
          </a:p>
        </p:txBody>
      </p:sp>
      <p:sp>
        <p:nvSpPr>
          <p:cNvPr id="74" name="TextBox 73">
            <a:extLst>
              <a:ext uri="{FF2B5EF4-FFF2-40B4-BE49-F238E27FC236}">
                <a16:creationId xmlns:a16="http://schemas.microsoft.com/office/drawing/2014/main" id="{57D7180B-92B8-40A2-B0F8-E2A13A884B57}"/>
              </a:ext>
            </a:extLst>
          </p:cNvPr>
          <p:cNvSpPr txBox="1">
            <a:spLocks/>
          </p:cNvSpPr>
          <p:nvPr/>
        </p:nvSpPr>
        <p:spPr>
          <a:xfrm>
            <a:off x="1174726" y="5109581"/>
            <a:ext cx="909395" cy="307520"/>
          </a:xfrm>
          <a:prstGeom prst="rect">
            <a:avLst/>
          </a:prstGeom>
          <a:noFill/>
          <a:ln w="12700" cap="sq">
            <a:noFill/>
            <a:miter lim="800000"/>
          </a:ln>
        </p:spPr>
        <p:txBody>
          <a:bodyPr wrap="square" lIns="0" tIns="0" rIns="0" bIns="0" rtlCol="0">
            <a:spAutoFit/>
          </a:bodyPr>
          <a:lstStyle/>
          <a:p>
            <a:pPr defTabSz="684748">
              <a:spcBef>
                <a:spcPct val="20000"/>
              </a:spcBef>
              <a:buClr>
                <a:srgbClr val="FFE600"/>
              </a:buClr>
              <a:buSzPct val="80000"/>
              <a:defRPr/>
            </a:pPr>
            <a:r>
              <a:rPr lang="tr-TR" sz="999" kern="0" dirty="0">
                <a:solidFill>
                  <a:prstClr val="white"/>
                </a:solidFill>
                <a:latin typeface="EYInterstate Light"/>
              </a:rPr>
              <a:t>Destekleyici tedbirler</a:t>
            </a:r>
            <a:endParaRPr lang="en-GB" sz="999" kern="0" dirty="0">
              <a:solidFill>
                <a:prstClr val="white"/>
              </a:solidFill>
              <a:latin typeface="EYInterstate Light"/>
            </a:endParaRPr>
          </a:p>
        </p:txBody>
      </p:sp>
      <p:sp>
        <p:nvSpPr>
          <p:cNvPr id="75" name="TextBox 74">
            <a:extLst>
              <a:ext uri="{FF2B5EF4-FFF2-40B4-BE49-F238E27FC236}">
                <a16:creationId xmlns:a16="http://schemas.microsoft.com/office/drawing/2014/main" id="{A3AA9997-CDD1-4AD3-A4E8-41C7CE49B6B2}"/>
              </a:ext>
            </a:extLst>
          </p:cNvPr>
          <p:cNvSpPr txBox="1">
            <a:spLocks/>
          </p:cNvSpPr>
          <p:nvPr/>
        </p:nvSpPr>
        <p:spPr>
          <a:xfrm>
            <a:off x="2442303" y="5109581"/>
            <a:ext cx="884473" cy="985637"/>
          </a:xfrm>
          <a:prstGeom prst="rect">
            <a:avLst/>
          </a:prstGeom>
          <a:noFill/>
          <a:ln w="12700" cap="sq">
            <a:noFill/>
            <a:miter lim="800000"/>
          </a:ln>
        </p:spPr>
        <p:txBody>
          <a:bodyPr wrap="square" lIns="0" tIns="0" rIns="0" bIns="0" rtlCol="0">
            <a:noAutofit/>
          </a:bodyPr>
          <a:lstStyle/>
          <a:p>
            <a:pPr defTabSz="684748">
              <a:spcBef>
                <a:spcPct val="20000"/>
              </a:spcBef>
              <a:buClr>
                <a:srgbClr val="FFE600"/>
              </a:buClr>
              <a:buSzPct val="80000"/>
              <a:defRPr/>
            </a:pPr>
            <a:r>
              <a:rPr lang="en-GB" sz="999" kern="0" dirty="0" err="1">
                <a:solidFill>
                  <a:prstClr val="white"/>
                </a:solidFill>
                <a:latin typeface="EYInterstate Light"/>
              </a:rPr>
              <a:t>Taşıma</a:t>
            </a:r>
            <a:r>
              <a:rPr lang="en-GB" sz="999" kern="0" dirty="0">
                <a:solidFill>
                  <a:prstClr val="white"/>
                </a:solidFill>
                <a:latin typeface="EYInterstate Light"/>
              </a:rPr>
              <a:t> </a:t>
            </a:r>
            <a:r>
              <a:rPr lang="en-GB" sz="999" kern="0" dirty="0" err="1">
                <a:solidFill>
                  <a:prstClr val="white"/>
                </a:solidFill>
                <a:latin typeface="EYInterstate Light"/>
              </a:rPr>
              <a:t>ve</a:t>
            </a:r>
            <a:r>
              <a:rPr lang="en-GB" sz="999" kern="0" dirty="0">
                <a:solidFill>
                  <a:prstClr val="white"/>
                </a:solidFill>
                <a:latin typeface="EYInterstate Light"/>
              </a:rPr>
              <a:t> </a:t>
            </a:r>
            <a:r>
              <a:rPr lang="en-GB" sz="999" kern="0" dirty="0" err="1">
                <a:solidFill>
                  <a:prstClr val="white"/>
                </a:solidFill>
                <a:latin typeface="EYInterstate Light"/>
              </a:rPr>
              <a:t>araçlar</a:t>
            </a:r>
            <a:r>
              <a:rPr lang="en-GB" sz="999" kern="0" dirty="0">
                <a:solidFill>
                  <a:prstClr val="white"/>
                </a:solidFill>
                <a:latin typeface="EYInterstate Light"/>
              </a:rPr>
              <a:t> </a:t>
            </a:r>
            <a:r>
              <a:rPr lang="en-GB" sz="999" kern="0" dirty="0" err="1">
                <a:solidFill>
                  <a:prstClr val="white"/>
                </a:solidFill>
                <a:latin typeface="EYInterstate Light"/>
              </a:rPr>
              <a:t>için</a:t>
            </a:r>
            <a:r>
              <a:rPr lang="en-GB" sz="999" kern="0" dirty="0">
                <a:solidFill>
                  <a:prstClr val="white"/>
                </a:solidFill>
                <a:latin typeface="EYInterstate Light"/>
              </a:rPr>
              <a:t> </a:t>
            </a:r>
            <a:r>
              <a:rPr lang="en-GB" sz="999" kern="0" dirty="0" err="1">
                <a:solidFill>
                  <a:prstClr val="white"/>
                </a:solidFill>
                <a:latin typeface="EYInterstate Light"/>
              </a:rPr>
              <a:t>alternatif</a:t>
            </a:r>
            <a:r>
              <a:rPr lang="en-GB" sz="999" kern="0" dirty="0">
                <a:solidFill>
                  <a:prstClr val="white"/>
                </a:solidFill>
                <a:latin typeface="EYInterstate Light"/>
              </a:rPr>
              <a:t> </a:t>
            </a:r>
            <a:r>
              <a:rPr lang="en-GB" sz="999" kern="0" dirty="0" err="1">
                <a:solidFill>
                  <a:prstClr val="white"/>
                </a:solidFill>
                <a:latin typeface="EYInterstate Light"/>
              </a:rPr>
              <a:t>yakıtlar</a:t>
            </a:r>
            <a:r>
              <a:rPr lang="en-GB" sz="999" kern="0" dirty="0">
                <a:solidFill>
                  <a:prstClr val="white"/>
                </a:solidFill>
                <a:latin typeface="EYInterstate Light"/>
              </a:rPr>
              <a:t> </a:t>
            </a:r>
            <a:r>
              <a:rPr lang="en-GB" sz="999" kern="0" dirty="0" err="1">
                <a:solidFill>
                  <a:prstClr val="white"/>
                </a:solidFill>
                <a:latin typeface="EYInterstate Light"/>
              </a:rPr>
              <a:t>için</a:t>
            </a:r>
            <a:r>
              <a:rPr lang="en-GB" sz="999" kern="0" dirty="0">
                <a:solidFill>
                  <a:prstClr val="white"/>
                </a:solidFill>
                <a:latin typeface="EYInterstate Light"/>
              </a:rPr>
              <a:t> </a:t>
            </a:r>
            <a:r>
              <a:rPr lang="en-GB" sz="999" kern="0" dirty="0" err="1">
                <a:solidFill>
                  <a:prstClr val="white"/>
                </a:solidFill>
                <a:latin typeface="EYInterstate Light"/>
              </a:rPr>
              <a:t>kurallar</a:t>
            </a:r>
            <a:r>
              <a:rPr lang="en-GB" sz="999" kern="0" dirty="0">
                <a:solidFill>
                  <a:prstClr val="white"/>
                </a:solidFill>
                <a:latin typeface="EYInterstate Light"/>
              </a:rPr>
              <a:t> CO2 </a:t>
            </a:r>
            <a:r>
              <a:rPr lang="en-GB" sz="999" kern="0" dirty="0" err="1">
                <a:solidFill>
                  <a:prstClr val="white"/>
                </a:solidFill>
                <a:latin typeface="EYInterstate Light"/>
              </a:rPr>
              <a:t>performansı</a:t>
            </a:r>
            <a:endParaRPr lang="en-GB" sz="999" kern="0" dirty="0">
              <a:solidFill>
                <a:prstClr val="white"/>
              </a:solidFill>
              <a:latin typeface="EYInterstate Light"/>
            </a:endParaRPr>
          </a:p>
        </p:txBody>
      </p:sp>
      <p:sp>
        <p:nvSpPr>
          <p:cNvPr id="77" name="TextBox 76">
            <a:extLst>
              <a:ext uri="{FF2B5EF4-FFF2-40B4-BE49-F238E27FC236}">
                <a16:creationId xmlns:a16="http://schemas.microsoft.com/office/drawing/2014/main" id="{C7597695-3C20-4954-9595-20BC15F6E203}"/>
              </a:ext>
            </a:extLst>
          </p:cNvPr>
          <p:cNvSpPr txBox="1"/>
          <p:nvPr/>
        </p:nvSpPr>
        <p:spPr>
          <a:xfrm>
            <a:off x="3633290" y="5109581"/>
            <a:ext cx="863100" cy="461280"/>
          </a:xfrm>
          <a:prstGeom prst="rect">
            <a:avLst/>
          </a:prstGeom>
          <a:noFill/>
          <a:ln w="12700" cap="sq">
            <a:noFill/>
            <a:miter lim="800000"/>
          </a:ln>
        </p:spPr>
        <p:txBody>
          <a:bodyPr wrap="square" lIns="0" tIns="0" rIns="0" bIns="0" rtlCol="0">
            <a:spAutoFit/>
          </a:bodyPr>
          <a:lstStyle/>
          <a:p>
            <a:pPr defTabSz="684748">
              <a:spcBef>
                <a:spcPct val="20000"/>
              </a:spcBef>
              <a:buClr>
                <a:srgbClr val="FFE600"/>
              </a:buClr>
              <a:buSzPct val="80000"/>
              <a:defRPr/>
            </a:pPr>
            <a:r>
              <a:rPr lang="tr-TR" sz="999" kern="0" dirty="0">
                <a:solidFill>
                  <a:prstClr val="white"/>
                </a:solidFill>
              </a:rPr>
              <a:t>Karbon fiyatlandırma tedbirleri</a:t>
            </a:r>
            <a:endParaRPr lang="en-GB" sz="999" kern="0" dirty="0">
              <a:solidFill>
                <a:prstClr val="white"/>
              </a:solidFill>
              <a:latin typeface="EYInterstate Light"/>
            </a:endParaRPr>
          </a:p>
        </p:txBody>
      </p:sp>
      <p:sp>
        <p:nvSpPr>
          <p:cNvPr id="78" name="TextBox 77">
            <a:extLst>
              <a:ext uri="{FF2B5EF4-FFF2-40B4-BE49-F238E27FC236}">
                <a16:creationId xmlns:a16="http://schemas.microsoft.com/office/drawing/2014/main" id="{4A7CE26F-D181-4814-AC0A-FDF376593810}"/>
              </a:ext>
            </a:extLst>
          </p:cNvPr>
          <p:cNvSpPr txBox="1"/>
          <p:nvPr/>
        </p:nvSpPr>
        <p:spPr>
          <a:xfrm>
            <a:off x="4875945" y="5074467"/>
            <a:ext cx="863100" cy="461280"/>
          </a:xfrm>
          <a:prstGeom prst="rect">
            <a:avLst/>
          </a:prstGeom>
          <a:noFill/>
          <a:ln w="12700" cap="sq">
            <a:noFill/>
            <a:miter lim="800000"/>
          </a:ln>
        </p:spPr>
        <p:txBody>
          <a:bodyPr wrap="square" lIns="0" tIns="0" rIns="0" bIns="0" rtlCol="0">
            <a:spAutoFit/>
          </a:bodyPr>
          <a:lstStyle/>
          <a:p>
            <a:pPr defTabSz="684748">
              <a:spcBef>
                <a:spcPct val="20000"/>
              </a:spcBef>
              <a:buClr>
                <a:srgbClr val="FFE600"/>
              </a:buClr>
              <a:buSzPct val="80000"/>
              <a:defRPr/>
            </a:pPr>
            <a:r>
              <a:rPr lang="tr-TR" sz="999" kern="0" dirty="0">
                <a:solidFill>
                  <a:prstClr val="white"/>
                </a:solidFill>
                <a:latin typeface="EYInterstate Light"/>
              </a:rPr>
              <a:t>Enerji kullanımı hedefleri</a:t>
            </a:r>
            <a:endParaRPr lang="en-GB" sz="999" kern="0" dirty="0">
              <a:solidFill>
                <a:prstClr val="white"/>
              </a:solidFill>
              <a:latin typeface="EYInterstate Light"/>
            </a:endParaRPr>
          </a:p>
        </p:txBody>
      </p:sp>
      <p:sp>
        <p:nvSpPr>
          <p:cNvPr id="79" name="TextBox 78">
            <a:extLst>
              <a:ext uri="{FF2B5EF4-FFF2-40B4-BE49-F238E27FC236}">
                <a16:creationId xmlns:a16="http://schemas.microsoft.com/office/drawing/2014/main" id="{2D09942E-CFA3-45AE-93ED-533492D73A5E}"/>
              </a:ext>
            </a:extLst>
          </p:cNvPr>
          <p:cNvSpPr txBox="1"/>
          <p:nvPr/>
        </p:nvSpPr>
        <p:spPr>
          <a:xfrm>
            <a:off x="4862485" y="5613266"/>
            <a:ext cx="890019" cy="461425"/>
          </a:xfrm>
          <a:prstGeom prst="rect">
            <a:avLst/>
          </a:prstGeom>
          <a:noFill/>
          <a:ln w="12700" cap="sq">
            <a:noFill/>
            <a:miter lim="800000"/>
          </a:ln>
        </p:spPr>
        <p:txBody>
          <a:bodyPr wrap="square" lIns="0" tIns="0" rIns="0" bIns="0" rtlCol="0">
            <a:spAutoFit/>
          </a:bodyPr>
          <a:lstStyle/>
          <a:p>
            <a:pPr defTabSz="684748">
              <a:spcBef>
                <a:spcPct val="20000"/>
              </a:spcBef>
              <a:buClr>
                <a:srgbClr val="FFE600"/>
              </a:buClr>
              <a:buSzPct val="80000"/>
              <a:defRPr/>
            </a:pPr>
            <a:r>
              <a:rPr lang="en-GB" sz="999" kern="0" dirty="0" err="1">
                <a:solidFill>
                  <a:prstClr val="white"/>
                </a:solidFill>
                <a:latin typeface="EYInterstate Light"/>
              </a:rPr>
              <a:t>Arazi</a:t>
            </a:r>
            <a:r>
              <a:rPr lang="en-GB" sz="999" kern="0" dirty="0">
                <a:solidFill>
                  <a:prstClr val="white"/>
                </a:solidFill>
                <a:latin typeface="EYInterstate Light"/>
              </a:rPr>
              <a:t> </a:t>
            </a:r>
            <a:r>
              <a:rPr lang="en-GB" sz="999" kern="0" dirty="0" err="1">
                <a:solidFill>
                  <a:prstClr val="white"/>
                </a:solidFill>
                <a:latin typeface="EYInterstate Light"/>
              </a:rPr>
              <a:t>kullanımı</a:t>
            </a:r>
            <a:r>
              <a:rPr lang="en-GB" sz="999" kern="0" dirty="0">
                <a:solidFill>
                  <a:prstClr val="white"/>
                </a:solidFill>
                <a:latin typeface="EYInterstate Light"/>
              </a:rPr>
              <a:t> </a:t>
            </a:r>
            <a:r>
              <a:rPr lang="en-GB" sz="999" kern="0" dirty="0" err="1">
                <a:solidFill>
                  <a:prstClr val="white"/>
                </a:solidFill>
                <a:latin typeface="EYInterstate Light"/>
              </a:rPr>
              <a:t>ve</a:t>
            </a:r>
            <a:r>
              <a:rPr lang="en-GB" sz="999" kern="0" dirty="0">
                <a:solidFill>
                  <a:prstClr val="white"/>
                </a:solidFill>
                <a:latin typeface="EYInterstate Light"/>
              </a:rPr>
              <a:t> </a:t>
            </a:r>
            <a:r>
              <a:rPr lang="en-GB" sz="999" kern="0" dirty="0" err="1">
                <a:solidFill>
                  <a:prstClr val="white"/>
                </a:solidFill>
                <a:latin typeface="EYInterstate Light"/>
              </a:rPr>
              <a:t>tarım</a:t>
            </a:r>
            <a:r>
              <a:rPr lang="en-GB" sz="999" kern="0" dirty="0">
                <a:solidFill>
                  <a:prstClr val="white"/>
                </a:solidFill>
                <a:latin typeface="EYInterstate Light"/>
              </a:rPr>
              <a:t> </a:t>
            </a:r>
            <a:r>
              <a:rPr lang="en-GB" sz="999" kern="0" dirty="0" err="1">
                <a:solidFill>
                  <a:prstClr val="white"/>
                </a:solidFill>
                <a:latin typeface="EYInterstate Light"/>
              </a:rPr>
              <a:t>hedefleri</a:t>
            </a:r>
            <a:endParaRPr lang="en-GB" sz="999" kern="0" dirty="0">
              <a:solidFill>
                <a:prstClr val="white"/>
              </a:solidFill>
              <a:latin typeface="EYInterstate Light"/>
            </a:endParaRPr>
          </a:p>
        </p:txBody>
      </p:sp>
      <p:sp>
        <p:nvSpPr>
          <p:cNvPr id="81" name="Sechseck 26">
            <a:extLst>
              <a:ext uri="{FF2B5EF4-FFF2-40B4-BE49-F238E27FC236}">
                <a16:creationId xmlns:a16="http://schemas.microsoft.com/office/drawing/2014/main" id="{168390A7-439A-4325-AC4A-9170AF037D4B}"/>
              </a:ext>
            </a:extLst>
          </p:cNvPr>
          <p:cNvSpPr>
            <a:spLocks noChangeAspect="1"/>
          </p:cNvSpPr>
          <p:nvPr/>
        </p:nvSpPr>
        <p:spPr>
          <a:xfrm>
            <a:off x="712785" y="5658770"/>
            <a:ext cx="372901" cy="321466"/>
          </a:xfrm>
          <a:prstGeom prst="hexagon">
            <a:avLst/>
          </a:prstGeom>
          <a:solidFill>
            <a:schemeClr val="tx1">
              <a:lumMod val="20000"/>
              <a:lumOff val="80000"/>
            </a:schemeClr>
          </a:solidFill>
          <a:ln w="28575" cap="sq" cmpd="sng" algn="ctr">
            <a:noFill/>
            <a:prstDash val="solid"/>
            <a:miter lim="800000"/>
            <a:tailEnd type="none"/>
          </a:ln>
          <a:effectLst/>
        </p:spPr>
        <p:txBody>
          <a:bodyPr rot="0" spcFirstLastPara="0" vertOverflow="overflow" horzOverflow="overflow" vert="horz" wrap="square" lIns="91344" tIns="45672" rIns="91344" bIns="45672" numCol="1" spcCol="0" rtlCol="0" fromWordArt="0" anchor="ctr" anchorCtr="0" forceAA="0" compatLnSpc="1">
            <a:prstTxWarp prst="textNoShape">
              <a:avLst/>
            </a:prstTxWarp>
            <a:noAutofit/>
          </a:bodyPr>
          <a:lstStyle/>
          <a:p>
            <a:pPr algn="ctr" defTabSz="913486">
              <a:lnSpc>
                <a:spcPct val="110000"/>
              </a:lnSpc>
              <a:spcAft>
                <a:spcPts val="800"/>
              </a:spcAft>
              <a:buClr>
                <a:srgbClr val="2E2E38">
                  <a:lumMod val="85000"/>
                  <a:lumOff val="15000"/>
                </a:srgbClr>
              </a:buClr>
              <a:defRPr/>
            </a:pPr>
            <a:endParaRPr lang="en-US" sz="999" b="1" kern="0">
              <a:solidFill>
                <a:srgbClr val="2E2E38"/>
              </a:solidFill>
              <a:latin typeface="EYInterstate Light"/>
            </a:endParaRPr>
          </a:p>
        </p:txBody>
      </p:sp>
      <p:sp>
        <p:nvSpPr>
          <p:cNvPr id="82" name="TextBox 81">
            <a:extLst>
              <a:ext uri="{FF2B5EF4-FFF2-40B4-BE49-F238E27FC236}">
                <a16:creationId xmlns:a16="http://schemas.microsoft.com/office/drawing/2014/main" id="{780E95B5-2C21-4AC5-BF58-F1A11D2D0B7C}"/>
              </a:ext>
            </a:extLst>
          </p:cNvPr>
          <p:cNvSpPr txBox="1">
            <a:spLocks/>
          </p:cNvSpPr>
          <p:nvPr/>
        </p:nvSpPr>
        <p:spPr>
          <a:xfrm>
            <a:off x="1174726" y="5617743"/>
            <a:ext cx="909395" cy="307520"/>
          </a:xfrm>
          <a:prstGeom prst="rect">
            <a:avLst/>
          </a:prstGeom>
          <a:noFill/>
          <a:ln w="12700" cap="sq">
            <a:noFill/>
            <a:miter lim="800000"/>
          </a:ln>
        </p:spPr>
        <p:txBody>
          <a:bodyPr wrap="square" lIns="0" tIns="0" rIns="0" bIns="0" rtlCol="0">
            <a:spAutoFit/>
          </a:bodyPr>
          <a:lstStyle/>
          <a:p>
            <a:pPr defTabSz="684748">
              <a:spcBef>
                <a:spcPct val="20000"/>
              </a:spcBef>
              <a:buClr>
                <a:srgbClr val="FFE600"/>
              </a:buClr>
              <a:buSzPct val="80000"/>
              <a:defRPr/>
            </a:pPr>
            <a:r>
              <a:rPr lang="tr-TR" sz="999" kern="0" dirty="0">
                <a:solidFill>
                  <a:prstClr val="white"/>
                </a:solidFill>
                <a:latin typeface="EYInterstate Light"/>
              </a:rPr>
              <a:t>Paketin ikinci bölümü</a:t>
            </a:r>
            <a:endParaRPr lang="en-GB" sz="999" kern="0" dirty="0">
              <a:solidFill>
                <a:prstClr val="white"/>
              </a:solidFill>
              <a:latin typeface="EYInterstate Light"/>
            </a:endParaRPr>
          </a:p>
        </p:txBody>
      </p:sp>
      <p:cxnSp>
        <p:nvCxnSpPr>
          <p:cNvPr id="86" name="Straight Arrow Connector 85">
            <a:extLst>
              <a:ext uri="{FF2B5EF4-FFF2-40B4-BE49-F238E27FC236}">
                <a16:creationId xmlns:a16="http://schemas.microsoft.com/office/drawing/2014/main" id="{40BD2262-0C8F-4FD0-8A8D-760A3290DAC3}"/>
              </a:ext>
            </a:extLst>
          </p:cNvPr>
          <p:cNvCxnSpPr>
            <a:cxnSpLocks/>
          </p:cNvCxnSpPr>
          <p:nvPr/>
        </p:nvCxnSpPr>
        <p:spPr>
          <a:xfrm flipH="1">
            <a:off x="609279" y="6091438"/>
            <a:ext cx="5418496" cy="0"/>
          </a:xfrm>
          <a:prstGeom prst="straightConnector1">
            <a:avLst/>
          </a:prstGeom>
          <a:ln w="952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0039732C-664F-4E23-A3B4-F62C1CBF2FF4}"/>
              </a:ext>
            </a:extLst>
          </p:cNvPr>
          <p:cNvCxnSpPr>
            <a:cxnSpLocks/>
          </p:cNvCxnSpPr>
          <p:nvPr/>
        </p:nvCxnSpPr>
        <p:spPr>
          <a:xfrm flipH="1" flipV="1">
            <a:off x="6027777" y="5006130"/>
            <a:ext cx="3179" cy="1089087"/>
          </a:xfrm>
          <a:prstGeom prst="straightConnector1">
            <a:avLst/>
          </a:prstGeom>
          <a:ln w="952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DCDF0D15-3A1C-B555-D7A6-2ED1523034C5}"/>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339583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BAEC-17E8-4C7D-8AA7-9429D15334DD}"/>
              </a:ext>
            </a:extLst>
          </p:cNvPr>
          <p:cNvSpPr>
            <a:spLocks noGrp="1"/>
          </p:cNvSpPr>
          <p:nvPr>
            <p:ph type="title"/>
          </p:nvPr>
        </p:nvSpPr>
        <p:spPr/>
        <p:txBody>
          <a:bodyPr/>
          <a:lstStyle/>
          <a:p>
            <a:r>
              <a:rPr lang="tr-TR" dirty="0"/>
              <a:t>Mevzuat ve vergi görünümü</a:t>
            </a:r>
            <a:endParaRPr lang="en-US" dirty="0"/>
          </a:p>
        </p:txBody>
      </p:sp>
      <p:sp>
        <p:nvSpPr>
          <p:cNvPr id="4" name="Rectangle 3">
            <a:extLst>
              <a:ext uri="{FF2B5EF4-FFF2-40B4-BE49-F238E27FC236}">
                <a16:creationId xmlns:a16="http://schemas.microsoft.com/office/drawing/2014/main" id="{1DF89E7E-017B-43C3-9394-C0799A0653D9}"/>
              </a:ext>
            </a:extLst>
          </p:cNvPr>
          <p:cNvSpPr/>
          <p:nvPr/>
        </p:nvSpPr>
        <p:spPr>
          <a:xfrm>
            <a:off x="3614044" y="1535630"/>
            <a:ext cx="2465854" cy="3225994"/>
          </a:xfrm>
          <a:prstGeom prst="rect">
            <a:avLst/>
          </a:prstGeom>
          <a:solidFill>
            <a:schemeClr val="tx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684430" rtl="0" eaLnBrk="1" fontAlgn="auto" latinLnBrk="0" hangingPunct="1">
              <a:lnSpc>
                <a:spcPct val="100000"/>
              </a:lnSpc>
              <a:spcBef>
                <a:spcPts val="0"/>
              </a:spcBef>
              <a:spcAft>
                <a:spcPts val="0"/>
              </a:spcAft>
              <a:buClrTx/>
              <a:buSzTx/>
              <a:buFontTx/>
              <a:buNone/>
              <a:tabLst/>
              <a:defRPr/>
            </a:pPr>
            <a:endParaRPr kumimoji="0" lang="en-US" sz="898"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5" name="Freeform 74">
            <a:extLst>
              <a:ext uri="{FF2B5EF4-FFF2-40B4-BE49-F238E27FC236}">
                <a16:creationId xmlns:a16="http://schemas.microsoft.com/office/drawing/2014/main" id="{7706F183-2969-46D3-8CB6-97FF2AC5043B}"/>
              </a:ext>
            </a:extLst>
          </p:cNvPr>
          <p:cNvSpPr/>
          <p:nvPr/>
        </p:nvSpPr>
        <p:spPr>
          <a:xfrm>
            <a:off x="863252" y="1529667"/>
            <a:ext cx="3022565" cy="1175615"/>
          </a:xfrm>
          <a:custGeom>
            <a:avLst/>
            <a:gdLst>
              <a:gd name="connsiteX0" fmla="*/ 0 w 3477327"/>
              <a:gd name="connsiteY0" fmla="*/ 0 h 1448955"/>
              <a:gd name="connsiteX1" fmla="*/ 3157084 w 3477327"/>
              <a:gd name="connsiteY1" fmla="*/ 0 h 1448955"/>
              <a:gd name="connsiteX2" fmla="*/ 3157084 w 3477327"/>
              <a:gd name="connsiteY2" fmla="*/ 621604 h 1448955"/>
              <a:gd name="connsiteX3" fmla="*/ 3231582 w 3477327"/>
              <a:gd name="connsiteY3" fmla="*/ 621604 h 1448955"/>
              <a:gd name="connsiteX4" fmla="*/ 3231582 w 3477327"/>
              <a:gd name="connsiteY4" fmla="*/ 563101 h 1448955"/>
              <a:gd name="connsiteX5" fmla="*/ 3354455 w 3477327"/>
              <a:gd name="connsiteY5" fmla="*/ 486544 h 1448955"/>
              <a:gd name="connsiteX6" fmla="*/ 3477327 w 3477327"/>
              <a:gd name="connsiteY6" fmla="*/ 563101 h 1448955"/>
              <a:gd name="connsiteX7" fmla="*/ 3477327 w 3477327"/>
              <a:gd name="connsiteY7" fmla="*/ 885854 h 1448955"/>
              <a:gd name="connsiteX8" fmla="*/ 3354455 w 3477327"/>
              <a:gd name="connsiteY8" fmla="*/ 962412 h 1448955"/>
              <a:gd name="connsiteX9" fmla="*/ 3231582 w 3477327"/>
              <a:gd name="connsiteY9" fmla="*/ 885854 h 1448955"/>
              <a:gd name="connsiteX10" fmla="*/ 3231582 w 3477327"/>
              <a:gd name="connsiteY10" fmla="*/ 827352 h 1448955"/>
              <a:gd name="connsiteX11" fmla="*/ 3157084 w 3477327"/>
              <a:gd name="connsiteY11" fmla="*/ 827352 h 1448955"/>
              <a:gd name="connsiteX12" fmla="*/ 3157084 w 3477327"/>
              <a:gd name="connsiteY12" fmla="*/ 1448955 h 1448955"/>
              <a:gd name="connsiteX13" fmla="*/ 0 w 3477327"/>
              <a:gd name="connsiteY13" fmla="*/ 1448955 h 144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7327" h="1448955">
                <a:moveTo>
                  <a:pt x="0" y="0"/>
                </a:moveTo>
                <a:lnTo>
                  <a:pt x="3157084" y="0"/>
                </a:lnTo>
                <a:lnTo>
                  <a:pt x="3157084" y="621604"/>
                </a:lnTo>
                <a:lnTo>
                  <a:pt x="3231582" y="621604"/>
                </a:lnTo>
                <a:lnTo>
                  <a:pt x="3231582" y="563101"/>
                </a:lnTo>
                <a:cubicBezTo>
                  <a:pt x="3231582" y="520823"/>
                  <a:pt x="3286590" y="486544"/>
                  <a:pt x="3354455" y="486544"/>
                </a:cubicBezTo>
                <a:cubicBezTo>
                  <a:pt x="3422319" y="486544"/>
                  <a:pt x="3477327" y="520823"/>
                  <a:pt x="3477327" y="563101"/>
                </a:cubicBezTo>
                <a:lnTo>
                  <a:pt x="3477327" y="885854"/>
                </a:lnTo>
                <a:cubicBezTo>
                  <a:pt x="3477327" y="928132"/>
                  <a:pt x="3422319" y="962412"/>
                  <a:pt x="3354455" y="962412"/>
                </a:cubicBezTo>
                <a:cubicBezTo>
                  <a:pt x="3286590" y="962412"/>
                  <a:pt x="3231582" y="928132"/>
                  <a:pt x="3231582" y="885854"/>
                </a:cubicBezTo>
                <a:lnTo>
                  <a:pt x="3231582" y="827352"/>
                </a:lnTo>
                <a:lnTo>
                  <a:pt x="3157084" y="827352"/>
                </a:lnTo>
                <a:lnTo>
                  <a:pt x="3157084" y="1448955"/>
                </a:lnTo>
                <a:lnTo>
                  <a:pt x="0" y="1448955"/>
                </a:lnTo>
                <a:close/>
              </a:path>
            </a:pathLst>
          </a:custGeom>
          <a:solidFill>
            <a:schemeClr val="tx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684430" rtl="0" eaLnBrk="1" fontAlgn="auto" latinLnBrk="0" hangingPunct="1">
              <a:lnSpc>
                <a:spcPct val="100000"/>
              </a:lnSpc>
              <a:spcBef>
                <a:spcPts val="0"/>
              </a:spcBef>
              <a:spcAft>
                <a:spcPts val="0"/>
              </a:spcAft>
              <a:buClrTx/>
              <a:buSzTx/>
              <a:buFontTx/>
              <a:buNone/>
              <a:tabLst/>
              <a:defRPr/>
            </a:pPr>
            <a:endParaRPr kumimoji="0" lang="en-US" sz="898"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6" name="Freeform 75">
            <a:extLst>
              <a:ext uri="{FF2B5EF4-FFF2-40B4-BE49-F238E27FC236}">
                <a16:creationId xmlns:a16="http://schemas.microsoft.com/office/drawing/2014/main" id="{A2275318-F969-4F10-883A-23897C197BBB}"/>
              </a:ext>
            </a:extLst>
          </p:cNvPr>
          <p:cNvSpPr/>
          <p:nvPr/>
        </p:nvSpPr>
        <p:spPr>
          <a:xfrm>
            <a:off x="895616" y="4570985"/>
            <a:ext cx="5167322" cy="1345516"/>
          </a:xfrm>
          <a:custGeom>
            <a:avLst/>
            <a:gdLst>
              <a:gd name="connsiteX0" fmla="*/ 4055520 w 5189595"/>
              <a:gd name="connsiteY0" fmla="*/ 0 h 1759134"/>
              <a:gd name="connsiteX1" fmla="*/ 4378273 w 5189595"/>
              <a:gd name="connsiteY1" fmla="*/ 0 h 1759134"/>
              <a:gd name="connsiteX2" fmla="*/ 4454830 w 5189595"/>
              <a:gd name="connsiteY2" fmla="*/ 122872 h 1759134"/>
              <a:gd name="connsiteX3" fmla="*/ 4378273 w 5189595"/>
              <a:gd name="connsiteY3" fmla="*/ 245745 h 1759134"/>
              <a:gd name="connsiteX4" fmla="*/ 4319770 w 5189595"/>
              <a:gd name="connsiteY4" fmla="*/ 245745 h 1759134"/>
              <a:gd name="connsiteX5" fmla="*/ 4319770 w 5189595"/>
              <a:gd name="connsiteY5" fmla="*/ 310179 h 1759134"/>
              <a:gd name="connsiteX6" fmla="*/ 5189595 w 5189595"/>
              <a:gd name="connsiteY6" fmla="*/ 310179 h 1759134"/>
              <a:gd name="connsiteX7" fmla="*/ 5189595 w 5189595"/>
              <a:gd name="connsiteY7" fmla="*/ 1759134 h 1759134"/>
              <a:gd name="connsiteX8" fmla="*/ 0 w 5189595"/>
              <a:gd name="connsiteY8" fmla="*/ 1759134 h 1759134"/>
              <a:gd name="connsiteX9" fmla="*/ 0 w 5189595"/>
              <a:gd name="connsiteY9" fmla="*/ 310179 h 1759134"/>
              <a:gd name="connsiteX10" fmla="*/ 4114023 w 5189595"/>
              <a:gd name="connsiteY10" fmla="*/ 310179 h 1759134"/>
              <a:gd name="connsiteX11" fmla="*/ 4114023 w 5189595"/>
              <a:gd name="connsiteY11" fmla="*/ 245745 h 1759134"/>
              <a:gd name="connsiteX12" fmla="*/ 4055520 w 5189595"/>
              <a:gd name="connsiteY12" fmla="*/ 245745 h 1759134"/>
              <a:gd name="connsiteX13" fmla="*/ 3978962 w 5189595"/>
              <a:gd name="connsiteY13" fmla="*/ 122872 h 1759134"/>
              <a:gd name="connsiteX14" fmla="*/ 4055520 w 5189595"/>
              <a:gd name="connsiteY14" fmla="*/ 0 h 175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89595" h="1759134">
                <a:moveTo>
                  <a:pt x="4055520" y="0"/>
                </a:moveTo>
                <a:lnTo>
                  <a:pt x="4378273" y="0"/>
                </a:lnTo>
                <a:cubicBezTo>
                  <a:pt x="4420550" y="0"/>
                  <a:pt x="4454830" y="55008"/>
                  <a:pt x="4454830" y="122872"/>
                </a:cubicBezTo>
                <a:cubicBezTo>
                  <a:pt x="4454830" y="190737"/>
                  <a:pt x="4420550" y="245745"/>
                  <a:pt x="4378273" y="245745"/>
                </a:cubicBezTo>
                <a:lnTo>
                  <a:pt x="4319770" y="245745"/>
                </a:lnTo>
                <a:lnTo>
                  <a:pt x="4319770" y="310179"/>
                </a:lnTo>
                <a:lnTo>
                  <a:pt x="5189595" y="310179"/>
                </a:lnTo>
                <a:lnTo>
                  <a:pt x="5189595" y="1759134"/>
                </a:lnTo>
                <a:lnTo>
                  <a:pt x="0" y="1759134"/>
                </a:lnTo>
                <a:lnTo>
                  <a:pt x="0" y="310179"/>
                </a:lnTo>
                <a:lnTo>
                  <a:pt x="4114023" y="310179"/>
                </a:lnTo>
                <a:lnTo>
                  <a:pt x="4114023" y="245745"/>
                </a:lnTo>
                <a:lnTo>
                  <a:pt x="4055520" y="245745"/>
                </a:lnTo>
                <a:cubicBezTo>
                  <a:pt x="4013242" y="245745"/>
                  <a:pt x="3978962" y="190737"/>
                  <a:pt x="3978962" y="122872"/>
                </a:cubicBezTo>
                <a:cubicBezTo>
                  <a:pt x="3978962" y="55008"/>
                  <a:pt x="4013242" y="0"/>
                  <a:pt x="4055520" y="0"/>
                </a:cubicBezTo>
                <a:close/>
              </a:path>
            </a:pathLst>
          </a:custGeom>
          <a:solidFill>
            <a:schemeClr val="tx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684430" rtl="0" eaLnBrk="1" fontAlgn="auto" latinLnBrk="0" hangingPunct="1">
              <a:lnSpc>
                <a:spcPct val="100000"/>
              </a:lnSpc>
              <a:spcBef>
                <a:spcPts val="0"/>
              </a:spcBef>
              <a:spcAft>
                <a:spcPts val="0"/>
              </a:spcAft>
              <a:buClrTx/>
              <a:buSzTx/>
              <a:buFontTx/>
              <a:buNone/>
              <a:tabLst/>
              <a:defRPr/>
            </a:pPr>
            <a:endParaRPr kumimoji="0" lang="en-US" sz="898"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7" name="Freeform 76">
            <a:extLst>
              <a:ext uri="{FF2B5EF4-FFF2-40B4-BE49-F238E27FC236}">
                <a16:creationId xmlns:a16="http://schemas.microsoft.com/office/drawing/2014/main" id="{A3CE0740-E3AB-4C15-A31F-DF8DB9AF554A}"/>
              </a:ext>
            </a:extLst>
          </p:cNvPr>
          <p:cNvSpPr/>
          <p:nvPr/>
        </p:nvSpPr>
        <p:spPr>
          <a:xfrm rot="10800000">
            <a:off x="872574" y="2221245"/>
            <a:ext cx="2733500" cy="2983234"/>
          </a:xfrm>
          <a:custGeom>
            <a:avLst/>
            <a:gdLst>
              <a:gd name="connsiteX0" fmla="*/ 1739919 w 3157084"/>
              <a:gd name="connsiteY0" fmla="*/ 2076420 h 2076420"/>
              <a:gd name="connsiteX1" fmla="*/ 1417165 w 3157084"/>
              <a:gd name="connsiteY1" fmla="*/ 2076420 h 2076420"/>
              <a:gd name="connsiteX2" fmla="*/ 1340608 w 3157084"/>
              <a:gd name="connsiteY2" fmla="*/ 1953548 h 2076420"/>
              <a:gd name="connsiteX3" fmla="*/ 1417165 w 3157084"/>
              <a:gd name="connsiteY3" fmla="*/ 1830675 h 2076420"/>
              <a:gd name="connsiteX4" fmla="*/ 1475668 w 3157084"/>
              <a:gd name="connsiteY4" fmla="*/ 1830675 h 2076420"/>
              <a:gd name="connsiteX5" fmla="*/ 1475668 w 3157084"/>
              <a:gd name="connsiteY5" fmla="*/ 1757905 h 2076420"/>
              <a:gd name="connsiteX6" fmla="*/ 0 w 3157084"/>
              <a:gd name="connsiteY6" fmla="*/ 1757905 h 2076420"/>
              <a:gd name="connsiteX7" fmla="*/ 0 w 3157084"/>
              <a:gd name="connsiteY7" fmla="*/ 308950 h 2076420"/>
              <a:gd name="connsiteX8" fmla="*/ 1475668 w 3157084"/>
              <a:gd name="connsiteY8" fmla="*/ 308950 h 2076420"/>
              <a:gd name="connsiteX9" fmla="*/ 1475668 w 3157084"/>
              <a:gd name="connsiteY9" fmla="*/ 245745 h 2076420"/>
              <a:gd name="connsiteX10" fmla="*/ 1417164 w 3157084"/>
              <a:gd name="connsiteY10" fmla="*/ 245745 h 2076420"/>
              <a:gd name="connsiteX11" fmla="*/ 1340607 w 3157084"/>
              <a:gd name="connsiteY11" fmla="*/ 122872 h 2076420"/>
              <a:gd name="connsiteX12" fmla="*/ 1417164 w 3157084"/>
              <a:gd name="connsiteY12" fmla="*/ 0 h 2076420"/>
              <a:gd name="connsiteX13" fmla="*/ 1739918 w 3157084"/>
              <a:gd name="connsiteY13" fmla="*/ 0 h 2076420"/>
              <a:gd name="connsiteX14" fmla="*/ 1816475 w 3157084"/>
              <a:gd name="connsiteY14" fmla="*/ 122872 h 2076420"/>
              <a:gd name="connsiteX15" fmla="*/ 1739918 w 3157084"/>
              <a:gd name="connsiteY15" fmla="*/ 245745 h 2076420"/>
              <a:gd name="connsiteX16" fmla="*/ 1681415 w 3157084"/>
              <a:gd name="connsiteY16" fmla="*/ 245745 h 2076420"/>
              <a:gd name="connsiteX17" fmla="*/ 1681415 w 3157084"/>
              <a:gd name="connsiteY17" fmla="*/ 308950 h 2076420"/>
              <a:gd name="connsiteX18" fmla="*/ 3157084 w 3157084"/>
              <a:gd name="connsiteY18" fmla="*/ 308950 h 2076420"/>
              <a:gd name="connsiteX19" fmla="*/ 3157084 w 3157084"/>
              <a:gd name="connsiteY19" fmla="*/ 1757905 h 2076420"/>
              <a:gd name="connsiteX20" fmla="*/ 1681415 w 3157084"/>
              <a:gd name="connsiteY20" fmla="*/ 1757905 h 2076420"/>
              <a:gd name="connsiteX21" fmla="*/ 1681415 w 3157084"/>
              <a:gd name="connsiteY21" fmla="*/ 1830675 h 2076420"/>
              <a:gd name="connsiteX22" fmla="*/ 1739919 w 3157084"/>
              <a:gd name="connsiteY22" fmla="*/ 1830675 h 2076420"/>
              <a:gd name="connsiteX23" fmla="*/ 1816476 w 3157084"/>
              <a:gd name="connsiteY23" fmla="*/ 1953548 h 2076420"/>
              <a:gd name="connsiteX24" fmla="*/ 1739919 w 3157084"/>
              <a:gd name="connsiteY24" fmla="*/ 2076420 h 207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7084" h="2076420">
                <a:moveTo>
                  <a:pt x="1739919" y="2076420"/>
                </a:moveTo>
                <a:lnTo>
                  <a:pt x="1417165" y="2076420"/>
                </a:lnTo>
                <a:cubicBezTo>
                  <a:pt x="1374888" y="2076420"/>
                  <a:pt x="1340608" y="2021412"/>
                  <a:pt x="1340608" y="1953548"/>
                </a:cubicBezTo>
                <a:cubicBezTo>
                  <a:pt x="1340608" y="1885683"/>
                  <a:pt x="1374888" y="1830675"/>
                  <a:pt x="1417165" y="1830675"/>
                </a:cubicBezTo>
                <a:lnTo>
                  <a:pt x="1475668" y="1830675"/>
                </a:lnTo>
                <a:lnTo>
                  <a:pt x="1475668" y="1757905"/>
                </a:lnTo>
                <a:lnTo>
                  <a:pt x="0" y="1757905"/>
                </a:lnTo>
                <a:lnTo>
                  <a:pt x="0" y="308950"/>
                </a:lnTo>
                <a:lnTo>
                  <a:pt x="1475668" y="308950"/>
                </a:lnTo>
                <a:lnTo>
                  <a:pt x="1475668" y="245745"/>
                </a:lnTo>
                <a:lnTo>
                  <a:pt x="1417164" y="245745"/>
                </a:lnTo>
                <a:cubicBezTo>
                  <a:pt x="1374887" y="245745"/>
                  <a:pt x="1340607" y="190737"/>
                  <a:pt x="1340607" y="122872"/>
                </a:cubicBezTo>
                <a:cubicBezTo>
                  <a:pt x="1340607" y="55008"/>
                  <a:pt x="1374887" y="0"/>
                  <a:pt x="1417164" y="0"/>
                </a:cubicBezTo>
                <a:lnTo>
                  <a:pt x="1739918" y="0"/>
                </a:lnTo>
                <a:cubicBezTo>
                  <a:pt x="1782195" y="0"/>
                  <a:pt x="1816475" y="55008"/>
                  <a:pt x="1816475" y="122872"/>
                </a:cubicBezTo>
                <a:cubicBezTo>
                  <a:pt x="1816475" y="190737"/>
                  <a:pt x="1782195" y="245745"/>
                  <a:pt x="1739918" y="245745"/>
                </a:cubicBezTo>
                <a:lnTo>
                  <a:pt x="1681415" y="245745"/>
                </a:lnTo>
                <a:lnTo>
                  <a:pt x="1681415" y="308950"/>
                </a:lnTo>
                <a:lnTo>
                  <a:pt x="3157084" y="308950"/>
                </a:lnTo>
                <a:lnTo>
                  <a:pt x="3157084" y="1757905"/>
                </a:lnTo>
                <a:lnTo>
                  <a:pt x="1681415" y="1757905"/>
                </a:lnTo>
                <a:lnTo>
                  <a:pt x="1681415" y="1830675"/>
                </a:lnTo>
                <a:lnTo>
                  <a:pt x="1739919" y="1830675"/>
                </a:lnTo>
                <a:cubicBezTo>
                  <a:pt x="1782196" y="1830675"/>
                  <a:pt x="1816476" y="1885683"/>
                  <a:pt x="1816476" y="1953548"/>
                </a:cubicBezTo>
                <a:cubicBezTo>
                  <a:pt x="1816476" y="2021412"/>
                  <a:pt x="1782196" y="2076420"/>
                  <a:pt x="1739919" y="2076420"/>
                </a:cubicBezTo>
                <a:close/>
              </a:path>
            </a:pathLst>
          </a:custGeom>
          <a:solidFill>
            <a:schemeClr val="bg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684430" rtl="0" eaLnBrk="1" fontAlgn="auto" latinLnBrk="0" hangingPunct="1">
              <a:lnSpc>
                <a:spcPct val="100000"/>
              </a:lnSpc>
              <a:spcBef>
                <a:spcPts val="0"/>
              </a:spcBef>
              <a:spcAft>
                <a:spcPts val="0"/>
              </a:spcAft>
              <a:buClrTx/>
              <a:buSzTx/>
              <a:buFontTx/>
              <a:buNone/>
              <a:tabLst/>
              <a:defRPr/>
            </a:pPr>
            <a:endParaRPr kumimoji="0" lang="en-US" sz="898"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8" name="Rectangle 7">
            <a:extLst>
              <a:ext uri="{FF2B5EF4-FFF2-40B4-BE49-F238E27FC236}">
                <a16:creationId xmlns:a16="http://schemas.microsoft.com/office/drawing/2014/main" id="{A43E06C4-E72B-4BBD-BDAE-3AB659828678}"/>
              </a:ext>
            </a:extLst>
          </p:cNvPr>
          <p:cNvSpPr/>
          <p:nvPr/>
        </p:nvSpPr>
        <p:spPr>
          <a:xfrm>
            <a:off x="911837" y="2842933"/>
            <a:ext cx="2262784" cy="268523"/>
          </a:xfrm>
          <a:prstGeom prst="rect">
            <a:avLst/>
          </a:prstGeom>
        </p:spPr>
        <p:txBody>
          <a:bodyPr wrap="square">
            <a:spAutoFit/>
          </a:bodyPr>
          <a:lstStyle/>
          <a:p>
            <a:pPr marL="0" marR="0" lvl="0" indent="0" algn="l" defTabSz="684087" rtl="0" eaLnBrk="1" fontAlgn="auto" latinLnBrk="0" hangingPunct="1">
              <a:lnSpc>
                <a:spcPct val="85000"/>
              </a:lnSpc>
              <a:spcBef>
                <a:spcPts val="0"/>
              </a:spcBef>
              <a:spcAft>
                <a:spcPts val="1345"/>
              </a:spcAft>
              <a:buClr>
                <a:srgbClr val="27ACAA"/>
              </a:buClr>
              <a:buSzPct val="70000"/>
              <a:buFontTx/>
              <a:buNone/>
              <a:tabLst/>
              <a:defRPr/>
            </a:pPr>
            <a:r>
              <a:rPr lang="tr-TR" sz="1347" b="1" dirty="0">
                <a:solidFill>
                  <a:srgbClr val="2E2E38"/>
                </a:solidFill>
                <a:latin typeface="EYInterstate Light"/>
              </a:rPr>
              <a:t>Fiyatlandırma tedbirleri </a:t>
            </a:r>
            <a:endParaRPr kumimoji="0" lang="en-US" sz="1347" b="1"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9" name="Rectangle 8">
            <a:extLst>
              <a:ext uri="{FF2B5EF4-FFF2-40B4-BE49-F238E27FC236}">
                <a16:creationId xmlns:a16="http://schemas.microsoft.com/office/drawing/2014/main" id="{DCBE14F2-B7AC-4862-AF3A-BE87563205E4}"/>
              </a:ext>
            </a:extLst>
          </p:cNvPr>
          <p:cNvSpPr/>
          <p:nvPr/>
        </p:nvSpPr>
        <p:spPr>
          <a:xfrm>
            <a:off x="3504173" y="1640969"/>
            <a:ext cx="1516604" cy="275460"/>
          </a:xfrm>
          <a:prstGeom prst="rect">
            <a:avLst/>
          </a:prstGeom>
        </p:spPr>
        <p:txBody>
          <a:bodyPr wrap="square">
            <a:spAutoFit/>
          </a:bodyPr>
          <a:lstStyle/>
          <a:p>
            <a:pPr marL="0" marR="0" lvl="0" indent="0" algn="ctr" defTabSz="684087" rtl="0" eaLnBrk="1" fontAlgn="auto" latinLnBrk="0" hangingPunct="1">
              <a:lnSpc>
                <a:spcPct val="85000"/>
              </a:lnSpc>
              <a:spcBef>
                <a:spcPts val="0"/>
              </a:spcBef>
              <a:spcAft>
                <a:spcPts val="1345"/>
              </a:spcAft>
              <a:buClr>
                <a:srgbClr val="27ACAA"/>
              </a:buClr>
              <a:buSzPct val="70000"/>
              <a:buFontTx/>
              <a:buNone/>
              <a:tabLst/>
              <a:defRPr/>
            </a:pPr>
            <a:r>
              <a:rPr kumimoji="0" lang="tr-TR" sz="1400" b="1" i="0" u="none" strike="noStrike" kern="1200" cap="none" spc="0" normalizeH="0" baseline="0" noProof="0" dirty="0">
                <a:ln>
                  <a:noFill/>
                </a:ln>
                <a:solidFill>
                  <a:srgbClr val="FFE600"/>
                </a:solidFill>
                <a:effectLst/>
                <a:uLnTx/>
                <a:uFillTx/>
                <a:ea typeface="+mn-ea"/>
                <a:cs typeface="+mn-cs"/>
              </a:rPr>
              <a:t>Teşvikler</a:t>
            </a:r>
            <a:endParaRPr kumimoji="0" lang="en-US" sz="1400" b="1" i="0" u="none" strike="noStrike" kern="1200" cap="none" spc="0" normalizeH="0" baseline="0" noProof="0" dirty="0">
              <a:ln>
                <a:noFill/>
              </a:ln>
              <a:solidFill>
                <a:srgbClr val="FFE600"/>
              </a:solidFill>
              <a:effectLst/>
              <a:uLnTx/>
              <a:uFillTx/>
              <a:ea typeface="+mn-ea"/>
              <a:cs typeface="+mn-cs"/>
            </a:endParaRPr>
          </a:p>
        </p:txBody>
      </p:sp>
      <p:sp>
        <p:nvSpPr>
          <p:cNvPr id="10" name="Rectangle 9">
            <a:extLst>
              <a:ext uri="{FF2B5EF4-FFF2-40B4-BE49-F238E27FC236}">
                <a16:creationId xmlns:a16="http://schemas.microsoft.com/office/drawing/2014/main" id="{A983580B-FF12-471B-94C5-A94A75DA810B}"/>
              </a:ext>
            </a:extLst>
          </p:cNvPr>
          <p:cNvSpPr/>
          <p:nvPr/>
        </p:nvSpPr>
        <p:spPr>
          <a:xfrm>
            <a:off x="1070281" y="5275115"/>
            <a:ext cx="2182700" cy="458587"/>
          </a:xfrm>
          <a:prstGeom prst="rect">
            <a:avLst/>
          </a:prstGeom>
        </p:spPr>
        <p:txBody>
          <a:bodyPr wrap="square">
            <a:spAutoFit/>
          </a:bodyPr>
          <a:lstStyle/>
          <a:p>
            <a:pPr marL="0" marR="0" lvl="0" indent="0" algn="l" defTabSz="684087" rtl="0" eaLnBrk="1" fontAlgn="auto" latinLnBrk="0" hangingPunct="1">
              <a:lnSpc>
                <a:spcPct val="85000"/>
              </a:lnSpc>
              <a:spcBef>
                <a:spcPts val="0"/>
              </a:spcBef>
              <a:spcAft>
                <a:spcPts val="1345"/>
              </a:spcAft>
              <a:buClr>
                <a:srgbClr val="27ACAA"/>
              </a:buClr>
              <a:buSzPct val="70000"/>
              <a:buFontTx/>
              <a:buNone/>
              <a:tabLst/>
              <a:defRPr/>
            </a:pPr>
            <a:r>
              <a:rPr kumimoji="0" lang="tr-TR" sz="1400" b="1" i="0" u="none" strike="noStrike" kern="1200" cap="none" spc="0" normalizeH="0" baseline="0" noProof="0" dirty="0">
                <a:ln>
                  <a:noFill/>
                </a:ln>
                <a:solidFill>
                  <a:srgbClr val="FFE600"/>
                </a:solidFill>
                <a:effectLst/>
                <a:uLnTx/>
                <a:uFillTx/>
                <a:ea typeface="+mn-ea"/>
                <a:cs typeface="+mn-cs"/>
              </a:rPr>
              <a:t>Açıklama, raporlama ve etiketleme</a:t>
            </a:r>
            <a:endParaRPr kumimoji="0" lang="en-US" sz="1400" b="1" i="0" u="none" strike="noStrike" kern="1200" cap="none" spc="0" normalizeH="0" baseline="0" noProof="0" dirty="0">
              <a:ln>
                <a:noFill/>
              </a:ln>
              <a:solidFill>
                <a:srgbClr val="FFE600"/>
              </a:solidFill>
              <a:effectLst/>
              <a:uLnTx/>
              <a:uFillTx/>
              <a:ea typeface="+mn-ea"/>
              <a:cs typeface="+mn-cs"/>
            </a:endParaRPr>
          </a:p>
        </p:txBody>
      </p:sp>
      <p:sp>
        <p:nvSpPr>
          <p:cNvPr id="11" name="Rectangle 10">
            <a:extLst>
              <a:ext uri="{FF2B5EF4-FFF2-40B4-BE49-F238E27FC236}">
                <a16:creationId xmlns:a16="http://schemas.microsoft.com/office/drawing/2014/main" id="{D927EAEC-5A68-4EA4-9B6C-1E631A8FAC14}"/>
              </a:ext>
            </a:extLst>
          </p:cNvPr>
          <p:cNvSpPr/>
          <p:nvPr/>
        </p:nvSpPr>
        <p:spPr>
          <a:xfrm>
            <a:off x="863252" y="1635588"/>
            <a:ext cx="1348458" cy="275460"/>
          </a:xfrm>
          <a:prstGeom prst="rect">
            <a:avLst/>
          </a:prstGeom>
        </p:spPr>
        <p:txBody>
          <a:bodyPr wrap="square">
            <a:spAutoFit/>
          </a:bodyPr>
          <a:lstStyle/>
          <a:p>
            <a:pPr marL="0" marR="0" lvl="0" indent="0" algn="l" defTabSz="684087" rtl="0" eaLnBrk="1" fontAlgn="auto" latinLnBrk="0" hangingPunct="1">
              <a:lnSpc>
                <a:spcPct val="85000"/>
              </a:lnSpc>
              <a:spcBef>
                <a:spcPts val="0"/>
              </a:spcBef>
              <a:spcAft>
                <a:spcPts val="1345"/>
              </a:spcAft>
              <a:buClr>
                <a:srgbClr val="27ACAA"/>
              </a:buClr>
              <a:buSzPct val="70000"/>
              <a:buFontTx/>
              <a:buNone/>
              <a:tabLst/>
              <a:defRPr/>
            </a:pPr>
            <a:r>
              <a:rPr lang="tr-TR" sz="1400" b="1" dirty="0">
                <a:solidFill>
                  <a:srgbClr val="2E2E38"/>
                </a:solidFill>
              </a:rPr>
              <a:t>Düzenlemeler</a:t>
            </a:r>
            <a:r>
              <a:rPr kumimoji="0" lang="en-US" sz="1400" b="1" i="0" u="none" strike="noStrike" kern="1200" cap="none" spc="0" normalizeH="0" baseline="0" noProof="0" dirty="0">
                <a:ln>
                  <a:noFill/>
                </a:ln>
                <a:solidFill>
                  <a:srgbClr val="2E2E38"/>
                </a:solidFill>
                <a:effectLst/>
                <a:uLnTx/>
                <a:uFillTx/>
                <a:ea typeface="+mn-ea"/>
                <a:cs typeface="+mn-cs"/>
              </a:rPr>
              <a:t> </a:t>
            </a:r>
          </a:p>
        </p:txBody>
      </p:sp>
      <p:grpSp>
        <p:nvGrpSpPr>
          <p:cNvPr id="12" name="Group 167">
            <a:extLst>
              <a:ext uri="{FF2B5EF4-FFF2-40B4-BE49-F238E27FC236}">
                <a16:creationId xmlns:a16="http://schemas.microsoft.com/office/drawing/2014/main" id="{0E418B61-1DED-4F96-B521-DDCCF6543AF1}"/>
              </a:ext>
            </a:extLst>
          </p:cNvPr>
          <p:cNvGrpSpPr>
            <a:grpSpLocks noChangeAspect="1"/>
          </p:cNvGrpSpPr>
          <p:nvPr/>
        </p:nvGrpSpPr>
        <p:grpSpPr bwMode="auto">
          <a:xfrm>
            <a:off x="3678175" y="4899593"/>
            <a:ext cx="1139527" cy="878939"/>
            <a:chOff x="4424" y="1997"/>
            <a:chExt cx="846" cy="586"/>
          </a:xfrm>
          <a:solidFill>
            <a:srgbClr val="F6F6FA"/>
          </a:solidFill>
        </p:grpSpPr>
        <p:sp>
          <p:nvSpPr>
            <p:cNvPr id="13" name="Freeform 168">
              <a:extLst>
                <a:ext uri="{FF2B5EF4-FFF2-40B4-BE49-F238E27FC236}">
                  <a16:creationId xmlns:a16="http://schemas.microsoft.com/office/drawing/2014/main" id="{BA4176CA-2183-486D-A81A-2BD62F0B1D91}"/>
                </a:ext>
              </a:extLst>
            </p:cNvPr>
            <p:cNvSpPr>
              <a:spLocks noEditPoints="1"/>
            </p:cNvSpPr>
            <p:nvPr/>
          </p:nvSpPr>
          <p:spPr bwMode="auto">
            <a:xfrm>
              <a:off x="4470" y="2161"/>
              <a:ext cx="288" cy="422"/>
            </a:xfrm>
            <a:custGeom>
              <a:avLst/>
              <a:gdLst>
                <a:gd name="T0" fmla="*/ 194 w 288"/>
                <a:gd name="T1" fmla="*/ 422 h 422"/>
                <a:gd name="T2" fmla="*/ 38 w 288"/>
                <a:gd name="T3" fmla="*/ 262 h 422"/>
                <a:gd name="T4" fmla="*/ 30 w 288"/>
                <a:gd name="T5" fmla="*/ 262 h 422"/>
                <a:gd name="T6" fmla="*/ 16 w 288"/>
                <a:gd name="T7" fmla="*/ 256 h 422"/>
                <a:gd name="T8" fmla="*/ 6 w 288"/>
                <a:gd name="T9" fmla="*/ 244 h 422"/>
                <a:gd name="T10" fmla="*/ 0 w 288"/>
                <a:gd name="T11" fmla="*/ 232 h 422"/>
                <a:gd name="T12" fmla="*/ 0 w 288"/>
                <a:gd name="T13" fmla="*/ 34 h 422"/>
                <a:gd name="T14" fmla="*/ 0 w 288"/>
                <a:gd name="T15" fmla="*/ 28 h 422"/>
                <a:gd name="T16" fmla="*/ 8 w 288"/>
                <a:gd name="T17" fmla="*/ 12 h 422"/>
                <a:gd name="T18" fmla="*/ 24 w 288"/>
                <a:gd name="T19" fmla="*/ 2 h 422"/>
                <a:gd name="T20" fmla="*/ 96 w 288"/>
                <a:gd name="T21" fmla="*/ 2 h 422"/>
                <a:gd name="T22" fmla="*/ 98 w 288"/>
                <a:gd name="T23" fmla="*/ 2 h 422"/>
                <a:gd name="T24" fmla="*/ 108 w 288"/>
                <a:gd name="T25" fmla="*/ 6 h 422"/>
                <a:gd name="T26" fmla="*/ 220 w 288"/>
                <a:gd name="T27" fmla="*/ 76 h 422"/>
                <a:gd name="T28" fmla="*/ 228 w 288"/>
                <a:gd name="T29" fmla="*/ 78 h 422"/>
                <a:gd name="T30" fmla="*/ 238 w 288"/>
                <a:gd name="T31" fmla="*/ 82 h 422"/>
                <a:gd name="T32" fmla="*/ 248 w 288"/>
                <a:gd name="T33" fmla="*/ 92 h 422"/>
                <a:gd name="T34" fmla="*/ 252 w 288"/>
                <a:gd name="T35" fmla="*/ 102 h 422"/>
                <a:gd name="T36" fmla="*/ 254 w 288"/>
                <a:gd name="T37" fmla="*/ 110 h 422"/>
                <a:gd name="T38" fmla="*/ 250 w 288"/>
                <a:gd name="T39" fmla="*/ 122 h 422"/>
                <a:gd name="T40" fmla="*/ 244 w 288"/>
                <a:gd name="T41" fmla="*/ 134 h 422"/>
                <a:gd name="T42" fmla="*/ 234 w 288"/>
                <a:gd name="T43" fmla="*/ 140 h 422"/>
                <a:gd name="T44" fmla="*/ 220 w 288"/>
                <a:gd name="T45" fmla="*/ 142 h 422"/>
                <a:gd name="T46" fmla="*/ 108 w 288"/>
                <a:gd name="T47" fmla="*/ 118 h 422"/>
                <a:gd name="T48" fmla="*/ 198 w 288"/>
                <a:gd name="T49" fmla="*/ 186 h 422"/>
                <a:gd name="T50" fmla="*/ 208 w 288"/>
                <a:gd name="T51" fmla="*/ 188 h 422"/>
                <a:gd name="T52" fmla="*/ 224 w 288"/>
                <a:gd name="T53" fmla="*/ 200 h 422"/>
                <a:gd name="T54" fmla="*/ 288 w 288"/>
                <a:gd name="T55" fmla="*/ 422 h 422"/>
                <a:gd name="T56" fmla="*/ 264 w 288"/>
                <a:gd name="T57" fmla="*/ 404 h 422"/>
                <a:gd name="T58" fmla="*/ 212 w 288"/>
                <a:gd name="T59" fmla="*/ 214 h 422"/>
                <a:gd name="T60" fmla="*/ 206 w 288"/>
                <a:gd name="T61" fmla="*/ 208 h 422"/>
                <a:gd name="T62" fmla="*/ 198 w 288"/>
                <a:gd name="T63" fmla="*/ 204 h 422"/>
                <a:gd name="T64" fmla="*/ 90 w 288"/>
                <a:gd name="T65" fmla="*/ 88 h 422"/>
                <a:gd name="T66" fmla="*/ 220 w 288"/>
                <a:gd name="T67" fmla="*/ 124 h 422"/>
                <a:gd name="T68" fmla="*/ 226 w 288"/>
                <a:gd name="T69" fmla="*/ 124 h 422"/>
                <a:gd name="T70" fmla="*/ 234 w 288"/>
                <a:gd name="T71" fmla="*/ 116 h 422"/>
                <a:gd name="T72" fmla="*/ 236 w 288"/>
                <a:gd name="T73" fmla="*/ 110 h 422"/>
                <a:gd name="T74" fmla="*/ 232 w 288"/>
                <a:gd name="T75" fmla="*/ 98 h 422"/>
                <a:gd name="T76" fmla="*/ 220 w 288"/>
                <a:gd name="T77" fmla="*/ 94 h 422"/>
                <a:gd name="T78" fmla="*/ 94 w 288"/>
                <a:gd name="T79" fmla="*/ 18 h 422"/>
                <a:gd name="T80" fmla="*/ 90 w 288"/>
                <a:gd name="T81" fmla="*/ 14 h 422"/>
                <a:gd name="T82" fmla="*/ 92 w 288"/>
                <a:gd name="T83" fmla="*/ 18 h 422"/>
                <a:gd name="T84" fmla="*/ 30 w 288"/>
                <a:gd name="T85" fmla="*/ 20 h 422"/>
                <a:gd name="T86" fmla="*/ 26 w 288"/>
                <a:gd name="T87" fmla="*/ 22 h 422"/>
                <a:gd name="T88" fmla="*/ 18 w 288"/>
                <a:gd name="T89" fmla="*/ 28 h 422"/>
                <a:gd name="T90" fmla="*/ 18 w 288"/>
                <a:gd name="T91" fmla="*/ 224 h 422"/>
                <a:gd name="T92" fmla="*/ 18 w 288"/>
                <a:gd name="T93" fmla="*/ 232 h 422"/>
                <a:gd name="T94" fmla="*/ 30 w 288"/>
                <a:gd name="T95" fmla="*/ 242 h 422"/>
                <a:gd name="T96" fmla="*/ 162 w 288"/>
                <a:gd name="T97" fmla="*/ 244 h 422"/>
                <a:gd name="T98" fmla="*/ 102 w 288"/>
                <a:gd name="T99" fmla="*/ 14 h 422"/>
                <a:gd name="T100" fmla="*/ 102 w 288"/>
                <a:gd name="T101" fmla="*/ 20 h 422"/>
                <a:gd name="T102" fmla="*/ 108 w 288"/>
                <a:gd name="T103" fmla="*/ 14 h 422"/>
                <a:gd name="T104" fmla="*/ 108 w 288"/>
                <a:gd name="T105" fmla="*/ 12 h 422"/>
                <a:gd name="T106" fmla="*/ 108 w 288"/>
                <a:gd name="T107" fmla="*/ 12 h 422"/>
                <a:gd name="T108" fmla="*/ 108 w 288"/>
                <a:gd name="T109" fmla="*/ 1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8" h="422">
                  <a:moveTo>
                    <a:pt x="288" y="422"/>
                  </a:moveTo>
                  <a:lnTo>
                    <a:pt x="194" y="422"/>
                  </a:lnTo>
                  <a:lnTo>
                    <a:pt x="148" y="262"/>
                  </a:lnTo>
                  <a:lnTo>
                    <a:pt x="38" y="262"/>
                  </a:lnTo>
                  <a:lnTo>
                    <a:pt x="38" y="262"/>
                  </a:lnTo>
                  <a:lnTo>
                    <a:pt x="30" y="262"/>
                  </a:lnTo>
                  <a:lnTo>
                    <a:pt x="22" y="258"/>
                  </a:lnTo>
                  <a:lnTo>
                    <a:pt x="16" y="256"/>
                  </a:lnTo>
                  <a:lnTo>
                    <a:pt x="10" y="250"/>
                  </a:lnTo>
                  <a:lnTo>
                    <a:pt x="6" y="244"/>
                  </a:lnTo>
                  <a:lnTo>
                    <a:pt x="2" y="238"/>
                  </a:lnTo>
                  <a:lnTo>
                    <a:pt x="0" y="232"/>
                  </a:lnTo>
                  <a:lnTo>
                    <a:pt x="0" y="224"/>
                  </a:lnTo>
                  <a:lnTo>
                    <a:pt x="0" y="34"/>
                  </a:lnTo>
                  <a:lnTo>
                    <a:pt x="0" y="34"/>
                  </a:lnTo>
                  <a:lnTo>
                    <a:pt x="0" y="28"/>
                  </a:lnTo>
                  <a:lnTo>
                    <a:pt x="2" y="22"/>
                  </a:lnTo>
                  <a:lnTo>
                    <a:pt x="8" y="12"/>
                  </a:lnTo>
                  <a:lnTo>
                    <a:pt x="18" y="4"/>
                  </a:lnTo>
                  <a:lnTo>
                    <a:pt x="24" y="2"/>
                  </a:lnTo>
                  <a:lnTo>
                    <a:pt x="30" y="2"/>
                  </a:lnTo>
                  <a:lnTo>
                    <a:pt x="96" y="2"/>
                  </a:lnTo>
                  <a:lnTo>
                    <a:pt x="96" y="2"/>
                  </a:lnTo>
                  <a:lnTo>
                    <a:pt x="98" y="2"/>
                  </a:lnTo>
                  <a:lnTo>
                    <a:pt x="102" y="0"/>
                  </a:lnTo>
                  <a:lnTo>
                    <a:pt x="108" y="6"/>
                  </a:lnTo>
                  <a:lnTo>
                    <a:pt x="168" y="76"/>
                  </a:lnTo>
                  <a:lnTo>
                    <a:pt x="220" y="76"/>
                  </a:lnTo>
                  <a:lnTo>
                    <a:pt x="220" y="76"/>
                  </a:lnTo>
                  <a:lnTo>
                    <a:pt x="228" y="78"/>
                  </a:lnTo>
                  <a:lnTo>
                    <a:pt x="234" y="80"/>
                  </a:lnTo>
                  <a:lnTo>
                    <a:pt x="238" y="82"/>
                  </a:lnTo>
                  <a:lnTo>
                    <a:pt x="244" y="86"/>
                  </a:lnTo>
                  <a:lnTo>
                    <a:pt x="248" y="92"/>
                  </a:lnTo>
                  <a:lnTo>
                    <a:pt x="250" y="96"/>
                  </a:lnTo>
                  <a:lnTo>
                    <a:pt x="252" y="102"/>
                  </a:lnTo>
                  <a:lnTo>
                    <a:pt x="254" y="110"/>
                  </a:lnTo>
                  <a:lnTo>
                    <a:pt x="254" y="110"/>
                  </a:lnTo>
                  <a:lnTo>
                    <a:pt x="252" y="116"/>
                  </a:lnTo>
                  <a:lnTo>
                    <a:pt x="250" y="122"/>
                  </a:lnTo>
                  <a:lnTo>
                    <a:pt x="248" y="128"/>
                  </a:lnTo>
                  <a:lnTo>
                    <a:pt x="244" y="134"/>
                  </a:lnTo>
                  <a:lnTo>
                    <a:pt x="238" y="138"/>
                  </a:lnTo>
                  <a:lnTo>
                    <a:pt x="234" y="140"/>
                  </a:lnTo>
                  <a:lnTo>
                    <a:pt x="228" y="142"/>
                  </a:lnTo>
                  <a:lnTo>
                    <a:pt x="220" y="142"/>
                  </a:lnTo>
                  <a:lnTo>
                    <a:pt x="154" y="142"/>
                  </a:lnTo>
                  <a:lnTo>
                    <a:pt x="108" y="118"/>
                  </a:lnTo>
                  <a:lnTo>
                    <a:pt x="108" y="186"/>
                  </a:lnTo>
                  <a:lnTo>
                    <a:pt x="198" y="186"/>
                  </a:lnTo>
                  <a:lnTo>
                    <a:pt x="198" y="186"/>
                  </a:lnTo>
                  <a:lnTo>
                    <a:pt x="208" y="188"/>
                  </a:lnTo>
                  <a:lnTo>
                    <a:pt x="218" y="194"/>
                  </a:lnTo>
                  <a:lnTo>
                    <a:pt x="224" y="200"/>
                  </a:lnTo>
                  <a:lnTo>
                    <a:pt x="228" y="210"/>
                  </a:lnTo>
                  <a:lnTo>
                    <a:pt x="288" y="422"/>
                  </a:lnTo>
                  <a:close/>
                  <a:moveTo>
                    <a:pt x="206" y="404"/>
                  </a:moveTo>
                  <a:lnTo>
                    <a:pt x="264" y="404"/>
                  </a:lnTo>
                  <a:lnTo>
                    <a:pt x="212" y="214"/>
                  </a:lnTo>
                  <a:lnTo>
                    <a:pt x="212" y="214"/>
                  </a:lnTo>
                  <a:lnTo>
                    <a:pt x="210" y="210"/>
                  </a:lnTo>
                  <a:lnTo>
                    <a:pt x="206" y="208"/>
                  </a:lnTo>
                  <a:lnTo>
                    <a:pt x="202" y="206"/>
                  </a:lnTo>
                  <a:lnTo>
                    <a:pt x="198" y="204"/>
                  </a:lnTo>
                  <a:lnTo>
                    <a:pt x="90" y="204"/>
                  </a:lnTo>
                  <a:lnTo>
                    <a:pt x="90" y="88"/>
                  </a:lnTo>
                  <a:lnTo>
                    <a:pt x="160" y="124"/>
                  </a:lnTo>
                  <a:lnTo>
                    <a:pt x="220" y="124"/>
                  </a:lnTo>
                  <a:lnTo>
                    <a:pt x="220" y="124"/>
                  </a:lnTo>
                  <a:lnTo>
                    <a:pt x="226" y="124"/>
                  </a:lnTo>
                  <a:lnTo>
                    <a:pt x="232" y="120"/>
                  </a:lnTo>
                  <a:lnTo>
                    <a:pt x="234" y="116"/>
                  </a:lnTo>
                  <a:lnTo>
                    <a:pt x="236" y="110"/>
                  </a:lnTo>
                  <a:lnTo>
                    <a:pt x="236" y="110"/>
                  </a:lnTo>
                  <a:lnTo>
                    <a:pt x="234" y="104"/>
                  </a:lnTo>
                  <a:lnTo>
                    <a:pt x="232" y="98"/>
                  </a:lnTo>
                  <a:lnTo>
                    <a:pt x="226" y="96"/>
                  </a:lnTo>
                  <a:lnTo>
                    <a:pt x="220" y="94"/>
                  </a:lnTo>
                  <a:lnTo>
                    <a:pt x="160" y="94"/>
                  </a:lnTo>
                  <a:lnTo>
                    <a:pt x="94" y="18"/>
                  </a:lnTo>
                  <a:lnTo>
                    <a:pt x="100" y="14"/>
                  </a:lnTo>
                  <a:lnTo>
                    <a:pt x="90" y="14"/>
                  </a:lnTo>
                  <a:lnTo>
                    <a:pt x="90" y="14"/>
                  </a:lnTo>
                  <a:lnTo>
                    <a:pt x="92" y="18"/>
                  </a:lnTo>
                  <a:lnTo>
                    <a:pt x="96" y="20"/>
                  </a:lnTo>
                  <a:lnTo>
                    <a:pt x="30" y="20"/>
                  </a:lnTo>
                  <a:lnTo>
                    <a:pt x="30" y="20"/>
                  </a:lnTo>
                  <a:lnTo>
                    <a:pt x="26" y="22"/>
                  </a:lnTo>
                  <a:lnTo>
                    <a:pt x="22" y="24"/>
                  </a:lnTo>
                  <a:lnTo>
                    <a:pt x="18" y="28"/>
                  </a:lnTo>
                  <a:lnTo>
                    <a:pt x="18" y="34"/>
                  </a:lnTo>
                  <a:lnTo>
                    <a:pt x="18" y="224"/>
                  </a:lnTo>
                  <a:lnTo>
                    <a:pt x="18" y="224"/>
                  </a:lnTo>
                  <a:lnTo>
                    <a:pt x="18" y="232"/>
                  </a:lnTo>
                  <a:lnTo>
                    <a:pt x="24" y="238"/>
                  </a:lnTo>
                  <a:lnTo>
                    <a:pt x="30" y="242"/>
                  </a:lnTo>
                  <a:lnTo>
                    <a:pt x="38" y="244"/>
                  </a:lnTo>
                  <a:lnTo>
                    <a:pt x="162" y="244"/>
                  </a:lnTo>
                  <a:lnTo>
                    <a:pt x="206" y="404"/>
                  </a:lnTo>
                  <a:close/>
                  <a:moveTo>
                    <a:pt x="102" y="14"/>
                  </a:moveTo>
                  <a:lnTo>
                    <a:pt x="102" y="20"/>
                  </a:lnTo>
                  <a:lnTo>
                    <a:pt x="102" y="20"/>
                  </a:lnTo>
                  <a:lnTo>
                    <a:pt x="106" y="18"/>
                  </a:lnTo>
                  <a:lnTo>
                    <a:pt x="108" y="14"/>
                  </a:lnTo>
                  <a:lnTo>
                    <a:pt x="102" y="14"/>
                  </a:lnTo>
                  <a:close/>
                  <a:moveTo>
                    <a:pt x="108" y="12"/>
                  </a:moveTo>
                  <a:lnTo>
                    <a:pt x="108" y="12"/>
                  </a:lnTo>
                  <a:lnTo>
                    <a:pt x="108" y="12"/>
                  </a:lnTo>
                  <a:lnTo>
                    <a:pt x="108" y="12"/>
                  </a:lnTo>
                  <a:lnTo>
                    <a:pt x="108" y="12"/>
                  </a:lnTo>
                  <a:lnTo>
                    <a:pt x="10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14" name="Freeform 169">
              <a:extLst>
                <a:ext uri="{FF2B5EF4-FFF2-40B4-BE49-F238E27FC236}">
                  <a16:creationId xmlns:a16="http://schemas.microsoft.com/office/drawing/2014/main" id="{C3EB456B-E161-4742-8150-61C1D9E44F77}"/>
                </a:ext>
              </a:extLst>
            </p:cNvPr>
            <p:cNvSpPr>
              <a:spLocks noEditPoints="1"/>
            </p:cNvSpPr>
            <p:nvPr/>
          </p:nvSpPr>
          <p:spPr bwMode="auto">
            <a:xfrm>
              <a:off x="4938" y="2163"/>
              <a:ext cx="288" cy="420"/>
            </a:xfrm>
            <a:custGeom>
              <a:avLst/>
              <a:gdLst>
                <a:gd name="T0" fmla="*/ 0 w 288"/>
                <a:gd name="T1" fmla="*/ 420 h 420"/>
                <a:gd name="T2" fmla="*/ 60 w 288"/>
                <a:gd name="T3" fmla="*/ 208 h 420"/>
                <a:gd name="T4" fmla="*/ 70 w 288"/>
                <a:gd name="T5" fmla="*/ 192 h 420"/>
                <a:gd name="T6" fmla="*/ 90 w 288"/>
                <a:gd name="T7" fmla="*/ 184 h 420"/>
                <a:gd name="T8" fmla="*/ 180 w 288"/>
                <a:gd name="T9" fmla="*/ 116 h 420"/>
                <a:gd name="T10" fmla="*/ 68 w 288"/>
                <a:gd name="T11" fmla="*/ 140 h 420"/>
                <a:gd name="T12" fmla="*/ 60 w 288"/>
                <a:gd name="T13" fmla="*/ 140 h 420"/>
                <a:gd name="T14" fmla="*/ 48 w 288"/>
                <a:gd name="T15" fmla="*/ 136 h 420"/>
                <a:gd name="T16" fmla="*/ 40 w 288"/>
                <a:gd name="T17" fmla="*/ 126 h 420"/>
                <a:gd name="T18" fmla="*/ 34 w 288"/>
                <a:gd name="T19" fmla="*/ 114 h 420"/>
                <a:gd name="T20" fmla="*/ 34 w 288"/>
                <a:gd name="T21" fmla="*/ 108 h 420"/>
                <a:gd name="T22" fmla="*/ 36 w 288"/>
                <a:gd name="T23" fmla="*/ 94 h 420"/>
                <a:gd name="T24" fmla="*/ 44 w 288"/>
                <a:gd name="T25" fmla="*/ 84 h 420"/>
                <a:gd name="T26" fmla="*/ 54 w 288"/>
                <a:gd name="T27" fmla="*/ 78 h 420"/>
                <a:gd name="T28" fmla="*/ 68 w 288"/>
                <a:gd name="T29" fmla="*/ 74 h 420"/>
                <a:gd name="T30" fmla="*/ 184 w 288"/>
                <a:gd name="T31" fmla="*/ 0 h 420"/>
                <a:gd name="T32" fmla="*/ 188 w 288"/>
                <a:gd name="T33" fmla="*/ 0 h 420"/>
                <a:gd name="T34" fmla="*/ 258 w 288"/>
                <a:gd name="T35" fmla="*/ 0 h 420"/>
                <a:gd name="T36" fmla="*/ 264 w 288"/>
                <a:gd name="T37" fmla="*/ 0 h 420"/>
                <a:gd name="T38" fmla="*/ 280 w 288"/>
                <a:gd name="T39" fmla="*/ 10 h 420"/>
                <a:gd name="T40" fmla="*/ 288 w 288"/>
                <a:gd name="T41" fmla="*/ 26 h 420"/>
                <a:gd name="T42" fmla="*/ 288 w 288"/>
                <a:gd name="T43" fmla="*/ 222 h 420"/>
                <a:gd name="T44" fmla="*/ 288 w 288"/>
                <a:gd name="T45" fmla="*/ 230 h 420"/>
                <a:gd name="T46" fmla="*/ 282 w 288"/>
                <a:gd name="T47" fmla="*/ 242 h 420"/>
                <a:gd name="T48" fmla="*/ 272 w 288"/>
                <a:gd name="T49" fmla="*/ 254 h 420"/>
                <a:gd name="T50" fmla="*/ 258 w 288"/>
                <a:gd name="T51" fmla="*/ 260 h 420"/>
                <a:gd name="T52" fmla="*/ 140 w 288"/>
                <a:gd name="T53" fmla="*/ 260 h 420"/>
                <a:gd name="T54" fmla="*/ 24 w 288"/>
                <a:gd name="T55" fmla="*/ 402 h 420"/>
                <a:gd name="T56" fmla="*/ 126 w 288"/>
                <a:gd name="T57" fmla="*/ 242 h 420"/>
                <a:gd name="T58" fmla="*/ 250 w 288"/>
                <a:gd name="T59" fmla="*/ 242 h 420"/>
                <a:gd name="T60" fmla="*/ 264 w 288"/>
                <a:gd name="T61" fmla="*/ 236 h 420"/>
                <a:gd name="T62" fmla="*/ 270 w 288"/>
                <a:gd name="T63" fmla="*/ 222 h 420"/>
                <a:gd name="T64" fmla="*/ 270 w 288"/>
                <a:gd name="T65" fmla="*/ 32 h 420"/>
                <a:gd name="T66" fmla="*/ 266 w 288"/>
                <a:gd name="T67" fmla="*/ 22 h 420"/>
                <a:gd name="T68" fmla="*/ 258 w 288"/>
                <a:gd name="T69" fmla="*/ 18 h 420"/>
                <a:gd name="T70" fmla="*/ 192 w 288"/>
                <a:gd name="T71" fmla="*/ 18 h 420"/>
                <a:gd name="T72" fmla="*/ 198 w 288"/>
                <a:gd name="T73" fmla="*/ 12 h 420"/>
                <a:gd name="T74" fmla="*/ 194 w 288"/>
                <a:gd name="T75" fmla="*/ 16 h 420"/>
                <a:gd name="T76" fmla="*/ 68 w 288"/>
                <a:gd name="T77" fmla="*/ 92 h 420"/>
                <a:gd name="T78" fmla="*/ 62 w 288"/>
                <a:gd name="T79" fmla="*/ 94 h 420"/>
                <a:gd name="T80" fmla="*/ 54 w 288"/>
                <a:gd name="T81" fmla="*/ 102 h 420"/>
                <a:gd name="T82" fmla="*/ 52 w 288"/>
                <a:gd name="T83" fmla="*/ 108 h 420"/>
                <a:gd name="T84" fmla="*/ 56 w 288"/>
                <a:gd name="T85" fmla="*/ 118 h 420"/>
                <a:gd name="T86" fmla="*/ 68 w 288"/>
                <a:gd name="T87" fmla="*/ 122 h 420"/>
                <a:gd name="T88" fmla="*/ 198 w 288"/>
                <a:gd name="T89" fmla="*/ 86 h 420"/>
                <a:gd name="T90" fmla="*/ 90 w 288"/>
                <a:gd name="T91" fmla="*/ 202 h 420"/>
                <a:gd name="T92" fmla="*/ 84 w 288"/>
                <a:gd name="T93" fmla="*/ 204 h 420"/>
                <a:gd name="T94" fmla="*/ 78 w 288"/>
                <a:gd name="T95" fmla="*/ 208 h 420"/>
                <a:gd name="T96" fmla="*/ 24 w 288"/>
                <a:gd name="T97" fmla="*/ 402 h 420"/>
                <a:gd name="T98" fmla="*/ 180 w 288"/>
                <a:gd name="T99" fmla="*/ 12 h 420"/>
                <a:gd name="T100" fmla="*/ 184 w 288"/>
                <a:gd name="T101" fmla="*/ 18 h 420"/>
                <a:gd name="T102" fmla="*/ 180 w 288"/>
                <a:gd name="T103" fmla="*/ 1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420">
                  <a:moveTo>
                    <a:pt x="94" y="420"/>
                  </a:moveTo>
                  <a:lnTo>
                    <a:pt x="0" y="420"/>
                  </a:lnTo>
                  <a:lnTo>
                    <a:pt x="60" y="208"/>
                  </a:lnTo>
                  <a:lnTo>
                    <a:pt x="60" y="208"/>
                  </a:lnTo>
                  <a:lnTo>
                    <a:pt x="64" y="198"/>
                  </a:lnTo>
                  <a:lnTo>
                    <a:pt x="70" y="192"/>
                  </a:lnTo>
                  <a:lnTo>
                    <a:pt x="80" y="186"/>
                  </a:lnTo>
                  <a:lnTo>
                    <a:pt x="90" y="184"/>
                  </a:lnTo>
                  <a:lnTo>
                    <a:pt x="180" y="184"/>
                  </a:lnTo>
                  <a:lnTo>
                    <a:pt x="180" y="116"/>
                  </a:lnTo>
                  <a:lnTo>
                    <a:pt x="132" y="140"/>
                  </a:lnTo>
                  <a:lnTo>
                    <a:pt x="68" y="140"/>
                  </a:lnTo>
                  <a:lnTo>
                    <a:pt x="68" y="140"/>
                  </a:lnTo>
                  <a:lnTo>
                    <a:pt x="60" y="140"/>
                  </a:lnTo>
                  <a:lnTo>
                    <a:pt x="54" y="138"/>
                  </a:lnTo>
                  <a:lnTo>
                    <a:pt x="48" y="136"/>
                  </a:lnTo>
                  <a:lnTo>
                    <a:pt x="44" y="132"/>
                  </a:lnTo>
                  <a:lnTo>
                    <a:pt x="40" y="126"/>
                  </a:lnTo>
                  <a:lnTo>
                    <a:pt x="36" y="120"/>
                  </a:lnTo>
                  <a:lnTo>
                    <a:pt x="34" y="114"/>
                  </a:lnTo>
                  <a:lnTo>
                    <a:pt x="34" y="108"/>
                  </a:lnTo>
                  <a:lnTo>
                    <a:pt x="34" y="108"/>
                  </a:lnTo>
                  <a:lnTo>
                    <a:pt x="34" y="100"/>
                  </a:lnTo>
                  <a:lnTo>
                    <a:pt x="36" y="94"/>
                  </a:lnTo>
                  <a:lnTo>
                    <a:pt x="40" y="90"/>
                  </a:lnTo>
                  <a:lnTo>
                    <a:pt x="44" y="84"/>
                  </a:lnTo>
                  <a:lnTo>
                    <a:pt x="48" y="80"/>
                  </a:lnTo>
                  <a:lnTo>
                    <a:pt x="54" y="78"/>
                  </a:lnTo>
                  <a:lnTo>
                    <a:pt x="60" y="76"/>
                  </a:lnTo>
                  <a:lnTo>
                    <a:pt x="68" y="74"/>
                  </a:lnTo>
                  <a:lnTo>
                    <a:pt x="120" y="74"/>
                  </a:lnTo>
                  <a:lnTo>
                    <a:pt x="184" y="0"/>
                  </a:lnTo>
                  <a:lnTo>
                    <a:pt x="188" y="0"/>
                  </a:lnTo>
                  <a:lnTo>
                    <a:pt x="188" y="0"/>
                  </a:lnTo>
                  <a:lnTo>
                    <a:pt x="192" y="0"/>
                  </a:lnTo>
                  <a:lnTo>
                    <a:pt x="258" y="0"/>
                  </a:lnTo>
                  <a:lnTo>
                    <a:pt x="258" y="0"/>
                  </a:lnTo>
                  <a:lnTo>
                    <a:pt x="264" y="0"/>
                  </a:lnTo>
                  <a:lnTo>
                    <a:pt x="270" y="2"/>
                  </a:lnTo>
                  <a:lnTo>
                    <a:pt x="280" y="10"/>
                  </a:lnTo>
                  <a:lnTo>
                    <a:pt x="286" y="20"/>
                  </a:lnTo>
                  <a:lnTo>
                    <a:pt x="288" y="26"/>
                  </a:lnTo>
                  <a:lnTo>
                    <a:pt x="288" y="32"/>
                  </a:lnTo>
                  <a:lnTo>
                    <a:pt x="288" y="222"/>
                  </a:lnTo>
                  <a:lnTo>
                    <a:pt x="288" y="222"/>
                  </a:lnTo>
                  <a:lnTo>
                    <a:pt x="288" y="230"/>
                  </a:lnTo>
                  <a:lnTo>
                    <a:pt x="286" y="236"/>
                  </a:lnTo>
                  <a:lnTo>
                    <a:pt x="282" y="242"/>
                  </a:lnTo>
                  <a:lnTo>
                    <a:pt x="278" y="248"/>
                  </a:lnTo>
                  <a:lnTo>
                    <a:pt x="272" y="254"/>
                  </a:lnTo>
                  <a:lnTo>
                    <a:pt x="264" y="256"/>
                  </a:lnTo>
                  <a:lnTo>
                    <a:pt x="258" y="260"/>
                  </a:lnTo>
                  <a:lnTo>
                    <a:pt x="250" y="260"/>
                  </a:lnTo>
                  <a:lnTo>
                    <a:pt x="140" y="260"/>
                  </a:lnTo>
                  <a:lnTo>
                    <a:pt x="94" y="420"/>
                  </a:lnTo>
                  <a:close/>
                  <a:moveTo>
                    <a:pt x="24" y="402"/>
                  </a:moveTo>
                  <a:lnTo>
                    <a:pt x="80" y="402"/>
                  </a:lnTo>
                  <a:lnTo>
                    <a:pt x="126" y="242"/>
                  </a:lnTo>
                  <a:lnTo>
                    <a:pt x="250" y="242"/>
                  </a:lnTo>
                  <a:lnTo>
                    <a:pt x="250" y="242"/>
                  </a:lnTo>
                  <a:lnTo>
                    <a:pt x="258" y="240"/>
                  </a:lnTo>
                  <a:lnTo>
                    <a:pt x="264" y="236"/>
                  </a:lnTo>
                  <a:lnTo>
                    <a:pt x="268" y="230"/>
                  </a:lnTo>
                  <a:lnTo>
                    <a:pt x="270" y="222"/>
                  </a:lnTo>
                  <a:lnTo>
                    <a:pt x="270" y="32"/>
                  </a:lnTo>
                  <a:lnTo>
                    <a:pt x="270" y="32"/>
                  </a:lnTo>
                  <a:lnTo>
                    <a:pt x="270" y="26"/>
                  </a:lnTo>
                  <a:lnTo>
                    <a:pt x="266" y="22"/>
                  </a:lnTo>
                  <a:lnTo>
                    <a:pt x="262" y="20"/>
                  </a:lnTo>
                  <a:lnTo>
                    <a:pt x="258" y="18"/>
                  </a:lnTo>
                  <a:lnTo>
                    <a:pt x="192" y="18"/>
                  </a:lnTo>
                  <a:lnTo>
                    <a:pt x="192" y="18"/>
                  </a:lnTo>
                  <a:lnTo>
                    <a:pt x="196" y="16"/>
                  </a:lnTo>
                  <a:lnTo>
                    <a:pt x="198" y="12"/>
                  </a:lnTo>
                  <a:lnTo>
                    <a:pt x="190" y="12"/>
                  </a:lnTo>
                  <a:lnTo>
                    <a:pt x="194" y="16"/>
                  </a:lnTo>
                  <a:lnTo>
                    <a:pt x="128" y="92"/>
                  </a:lnTo>
                  <a:lnTo>
                    <a:pt x="68" y="92"/>
                  </a:lnTo>
                  <a:lnTo>
                    <a:pt x="68" y="92"/>
                  </a:lnTo>
                  <a:lnTo>
                    <a:pt x="62" y="94"/>
                  </a:lnTo>
                  <a:lnTo>
                    <a:pt x="56" y="96"/>
                  </a:lnTo>
                  <a:lnTo>
                    <a:pt x="54" y="102"/>
                  </a:lnTo>
                  <a:lnTo>
                    <a:pt x="52" y="108"/>
                  </a:lnTo>
                  <a:lnTo>
                    <a:pt x="52" y="108"/>
                  </a:lnTo>
                  <a:lnTo>
                    <a:pt x="54" y="114"/>
                  </a:lnTo>
                  <a:lnTo>
                    <a:pt x="56" y="118"/>
                  </a:lnTo>
                  <a:lnTo>
                    <a:pt x="62" y="122"/>
                  </a:lnTo>
                  <a:lnTo>
                    <a:pt x="68" y="122"/>
                  </a:lnTo>
                  <a:lnTo>
                    <a:pt x="128" y="122"/>
                  </a:lnTo>
                  <a:lnTo>
                    <a:pt x="198" y="86"/>
                  </a:lnTo>
                  <a:lnTo>
                    <a:pt x="198" y="202"/>
                  </a:lnTo>
                  <a:lnTo>
                    <a:pt x="90" y="202"/>
                  </a:lnTo>
                  <a:lnTo>
                    <a:pt x="90" y="202"/>
                  </a:lnTo>
                  <a:lnTo>
                    <a:pt x="84" y="204"/>
                  </a:lnTo>
                  <a:lnTo>
                    <a:pt x="82" y="206"/>
                  </a:lnTo>
                  <a:lnTo>
                    <a:pt x="78" y="208"/>
                  </a:lnTo>
                  <a:lnTo>
                    <a:pt x="76" y="212"/>
                  </a:lnTo>
                  <a:lnTo>
                    <a:pt x="24" y="402"/>
                  </a:lnTo>
                  <a:close/>
                  <a:moveTo>
                    <a:pt x="180" y="12"/>
                  </a:moveTo>
                  <a:lnTo>
                    <a:pt x="180" y="12"/>
                  </a:lnTo>
                  <a:lnTo>
                    <a:pt x="182" y="16"/>
                  </a:lnTo>
                  <a:lnTo>
                    <a:pt x="184" y="18"/>
                  </a:lnTo>
                  <a:lnTo>
                    <a:pt x="188" y="12"/>
                  </a:lnTo>
                  <a:lnTo>
                    <a:pt x="18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15" name="Freeform 170">
              <a:extLst>
                <a:ext uri="{FF2B5EF4-FFF2-40B4-BE49-F238E27FC236}">
                  <a16:creationId xmlns:a16="http://schemas.microsoft.com/office/drawing/2014/main" id="{78D7A6A5-EB25-4C00-9C09-B97984E9EF64}"/>
                </a:ext>
              </a:extLst>
            </p:cNvPr>
            <p:cNvSpPr>
              <a:spLocks noEditPoints="1"/>
            </p:cNvSpPr>
            <p:nvPr/>
          </p:nvSpPr>
          <p:spPr bwMode="auto">
            <a:xfrm>
              <a:off x="4738" y="2141"/>
              <a:ext cx="220" cy="162"/>
            </a:xfrm>
            <a:custGeom>
              <a:avLst/>
              <a:gdLst>
                <a:gd name="T0" fmla="*/ 220 w 220"/>
                <a:gd name="T1" fmla="*/ 162 h 162"/>
                <a:gd name="T2" fmla="*/ 0 w 220"/>
                <a:gd name="T3" fmla="*/ 162 h 162"/>
                <a:gd name="T4" fmla="*/ 0 w 220"/>
                <a:gd name="T5" fmla="*/ 76 h 162"/>
                <a:gd name="T6" fmla="*/ 0 w 220"/>
                <a:gd name="T7" fmla="*/ 76 h 162"/>
                <a:gd name="T8" fmla="*/ 2 w 220"/>
                <a:gd name="T9" fmla="*/ 60 h 162"/>
                <a:gd name="T10" fmla="*/ 6 w 220"/>
                <a:gd name="T11" fmla="*/ 46 h 162"/>
                <a:gd name="T12" fmla="*/ 14 w 220"/>
                <a:gd name="T13" fmla="*/ 34 h 162"/>
                <a:gd name="T14" fmla="*/ 24 w 220"/>
                <a:gd name="T15" fmla="*/ 22 h 162"/>
                <a:gd name="T16" fmla="*/ 34 w 220"/>
                <a:gd name="T17" fmla="*/ 12 h 162"/>
                <a:gd name="T18" fmla="*/ 48 w 220"/>
                <a:gd name="T19" fmla="*/ 6 h 162"/>
                <a:gd name="T20" fmla="*/ 62 w 220"/>
                <a:gd name="T21" fmla="*/ 0 h 162"/>
                <a:gd name="T22" fmla="*/ 78 w 220"/>
                <a:gd name="T23" fmla="*/ 0 h 162"/>
                <a:gd name="T24" fmla="*/ 142 w 220"/>
                <a:gd name="T25" fmla="*/ 0 h 162"/>
                <a:gd name="T26" fmla="*/ 142 w 220"/>
                <a:gd name="T27" fmla="*/ 0 h 162"/>
                <a:gd name="T28" fmla="*/ 158 w 220"/>
                <a:gd name="T29" fmla="*/ 0 h 162"/>
                <a:gd name="T30" fmla="*/ 172 w 220"/>
                <a:gd name="T31" fmla="*/ 6 h 162"/>
                <a:gd name="T32" fmla="*/ 184 w 220"/>
                <a:gd name="T33" fmla="*/ 12 h 162"/>
                <a:gd name="T34" fmla="*/ 196 w 220"/>
                <a:gd name="T35" fmla="*/ 22 h 162"/>
                <a:gd name="T36" fmla="*/ 206 w 220"/>
                <a:gd name="T37" fmla="*/ 34 h 162"/>
                <a:gd name="T38" fmla="*/ 212 w 220"/>
                <a:gd name="T39" fmla="*/ 46 h 162"/>
                <a:gd name="T40" fmla="*/ 218 w 220"/>
                <a:gd name="T41" fmla="*/ 60 h 162"/>
                <a:gd name="T42" fmla="*/ 220 w 220"/>
                <a:gd name="T43" fmla="*/ 76 h 162"/>
                <a:gd name="T44" fmla="*/ 220 w 220"/>
                <a:gd name="T45" fmla="*/ 162 h 162"/>
                <a:gd name="T46" fmla="*/ 18 w 220"/>
                <a:gd name="T47" fmla="*/ 144 h 162"/>
                <a:gd name="T48" fmla="*/ 202 w 220"/>
                <a:gd name="T49" fmla="*/ 144 h 162"/>
                <a:gd name="T50" fmla="*/ 202 w 220"/>
                <a:gd name="T51" fmla="*/ 76 h 162"/>
                <a:gd name="T52" fmla="*/ 202 w 220"/>
                <a:gd name="T53" fmla="*/ 76 h 162"/>
                <a:gd name="T54" fmla="*/ 200 w 220"/>
                <a:gd name="T55" fmla="*/ 64 h 162"/>
                <a:gd name="T56" fmla="*/ 196 w 220"/>
                <a:gd name="T57" fmla="*/ 54 h 162"/>
                <a:gd name="T58" fmla="*/ 190 w 220"/>
                <a:gd name="T59" fmla="*/ 44 h 162"/>
                <a:gd name="T60" fmla="*/ 184 w 220"/>
                <a:gd name="T61" fmla="*/ 34 h 162"/>
                <a:gd name="T62" fmla="*/ 174 w 220"/>
                <a:gd name="T63" fmla="*/ 28 h 162"/>
                <a:gd name="T64" fmla="*/ 164 w 220"/>
                <a:gd name="T65" fmla="*/ 22 h 162"/>
                <a:gd name="T66" fmla="*/ 154 w 220"/>
                <a:gd name="T67" fmla="*/ 18 h 162"/>
                <a:gd name="T68" fmla="*/ 142 w 220"/>
                <a:gd name="T69" fmla="*/ 18 h 162"/>
                <a:gd name="T70" fmla="*/ 78 w 220"/>
                <a:gd name="T71" fmla="*/ 18 h 162"/>
                <a:gd name="T72" fmla="*/ 78 w 220"/>
                <a:gd name="T73" fmla="*/ 18 h 162"/>
                <a:gd name="T74" fmla="*/ 66 w 220"/>
                <a:gd name="T75" fmla="*/ 18 h 162"/>
                <a:gd name="T76" fmla="*/ 54 w 220"/>
                <a:gd name="T77" fmla="*/ 22 h 162"/>
                <a:gd name="T78" fmla="*/ 44 w 220"/>
                <a:gd name="T79" fmla="*/ 28 h 162"/>
                <a:gd name="T80" fmla="*/ 36 w 220"/>
                <a:gd name="T81" fmla="*/ 34 h 162"/>
                <a:gd name="T82" fmla="*/ 28 w 220"/>
                <a:gd name="T83" fmla="*/ 44 h 162"/>
                <a:gd name="T84" fmla="*/ 24 w 220"/>
                <a:gd name="T85" fmla="*/ 54 h 162"/>
                <a:gd name="T86" fmla="*/ 20 w 220"/>
                <a:gd name="T87" fmla="*/ 64 h 162"/>
                <a:gd name="T88" fmla="*/ 18 w 220"/>
                <a:gd name="T89" fmla="*/ 76 h 162"/>
                <a:gd name="T90" fmla="*/ 18 w 220"/>
                <a:gd name="T91" fmla="*/ 14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162">
                  <a:moveTo>
                    <a:pt x="220" y="162"/>
                  </a:moveTo>
                  <a:lnTo>
                    <a:pt x="0" y="162"/>
                  </a:lnTo>
                  <a:lnTo>
                    <a:pt x="0" y="76"/>
                  </a:lnTo>
                  <a:lnTo>
                    <a:pt x="0" y="76"/>
                  </a:lnTo>
                  <a:lnTo>
                    <a:pt x="2" y="60"/>
                  </a:lnTo>
                  <a:lnTo>
                    <a:pt x="6" y="46"/>
                  </a:lnTo>
                  <a:lnTo>
                    <a:pt x="14" y="34"/>
                  </a:lnTo>
                  <a:lnTo>
                    <a:pt x="24" y="22"/>
                  </a:lnTo>
                  <a:lnTo>
                    <a:pt x="34" y="12"/>
                  </a:lnTo>
                  <a:lnTo>
                    <a:pt x="48" y="6"/>
                  </a:lnTo>
                  <a:lnTo>
                    <a:pt x="62" y="0"/>
                  </a:lnTo>
                  <a:lnTo>
                    <a:pt x="78" y="0"/>
                  </a:lnTo>
                  <a:lnTo>
                    <a:pt x="142" y="0"/>
                  </a:lnTo>
                  <a:lnTo>
                    <a:pt x="142" y="0"/>
                  </a:lnTo>
                  <a:lnTo>
                    <a:pt x="158" y="0"/>
                  </a:lnTo>
                  <a:lnTo>
                    <a:pt x="172" y="6"/>
                  </a:lnTo>
                  <a:lnTo>
                    <a:pt x="184" y="12"/>
                  </a:lnTo>
                  <a:lnTo>
                    <a:pt x="196" y="22"/>
                  </a:lnTo>
                  <a:lnTo>
                    <a:pt x="206" y="34"/>
                  </a:lnTo>
                  <a:lnTo>
                    <a:pt x="212" y="46"/>
                  </a:lnTo>
                  <a:lnTo>
                    <a:pt x="218" y="60"/>
                  </a:lnTo>
                  <a:lnTo>
                    <a:pt x="220" y="76"/>
                  </a:lnTo>
                  <a:lnTo>
                    <a:pt x="220" y="162"/>
                  </a:lnTo>
                  <a:close/>
                  <a:moveTo>
                    <a:pt x="18" y="144"/>
                  </a:moveTo>
                  <a:lnTo>
                    <a:pt x="202" y="144"/>
                  </a:lnTo>
                  <a:lnTo>
                    <a:pt x="202" y="76"/>
                  </a:lnTo>
                  <a:lnTo>
                    <a:pt x="202" y="76"/>
                  </a:lnTo>
                  <a:lnTo>
                    <a:pt x="200" y="64"/>
                  </a:lnTo>
                  <a:lnTo>
                    <a:pt x="196" y="54"/>
                  </a:lnTo>
                  <a:lnTo>
                    <a:pt x="190" y="44"/>
                  </a:lnTo>
                  <a:lnTo>
                    <a:pt x="184" y="34"/>
                  </a:lnTo>
                  <a:lnTo>
                    <a:pt x="174" y="28"/>
                  </a:lnTo>
                  <a:lnTo>
                    <a:pt x="164" y="22"/>
                  </a:lnTo>
                  <a:lnTo>
                    <a:pt x="154" y="18"/>
                  </a:lnTo>
                  <a:lnTo>
                    <a:pt x="142" y="18"/>
                  </a:lnTo>
                  <a:lnTo>
                    <a:pt x="78" y="18"/>
                  </a:lnTo>
                  <a:lnTo>
                    <a:pt x="78" y="18"/>
                  </a:lnTo>
                  <a:lnTo>
                    <a:pt x="66" y="18"/>
                  </a:lnTo>
                  <a:lnTo>
                    <a:pt x="54" y="22"/>
                  </a:lnTo>
                  <a:lnTo>
                    <a:pt x="44" y="28"/>
                  </a:lnTo>
                  <a:lnTo>
                    <a:pt x="36" y="34"/>
                  </a:lnTo>
                  <a:lnTo>
                    <a:pt x="28" y="44"/>
                  </a:lnTo>
                  <a:lnTo>
                    <a:pt x="24" y="54"/>
                  </a:lnTo>
                  <a:lnTo>
                    <a:pt x="20" y="64"/>
                  </a:lnTo>
                  <a:lnTo>
                    <a:pt x="18" y="76"/>
                  </a:lnTo>
                  <a:lnTo>
                    <a:pt x="18"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16" name="Rectangle 171">
              <a:extLst>
                <a:ext uri="{FF2B5EF4-FFF2-40B4-BE49-F238E27FC236}">
                  <a16:creationId xmlns:a16="http://schemas.microsoft.com/office/drawing/2014/main" id="{38FAD16F-7934-478A-8E74-8BB34556C51D}"/>
                </a:ext>
              </a:extLst>
            </p:cNvPr>
            <p:cNvSpPr>
              <a:spLocks noChangeArrowheads="1"/>
            </p:cNvSpPr>
            <p:nvPr/>
          </p:nvSpPr>
          <p:spPr bwMode="auto">
            <a:xfrm>
              <a:off x="4684" y="2285"/>
              <a:ext cx="34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17" name="Line 172">
              <a:extLst>
                <a:ext uri="{FF2B5EF4-FFF2-40B4-BE49-F238E27FC236}">
                  <a16:creationId xmlns:a16="http://schemas.microsoft.com/office/drawing/2014/main" id="{D38ED36F-856E-4165-977C-9A4F5114AF88}"/>
                </a:ext>
              </a:extLst>
            </p:cNvPr>
            <p:cNvSpPr>
              <a:spLocks noChangeShapeType="1"/>
            </p:cNvSpPr>
            <p:nvPr/>
          </p:nvSpPr>
          <p:spPr bwMode="auto">
            <a:xfrm>
              <a:off x="4560" y="217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18" name="Line 173">
              <a:extLst>
                <a:ext uri="{FF2B5EF4-FFF2-40B4-BE49-F238E27FC236}">
                  <a16:creationId xmlns:a16="http://schemas.microsoft.com/office/drawing/2014/main" id="{A71C6DF7-9DAE-42BD-816A-2A522DC8FF43}"/>
                </a:ext>
              </a:extLst>
            </p:cNvPr>
            <p:cNvSpPr>
              <a:spLocks noChangeShapeType="1"/>
            </p:cNvSpPr>
            <p:nvPr/>
          </p:nvSpPr>
          <p:spPr bwMode="auto">
            <a:xfrm>
              <a:off x="4560" y="2179"/>
              <a:ext cx="0" cy="0"/>
            </a:xfrm>
            <a:prstGeom prst="line">
              <a:avLst/>
            </a:prstGeom>
            <a:grpFill/>
            <a:ln w="12700">
              <a:solidFill>
                <a:srgbClr val="000000"/>
              </a:solidFill>
              <a:prstDash val="solid"/>
              <a:round/>
              <a:headEnd/>
              <a:tailEnd/>
            </a:ln>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19" name="Freeform 174">
              <a:extLst>
                <a:ext uri="{FF2B5EF4-FFF2-40B4-BE49-F238E27FC236}">
                  <a16:creationId xmlns:a16="http://schemas.microsoft.com/office/drawing/2014/main" id="{9799778F-71A2-458E-A12A-E8D5573D7157}"/>
                </a:ext>
              </a:extLst>
            </p:cNvPr>
            <p:cNvSpPr>
              <a:spLocks noEditPoints="1"/>
            </p:cNvSpPr>
            <p:nvPr/>
          </p:nvSpPr>
          <p:spPr bwMode="auto">
            <a:xfrm>
              <a:off x="4464" y="2019"/>
              <a:ext cx="118" cy="118"/>
            </a:xfrm>
            <a:custGeom>
              <a:avLst/>
              <a:gdLst>
                <a:gd name="T0" fmla="*/ 60 w 118"/>
                <a:gd name="T1" fmla="*/ 118 h 118"/>
                <a:gd name="T2" fmla="*/ 36 w 118"/>
                <a:gd name="T3" fmla="*/ 112 h 118"/>
                <a:gd name="T4" fmla="*/ 18 w 118"/>
                <a:gd name="T5" fmla="*/ 100 h 118"/>
                <a:gd name="T6" fmla="*/ 6 w 118"/>
                <a:gd name="T7" fmla="*/ 82 h 118"/>
                <a:gd name="T8" fmla="*/ 0 w 118"/>
                <a:gd name="T9" fmla="*/ 58 h 118"/>
                <a:gd name="T10" fmla="*/ 2 w 118"/>
                <a:gd name="T11" fmla="*/ 46 h 118"/>
                <a:gd name="T12" fmla="*/ 10 w 118"/>
                <a:gd name="T13" fmla="*/ 26 h 118"/>
                <a:gd name="T14" fmla="*/ 26 w 118"/>
                <a:gd name="T15" fmla="*/ 10 h 118"/>
                <a:gd name="T16" fmla="*/ 48 w 118"/>
                <a:gd name="T17" fmla="*/ 2 h 118"/>
                <a:gd name="T18" fmla="*/ 60 w 118"/>
                <a:gd name="T19" fmla="*/ 0 h 118"/>
                <a:gd name="T20" fmla="*/ 82 w 118"/>
                <a:gd name="T21" fmla="*/ 4 h 118"/>
                <a:gd name="T22" fmla="*/ 100 w 118"/>
                <a:gd name="T23" fmla="*/ 18 h 118"/>
                <a:gd name="T24" fmla="*/ 114 w 118"/>
                <a:gd name="T25" fmla="*/ 36 h 118"/>
                <a:gd name="T26" fmla="*/ 118 w 118"/>
                <a:gd name="T27" fmla="*/ 58 h 118"/>
                <a:gd name="T28" fmla="*/ 116 w 118"/>
                <a:gd name="T29" fmla="*/ 70 h 118"/>
                <a:gd name="T30" fmla="*/ 108 w 118"/>
                <a:gd name="T31" fmla="*/ 92 h 118"/>
                <a:gd name="T32" fmla="*/ 92 w 118"/>
                <a:gd name="T33" fmla="*/ 108 h 118"/>
                <a:gd name="T34" fmla="*/ 72 w 118"/>
                <a:gd name="T35" fmla="*/ 116 h 118"/>
                <a:gd name="T36" fmla="*/ 60 w 118"/>
                <a:gd name="T37" fmla="*/ 118 h 118"/>
                <a:gd name="T38" fmla="*/ 60 w 118"/>
                <a:gd name="T39" fmla="*/ 18 h 118"/>
                <a:gd name="T40" fmla="*/ 44 w 118"/>
                <a:gd name="T41" fmla="*/ 22 h 118"/>
                <a:gd name="T42" fmla="*/ 30 w 118"/>
                <a:gd name="T43" fmla="*/ 30 h 118"/>
                <a:gd name="T44" fmla="*/ 22 w 118"/>
                <a:gd name="T45" fmla="*/ 42 h 118"/>
                <a:gd name="T46" fmla="*/ 18 w 118"/>
                <a:gd name="T47" fmla="*/ 58 h 118"/>
                <a:gd name="T48" fmla="*/ 20 w 118"/>
                <a:gd name="T49" fmla="*/ 66 h 118"/>
                <a:gd name="T50" fmla="*/ 26 w 118"/>
                <a:gd name="T51" fmla="*/ 82 h 118"/>
                <a:gd name="T52" fmla="*/ 36 w 118"/>
                <a:gd name="T53" fmla="*/ 92 h 118"/>
                <a:gd name="T54" fmla="*/ 52 w 118"/>
                <a:gd name="T55" fmla="*/ 98 h 118"/>
                <a:gd name="T56" fmla="*/ 60 w 118"/>
                <a:gd name="T57" fmla="*/ 100 h 118"/>
                <a:gd name="T58" fmla="*/ 76 w 118"/>
                <a:gd name="T59" fmla="*/ 96 h 118"/>
                <a:gd name="T60" fmla="*/ 88 w 118"/>
                <a:gd name="T61" fmla="*/ 88 h 118"/>
                <a:gd name="T62" fmla="*/ 96 w 118"/>
                <a:gd name="T63" fmla="*/ 74 h 118"/>
                <a:gd name="T64" fmla="*/ 100 w 118"/>
                <a:gd name="T65" fmla="*/ 58 h 118"/>
                <a:gd name="T66" fmla="*/ 100 w 118"/>
                <a:gd name="T67" fmla="*/ 50 h 118"/>
                <a:gd name="T68" fmla="*/ 92 w 118"/>
                <a:gd name="T69" fmla="*/ 36 h 118"/>
                <a:gd name="T70" fmla="*/ 82 w 118"/>
                <a:gd name="T71" fmla="*/ 26 h 118"/>
                <a:gd name="T72" fmla="*/ 68 w 118"/>
                <a:gd name="T73" fmla="*/ 18 h 118"/>
                <a:gd name="T74" fmla="*/ 60 w 118"/>
                <a:gd name="T75" fmla="*/ 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60" y="118"/>
                  </a:moveTo>
                  <a:lnTo>
                    <a:pt x="60" y="118"/>
                  </a:lnTo>
                  <a:lnTo>
                    <a:pt x="48" y="116"/>
                  </a:lnTo>
                  <a:lnTo>
                    <a:pt x="36" y="112"/>
                  </a:lnTo>
                  <a:lnTo>
                    <a:pt x="26" y="108"/>
                  </a:lnTo>
                  <a:lnTo>
                    <a:pt x="18" y="100"/>
                  </a:lnTo>
                  <a:lnTo>
                    <a:pt x="10" y="92"/>
                  </a:lnTo>
                  <a:lnTo>
                    <a:pt x="6" y="82"/>
                  </a:lnTo>
                  <a:lnTo>
                    <a:pt x="2" y="70"/>
                  </a:lnTo>
                  <a:lnTo>
                    <a:pt x="0" y="58"/>
                  </a:lnTo>
                  <a:lnTo>
                    <a:pt x="0" y="58"/>
                  </a:lnTo>
                  <a:lnTo>
                    <a:pt x="2" y="46"/>
                  </a:lnTo>
                  <a:lnTo>
                    <a:pt x="6" y="36"/>
                  </a:lnTo>
                  <a:lnTo>
                    <a:pt x="10" y="26"/>
                  </a:lnTo>
                  <a:lnTo>
                    <a:pt x="18" y="18"/>
                  </a:lnTo>
                  <a:lnTo>
                    <a:pt x="26" y="10"/>
                  </a:lnTo>
                  <a:lnTo>
                    <a:pt x="36" y="4"/>
                  </a:lnTo>
                  <a:lnTo>
                    <a:pt x="48" y="2"/>
                  </a:lnTo>
                  <a:lnTo>
                    <a:pt x="60" y="0"/>
                  </a:lnTo>
                  <a:lnTo>
                    <a:pt x="60" y="0"/>
                  </a:lnTo>
                  <a:lnTo>
                    <a:pt x="72" y="2"/>
                  </a:lnTo>
                  <a:lnTo>
                    <a:pt x="82" y="4"/>
                  </a:lnTo>
                  <a:lnTo>
                    <a:pt x="92" y="10"/>
                  </a:lnTo>
                  <a:lnTo>
                    <a:pt x="100" y="18"/>
                  </a:lnTo>
                  <a:lnTo>
                    <a:pt x="108" y="26"/>
                  </a:lnTo>
                  <a:lnTo>
                    <a:pt x="114" y="36"/>
                  </a:lnTo>
                  <a:lnTo>
                    <a:pt x="116" y="46"/>
                  </a:lnTo>
                  <a:lnTo>
                    <a:pt x="118" y="58"/>
                  </a:lnTo>
                  <a:lnTo>
                    <a:pt x="118" y="58"/>
                  </a:lnTo>
                  <a:lnTo>
                    <a:pt x="116" y="70"/>
                  </a:lnTo>
                  <a:lnTo>
                    <a:pt x="114" y="82"/>
                  </a:lnTo>
                  <a:lnTo>
                    <a:pt x="108" y="92"/>
                  </a:lnTo>
                  <a:lnTo>
                    <a:pt x="100" y="100"/>
                  </a:lnTo>
                  <a:lnTo>
                    <a:pt x="92" y="108"/>
                  </a:lnTo>
                  <a:lnTo>
                    <a:pt x="82" y="112"/>
                  </a:lnTo>
                  <a:lnTo>
                    <a:pt x="72" y="116"/>
                  </a:lnTo>
                  <a:lnTo>
                    <a:pt x="60" y="118"/>
                  </a:lnTo>
                  <a:lnTo>
                    <a:pt x="60" y="118"/>
                  </a:lnTo>
                  <a:close/>
                  <a:moveTo>
                    <a:pt x="60" y="18"/>
                  </a:moveTo>
                  <a:lnTo>
                    <a:pt x="60" y="18"/>
                  </a:lnTo>
                  <a:lnTo>
                    <a:pt x="52" y="18"/>
                  </a:lnTo>
                  <a:lnTo>
                    <a:pt x="44" y="22"/>
                  </a:lnTo>
                  <a:lnTo>
                    <a:pt x="36" y="26"/>
                  </a:lnTo>
                  <a:lnTo>
                    <a:pt x="30" y="30"/>
                  </a:lnTo>
                  <a:lnTo>
                    <a:pt x="26" y="36"/>
                  </a:lnTo>
                  <a:lnTo>
                    <a:pt x="22" y="42"/>
                  </a:lnTo>
                  <a:lnTo>
                    <a:pt x="20" y="50"/>
                  </a:lnTo>
                  <a:lnTo>
                    <a:pt x="18" y="58"/>
                  </a:lnTo>
                  <a:lnTo>
                    <a:pt x="18" y="58"/>
                  </a:lnTo>
                  <a:lnTo>
                    <a:pt x="20" y="66"/>
                  </a:lnTo>
                  <a:lnTo>
                    <a:pt x="22" y="74"/>
                  </a:lnTo>
                  <a:lnTo>
                    <a:pt x="26" y="82"/>
                  </a:lnTo>
                  <a:lnTo>
                    <a:pt x="30" y="88"/>
                  </a:lnTo>
                  <a:lnTo>
                    <a:pt x="36" y="92"/>
                  </a:lnTo>
                  <a:lnTo>
                    <a:pt x="44" y="96"/>
                  </a:lnTo>
                  <a:lnTo>
                    <a:pt x="52" y="98"/>
                  </a:lnTo>
                  <a:lnTo>
                    <a:pt x="60" y="100"/>
                  </a:lnTo>
                  <a:lnTo>
                    <a:pt x="60" y="100"/>
                  </a:lnTo>
                  <a:lnTo>
                    <a:pt x="68" y="98"/>
                  </a:lnTo>
                  <a:lnTo>
                    <a:pt x="76" y="96"/>
                  </a:lnTo>
                  <a:lnTo>
                    <a:pt x="82" y="92"/>
                  </a:lnTo>
                  <a:lnTo>
                    <a:pt x="88" y="88"/>
                  </a:lnTo>
                  <a:lnTo>
                    <a:pt x="92" y="82"/>
                  </a:lnTo>
                  <a:lnTo>
                    <a:pt x="96" y="74"/>
                  </a:lnTo>
                  <a:lnTo>
                    <a:pt x="100" y="66"/>
                  </a:lnTo>
                  <a:lnTo>
                    <a:pt x="100" y="58"/>
                  </a:lnTo>
                  <a:lnTo>
                    <a:pt x="100" y="58"/>
                  </a:lnTo>
                  <a:lnTo>
                    <a:pt x="100" y="50"/>
                  </a:lnTo>
                  <a:lnTo>
                    <a:pt x="96" y="42"/>
                  </a:lnTo>
                  <a:lnTo>
                    <a:pt x="92" y="36"/>
                  </a:lnTo>
                  <a:lnTo>
                    <a:pt x="88" y="30"/>
                  </a:lnTo>
                  <a:lnTo>
                    <a:pt x="82" y="26"/>
                  </a:lnTo>
                  <a:lnTo>
                    <a:pt x="76" y="22"/>
                  </a:lnTo>
                  <a:lnTo>
                    <a:pt x="68" y="18"/>
                  </a:lnTo>
                  <a:lnTo>
                    <a:pt x="60" y="18"/>
                  </a:lnTo>
                  <a:lnTo>
                    <a:pt x="6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0" name="Freeform 175">
              <a:extLst>
                <a:ext uri="{FF2B5EF4-FFF2-40B4-BE49-F238E27FC236}">
                  <a16:creationId xmlns:a16="http://schemas.microsoft.com/office/drawing/2014/main" id="{C75D648D-5A3B-461D-A086-EE6E182566FB}"/>
                </a:ext>
              </a:extLst>
            </p:cNvPr>
            <p:cNvSpPr>
              <a:spLocks noEditPoints="1"/>
            </p:cNvSpPr>
            <p:nvPr/>
          </p:nvSpPr>
          <p:spPr bwMode="auto">
            <a:xfrm>
              <a:off x="4792" y="1997"/>
              <a:ext cx="118" cy="116"/>
            </a:xfrm>
            <a:custGeom>
              <a:avLst/>
              <a:gdLst>
                <a:gd name="T0" fmla="*/ 58 w 118"/>
                <a:gd name="T1" fmla="*/ 116 h 116"/>
                <a:gd name="T2" fmla="*/ 36 w 118"/>
                <a:gd name="T3" fmla="*/ 112 h 116"/>
                <a:gd name="T4" fmla="*/ 18 w 118"/>
                <a:gd name="T5" fmla="*/ 100 h 116"/>
                <a:gd name="T6" fmla="*/ 4 w 118"/>
                <a:gd name="T7" fmla="*/ 80 h 116"/>
                <a:gd name="T8" fmla="*/ 0 w 118"/>
                <a:gd name="T9" fmla="*/ 58 h 116"/>
                <a:gd name="T10" fmla="*/ 2 w 118"/>
                <a:gd name="T11" fmla="*/ 46 h 116"/>
                <a:gd name="T12" fmla="*/ 10 w 118"/>
                <a:gd name="T13" fmla="*/ 26 h 116"/>
                <a:gd name="T14" fmla="*/ 26 w 118"/>
                <a:gd name="T15" fmla="*/ 10 h 116"/>
                <a:gd name="T16" fmla="*/ 46 w 118"/>
                <a:gd name="T17" fmla="*/ 0 h 116"/>
                <a:gd name="T18" fmla="*/ 58 w 118"/>
                <a:gd name="T19" fmla="*/ 0 h 116"/>
                <a:gd name="T20" fmla="*/ 82 w 118"/>
                <a:gd name="T21" fmla="*/ 4 h 116"/>
                <a:gd name="T22" fmla="*/ 100 w 118"/>
                <a:gd name="T23" fmla="*/ 16 h 116"/>
                <a:gd name="T24" fmla="*/ 112 w 118"/>
                <a:gd name="T25" fmla="*/ 34 h 116"/>
                <a:gd name="T26" fmla="*/ 118 w 118"/>
                <a:gd name="T27" fmla="*/ 58 h 116"/>
                <a:gd name="T28" fmla="*/ 116 w 118"/>
                <a:gd name="T29" fmla="*/ 70 h 116"/>
                <a:gd name="T30" fmla="*/ 108 w 118"/>
                <a:gd name="T31" fmla="*/ 90 h 116"/>
                <a:gd name="T32" fmla="*/ 92 w 118"/>
                <a:gd name="T33" fmla="*/ 106 h 116"/>
                <a:gd name="T34" fmla="*/ 70 w 118"/>
                <a:gd name="T35" fmla="*/ 114 h 116"/>
                <a:gd name="T36" fmla="*/ 58 w 118"/>
                <a:gd name="T37" fmla="*/ 116 h 116"/>
                <a:gd name="T38" fmla="*/ 58 w 118"/>
                <a:gd name="T39" fmla="*/ 18 h 116"/>
                <a:gd name="T40" fmla="*/ 42 w 118"/>
                <a:gd name="T41" fmla="*/ 20 h 116"/>
                <a:gd name="T42" fmla="*/ 30 w 118"/>
                <a:gd name="T43" fmla="*/ 30 h 116"/>
                <a:gd name="T44" fmla="*/ 22 w 118"/>
                <a:gd name="T45" fmla="*/ 42 h 116"/>
                <a:gd name="T46" fmla="*/ 18 w 118"/>
                <a:gd name="T47" fmla="*/ 58 h 116"/>
                <a:gd name="T48" fmla="*/ 18 w 118"/>
                <a:gd name="T49" fmla="*/ 66 h 116"/>
                <a:gd name="T50" fmla="*/ 26 w 118"/>
                <a:gd name="T51" fmla="*/ 80 h 116"/>
                <a:gd name="T52" fmla="*/ 36 w 118"/>
                <a:gd name="T53" fmla="*/ 92 h 116"/>
                <a:gd name="T54" fmla="*/ 50 w 118"/>
                <a:gd name="T55" fmla="*/ 98 h 116"/>
                <a:gd name="T56" fmla="*/ 58 w 118"/>
                <a:gd name="T57" fmla="*/ 98 h 116"/>
                <a:gd name="T58" fmla="*/ 74 w 118"/>
                <a:gd name="T59" fmla="*/ 94 h 116"/>
                <a:gd name="T60" fmla="*/ 88 w 118"/>
                <a:gd name="T61" fmla="*/ 86 h 116"/>
                <a:gd name="T62" fmla="*/ 96 w 118"/>
                <a:gd name="T63" fmla="*/ 74 h 116"/>
                <a:gd name="T64" fmla="*/ 100 w 118"/>
                <a:gd name="T65" fmla="*/ 58 h 116"/>
                <a:gd name="T66" fmla="*/ 98 w 118"/>
                <a:gd name="T67" fmla="*/ 50 h 116"/>
                <a:gd name="T68" fmla="*/ 92 w 118"/>
                <a:gd name="T69" fmla="*/ 36 h 116"/>
                <a:gd name="T70" fmla="*/ 82 w 118"/>
                <a:gd name="T71" fmla="*/ 24 h 116"/>
                <a:gd name="T72" fmla="*/ 66 w 118"/>
                <a:gd name="T73" fmla="*/ 18 h 116"/>
                <a:gd name="T74" fmla="*/ 58 w 118"/>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6">
                  <a:moveTo>
                    <a:pt x="58" y="116"/>
                  </a:moveTo>
                  <a:lnTo>
                    <a:pt x="58" y="116"/>
                  </a:lnTo>
                  <a:lnTo>
                    <a:pt x="46" y="114"/>
                  </a:lnTo>
                  <a:lnTo>
                    <a:pt x="36" y="112"/>
                  </a:lnTo>
                  <a:lnTo>
                    <a:pt x="26" y="106"/>
                  </a:lnTo>
                  <a:lnTo>
                    <a:pt x="18" y="100"/>
                  </a:lnTo>
                  <a:lnTo>
                    <a:pt x="10" y="90"/>
                  </a:lnTo>
                  <a:lnTo>
                    <a:pt x="4" y="80"/>
                  </a:lnTo>
                  <a:lnTo>
                    <a:pt x="2" y="70"/>
                  </a:lnTo>
                  <a:lnTo>
                    <a:pt x="0" y="58"/>
                  </a:lnTo>
                  <a:lnTo>
                    <a:pt x="0" y="58"/>
                  </a:lnTo>
                  <a:lnTo>
                    <a:pt x="2" y="46"/>
                  </a:lnTo>
                  <a:lnTo>
                    <a:pt x="4" y="34"/>
                  </a:lnTo>
                  <a:lnTo>
                    <a:pt x="10" y="26"/>
                  </a:lnTo>
                  <a:lnTo>
                    <a:pt x="18" y="16"/>
                  </a:lnTo>
                  <a:lnTo>
                    <a:pt x="26" y="10"/>
                  </a:lnTo>
                  <a:lnTo>
                    <a:pt x="36" y="4"/>
                  </a:lnTo>
                  <a:lnTo>
                    <a:pt x="46" y="0"/>
                  </a:lnTo>
                  <a:lnTo>
                    <a:pt x="58" y="0"/>
                  </a:lnTo>
                  <a:lnTo>
                    <a:pt x="58" y="0"/>
                  </a:lnTo>
                  <a:lnTo>
                    <a:pt x="70" y="0"/>
                  </a:lnTo>
                  <a:lnTo>
                    <a:pt x="82" y="4"/>
                  </a:lnTo>
                  <a:lnTo>
                    <a:pt x="92" y="10"/>
                  </a:lnTo>
                  <a:lnTo>
                    <a:pt x="100" y="16"/>
                  </a:lnTo>
                  <a:lnTo>
                    <a:pt x="108" y="26"/>
                  </a:lnTo>
                  <a:lnTo>
                    <a:pt x="112" y="34"/>
                  </a:lnTo>
                  <a:lnTo>
                    <a:pt x="116" y="46"/>
                  </a:lnTo>
                  <a:lnTo>
                    <a:pt x="118" y="58"/>
                  </a:lnTo>
                  <a:lnTo>
                    <a:pt x="118" y="58"/>
                  </a:lnTo>
                  <a:lnTo>
                    <a:pt x="116" y="70"/>
                  </a:lnTo>
                  <a:lnTo>
                    <a:pt x="112" y="80"/>
                  </a:lnTo>
                  <a:lnTo>
                    <a:pt x="108" y="90"/>
                  </a:lnTo>
                  <a:lnTo>
                    <a:pt x="100" y="100"/>
                  </a:lnTo>
                  <a:lnTo>
                    <a:pt x="92" y="106"/>
                  </a:lnTo>
                  <a:lnTo>
                    <a:pt x="82" y="112"/>
                  </a:lnTo>
                  <a:lnTo>
                    <a:pt x="70" y="114"/>
                  </a:lnTo>
                  <a:lnTo>
                    <a:pt x="58" y="116"/>
                  </a:lnTo>
                  <a:lnTo>
                    <a:pt x="58" y="116"/>
                  </a:lnTo>
                  <a:close/>
                  <a:moveTo>
                    <a:pt x="58" y="18"/>
                  </a:moveTo>
                  <a:lnTo>
                    <a:pt x="58" y="18"/>
                  </a:lnTo>
                  <a:lnTo>
                    <a:pt x="50" y="18"/>
                  </a:lnTo>
                  <a:lnTo>
                    <a:pt x="42" y="20"/>
                  </a:lnTo>
                  <a:lnTo>
                    <a:pt x="36" y="24"/>
                  </a:lnTo>
                  <a:lnTo>
                    <a:pt x="30" y="30"/>
                  </a:lnTo>
                  <a:lnTo>
                    <a:pt x="26" y="36"/>
                  </a:lnTo>
                  <a:lnTo>
                    <a:pt x="22" y="42"/>
                  </a:lnTo>
                  <a:lnTo>
                    <a:pt x="18" y="50"/>
                  </a:lnTo>
                  <a:lnTo>
                    <a:pt x="18" y="58"/>
                  </a:lnTo>
                  <a:lnTo>
                    <a:pt x="18" y="58"/>
                  </a:lnTo>
                  <a:lnTo>
                    <a:pt x="18" y="66"/>
                  </a:lnTo>
                  <a:lnTo>
                    <a:pt x="22" y="74"/>
                  </a:lnTo>
                  <a:lnTo>
                    <a:pt x="26" y="80"/>
                  </a:lnTo>
                  <a:lnTo>
                    <a:pt x="30" y="86"/>
                  </a:lnTo>
                  <a:lnTo>
                    <a:pt x="36" y="92"/>
                  </a:lnTo>
                  <a:lnTo>
                    <a:pt x="42" y="94"/>
                  </a:lnTo>
                  <a:lnTo>
                    <a:pt x="50" y="98"/>
                  </a:lnTo>
                  <a:lnTo>
                    <a:pt x="58" y="98"/>
                  </a:lnTo>
                  <a:lnTo>
                    <a:pt x="58" y="98"/>
                  </a:lnTo>
                  <a:lnTo>
                    <a:pt x="66" y="98"/>
                  </a:lnTo>
                  <a:lnTo>
                    <a:pt x="74" y="94"/>
                  </a:lnTo>
                  <a:lnTo>
                    <a:pt x="82" y="92"/>
                  </a:lnTo>
                  <a:lnTo>
                    <a:pt x="88" y="86"/>
                  </a:lnTo>
                  <a:lnTo>
                    <a:pt x="92" y="80"/>
                  </a:lnTo>
                  <a:lnTo>
                    <a:pt x="96" y="74"/>
                  </a:lnTo>
                  <a:lnTo>
                    <a:pt x="98" y="66"/>
                  </a:lnTo>
                  <a:lnTo>
                    <a:pt x="100" y="58"/>
                  </a:lnTo>
                  <a:lnTo>
                    <a:pt x="100" y="58"/>
                  </a:lnTo>
                  <a:lnTo>
                    <a:pt x="98" y="50"/>
                  </a:lnTo>
                  <a:lnTo>
                    <a:pt x="96" y="42"/>
                  </a:lnTo>
                  <a:lnTo>
                    <a:pt x="92" y="36"/>
                  </a:lnTo>
                  <a:lnTo>
                    <a:pt x="88" y="30"/>
                  </a:lnTo>
                  <a:lnTo>
                    <a:pt x="82" y="24"/>
                  </a:lnTo>
                  <a:lnTo>
                    <a:pt x="74" y="20"/>
                  </a:lnTo>
                  <a:lnTo>
                    <a:pt x="66" y="18"/>
                  </a:lnTo>
                  <a:lnTo>
                    <a:pt x="58" y="18"/>
                  </a:lnTo>
                  <a:lnTo>
                    <a:pt x="5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1" name="Freeform 176">
              <a:extLst>
                <a:ext uri="{FF2B5EF4-FFF2-40B4-BE49-F238E27FC236}">
                  <a16:creationId xmlns:a16="http://schemas.microsoft.com/office/drawing/2014/main" id="{A2F0BF9E-5109-412C-930E-AA32459641A3}"/>
                </a:ext>
              </a:extLst>
            </p:cNvPr>
            <p:cNvSpPr>
              <a:spLocks noEditPoints="1"/>
            </p:cNvSpPr>
            <p:nvPr/>
          </p:nvSpPr>
          <p:spPr bwMode="auto">
            <a:xfrm>
              <a:off x="5114" y="2019"/>
              <a:ext cx="116" cy="118"/>
            </a:xfrm>
            <a:custGeom>
              <a:avLst/>
              <a:gdLst>
                <a:gd name="T0" fmla="*/ 58 w 116"/>
                <a:gd name="T1" fmla="*/ 118 h 118"/>
                <a:gd name="T2" fmla="*/ 36 w 116"/>
                <a:gd name="T3" fmla="*/ 112 h 118"/>
                <a:gd name="T4" fmla="*/ 16 w 116"/>
                <a:gd name="T5" fmla="*/ 100 h 118"/>
                <a:gd name="T6" fmla="*/ 4 w 116"/>
                <a:gd name="T7" fmla="*/ 82 h 118"/>
                <a:gd name="T8" fmla="*/ 0 w 116"/>
                <a:gd name="T9" fmla="*/ 58 h 118"/>
                <a:gd name="T10" fmla="*/ 0 w 116"/>
                <a:gd name="T11" fmla="*/ 46 h 118"/>
                <a:gd name="T12" fmla="*/ 10 w 116"/>
                <a:gd name="T13" fmla="*/ 26 h 118"/>
                <a:gd name="T14" fmla="*/ 26 w 116"/>
                <a:gd name="T15" fmla="*/ 10 h 118"/>
                <a:gd name="T16" fmla="*/ 46 w 116"/>
                <a:gd name="T17" fmla="*/ 2 h 118"/>
                <a:gd name="T18" fmla="*/ 58 w 116"/>
                <a:gd name="T19" fmla="*/ 0 h 118"/>
                <a:gd name="T20" fmla="*/ 82 w 116"/>
                <a:gd name="T21" fmla="*/ 4 h 118"/>
                <a:gd name="T22" fmla="*/ 100 w 116"/>
                <a:gd name="T23" fmla="*/ 18 h 118"/>
                <a:gd name="T24" fmla="*/ 112 w 116"/>
                <a:gd name="T25" fmla="*/ 36 h 118"/>
                <a:gd name="T26" fmla="*/ 116 w 116"/>
                <a:gd name="T27" fmla="*/ 58 h 118"/>
                <a:gd name="T28" fmla="*/ 116 w 116"/>
                <a:gd name="T29" fmla="*/ 70 h 118"/>
                <a:gd name="T30" fmla="*/ 106 w 116"/>
                <a:gd name="T31" fmla="*/ 92 h 118"/>
                <a:gd name="T32" fmla="*/ 90 w 116"/>
                <a:gd name="T33" fmla="*/ 108 h 118"/>
                <a:gd name="T34" fmla="*/ 70 w 116"/>
                <a:gd name="T35" fmla="*/ 116 h 118"/>
                <a:gd name="T36" fmla="*/ 58 w 116"/>
                <a:gd name="T37" fmla="*/ 118 h 118"/>
                <a:gd name="T38" fmla="*/ 58 w 116"/>
                <a:gd name="T39" fmla="*/ 18 h 118"/>
                <a:gd name="T40" fmla="*/ 42 w 116"/>
                <a:gd name="T41" fmla="*/ 22 h 118"/>
                <a:gd name="T42" fmla="*/ 30 w 116"/>
                <a:gd name="T43" fmla="*/ 30 h 118"/>
                <a:gd name="T44" fmla="*/ 20 w 116"/>
                <a:gd name="T45" fmla="*/ 42 h 118"/>
                <a:gd name="T46" fmla="*/ 18 w 116"/>
                <a:gd name="T47" fmla="*/ 58 h 118"/>
                <a:gd name="T48" fmla="*/ 18 w 116"/>
                <a:gd name="T49" fmla="*/ 66 h 118"/>
                <a:gd name="T50" fmla="*/ 24 w 116"/>
                <a:gd name="T51" fmla="*/ 82 h 118"/>
                <a:gd name="T52" fmla="*/ 36 w 116"/>
                <a:gd name="T53" fmla="*/ 92 h 118"/>
                <a:gd name="T54" fmla="*/ 50 w 116"/>
                <a:gd name="T55" fmla="*/ 98 h 118"/>
                <a:gd name="T56" fmla="*/ 58 w 116"/>
                <a:gd name="T57" fmla="*/ 100 h 118"/>
                <a:gd name="T58" fmla="*/ 74 w 116"/>
                <a:gd name="T59" fmla="*/ 96 h 118"/>
                <a:gd name="T60" fmla="*/ 86 w 116"/>
                <a:gd name="T61" fmla="*/ 88 h 118"/>
                <a:gd name="T62" fmla="*/ 96 w 116"/>
                <a:gd name="T63" fmla="*/ 74 h 118"/>
                <a:gd name="T64" fmla="*/ 98 w 116"/>
                <a:gd name="T65" fmla="*/ 58 h 118"/>
                <a:gd name="T66" fmla="*/ 98 w 116"/>
                <a:gd name="T67" fmla="*/ 50 h 118"/>
                <a:gd name="T68" fmla="*/ 92 w 116"/>
                <a:gd name="T69" fmla="*/ 36 h 118"/>
                <a:gd name="T70" fmla="*/ 80 w 116"/>
                <a:gd name="T71" fmla="*/ 26 h 118"/>
                <a:gd name="T72" fmla="*/ 66 w 116"/>
                <a:gd name="T73" fmla="*/ 18 h 118"/>
                <a:gd name="T74" fmla="*/ 58 w 116"/>
                <a:gd name="T75" fmla="*/ 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8">
                  <a:moveTo>
                    <a:pt x="58" y="118"/>
                  </a:moveTo>
                  <a:lnTo>
                    <a:pt x="58" y="118"/>
                  </a:lnTo>
                  <a:lnTo>
                    <a:pt x="46" y="116"/>
                  </a:lnTo>
                  <a:lnTo>
                    <a:pt x="36" y="112"/>
                  </a:lnTo>
                  <a:lnTo>
                    <a:pt x="26" y="108"/>
                  </a:lnTo>
                  <a:lnTo>
                    <a:pt x="16" y="100"/>
                  </a:lnTo>
                  <a:lnTo>
                    <a:pt x="10" y="92"/>
                  </a:lnTo>
                  <a:lnTo>
                    <a:pt x="4" y="82"/>
                  </a:lnTo>
                  <a:lnTo>
                    <a:pt x="0" y="70"/>
                  </a:lnTo>
                  <a:lnTo>
                    <a:pt x="0" y="58"/>
                  </a:lnTo>
                  <a:lnTo>
                    <a:pt x="0" y="58"/>
                  </a:lnTo>
                  <a:lnTo>
                    <a:pt x="0" y="46"/>
                  </a:lnTo>
                  <a:lnTo>
                    <a:pt x="4" y="36"/>
                  </a:lnTo>
                  <a:lnTo>
                    <a:pt x="10" y="26"/>
                  </a:lnTo>
                  <a:lnTo>
                    <a:pt x="16" y="18"/>
                  </a:lnTo>
                  <a:lnTo>
                    <a:pt x="26" y="10"/>
                  </a:lnTo>
                  <a:lnTo>
                    <a:pt x="36" y="4"/>
                  </a:lnTo>
                  <a:lnTo>
                    <a:pt x="46" y="2"/>
                  </a:lnTo>
                  <a:lnTo>
                    <a:pt x="58" y="0"/>
                  </a:lnTo>
                  <a:lnTo>
                    <a:pt x="58" y="0"/>
                  </a:lnTo>
                  <a:lnTo>
                    <a:pt x="70" y="2"/>
                  </a:lnTo>
                  <a:lnTo>
                    <a:pt x="82" y="4"/>
                  </a:lnTo>
                  <a:lnTo>
                    <a:pt x="90" y="10"/>
                  </a:lnTo>
                  <a:lnTo>
                    <a:pt x="100" y="18"/>
                  </a:lnTo>
                  <a:lnTo>
                    <a:pt x="106" y="26"/>
                  </a:lnTo>
                  <a:lnTo>
                    <a:pt x="112" y="36"/>
                  </a:lnTo>
                  <a:lnTo>
                    <a:pt x="116" y="46"/>
                  </a:lnTo>
                  <a:lnTo>
                    <a:pt x="116" y="58"/>
                  </a:lnTo>
                  <a:lnTo>
                    <a:pt x="116" y="58"/>
                  </a:lnTo>
                  <a:lnTo>
                    <a:pt x="116" y="70"/>
                  </a:lnTo>
                  <a:lnTo>
                    <a:pt x="112" y="82"/>
                  </a:lnTo>
                  <a:lnTo>
                    <a:pt x="106" y="92"/>
                  </a:lnTo>
                  <a:lnTo>
                    <a:pt x="100" y="100"/>
                  </a:lnTo>
                  <a:lnTo>
                    <a:pt x="90" y="108"/>
                  </a:lnTo>
                  <a:lnTo>
                    <a:pt x="82" y="112"/>
                  </a:lnTo>
                  <a:lnTo>
                    <a:pt x="70" y="116"/>
                  </a:lnTo>
                  <a:lnTo>
                    <a:pt x="58" y="118"/>
                  </a:lnTo>
                  <a:lnTo>
                    <a:pt x="58" y="118"/>
                  </a:lnTo>
                  <a:close/>
                  <a:moveTo>
                    <a:pt x="58" y="18"/>
                  </a:moveTo>
                  <a:lnTo>
                    <a:pt x="58" y="18"/>
                  </a:lnTo>
                  <a:lnTo>
                    <a:pt x="50" y="18"/>
                  </a:lnTo>
                  <a:lnTo>
                    <a:pt x="42" y="22"/>
                  </a:lnTo>
                  <a:lnTo>
                    <a:pt x="36" y="26"/>
                  </a:lnTo>
                  <a:lnTo>
                    <a:pt x="30" y="30"/>
                  </a:lnTo>
                  <a:lnTo>
                    <a:pt x="24" y="36"/>
                  </a:lnTo>
                  <a:lnTo>
                    <a:pt x="20" y="42"/>
                  </a:lnTo>
                  <a:lnTo>
                    <a:pt x="18" y="50"/>
                  </a:lnTo>
                  <a:lnTo>
                    <a:pt x="18" y="58"/>
                  </a:lnTo>
                  <a:lnTo>
                    <a:pt x="18" y="58"/>
                  </a:lnTo>
                  <a:lnTo>
                    <a:pt x="18" y="66"/>
                  </a:lnTo>
                  <a:lnTo>
                    <a:pt x="20" y="74"/>
                  </a:lnTo>
                  <a:lnTo>
                    <a:pt x="24" y="82"/>
                  </a:lnTo>
                  <a:lnTo>
                    <a:pt x="30" y="88"/>
                  </a:lnTo>
                  <a:lnTo>
                    <a:pt x="36" y="92"/>
                  </a:lnTo>
                  <a:lnTo>
                    <a:pt x="42" y="96"/>
                  </a:lnTo>
                  <a:lnTo>
                    <a:pt x="50" y="98"/>
                  </a:lnTo>
                  <a:lnTo>
                    <a:pt x="58" y="100"/>
                  </a:lnTo>
                  <a:lnTo>
                    <a:pt x="58" y="100"/>
                  </a:lnTo>
                  <a:lnTo>
                    <a:pt x="66" y="98"/>
                  </a:lnTo>
                  <a:lnTo>
                    <a:pt x="74" y="96"/>
                  </a:lnTo>
                  <a:lnTo>
                    <a:pt x="80" y="92"/>
                  </a:lnTo>
                  <a:lnTo>
                    <a:pt x="86" y="88"/>
                  </a:lnTo>
                  <a:lnTo>
                    <a:pt x="92" y="82"/>
                  </a:lnTo>
                  <a:lnTo>
                    <a:pt x="96" y="74"/>
                  </a:lnTo>
                  <a:lnTo>
                    <a:pt x="98" y="66"/>
                  </a:lnTo>
                  <a:lnTo>
                    <a:pt x="98" y="58"/>
                  </a:lnTo>
                  <a:lnTo>
                    <a:pt x="98" y="58"/>
                  </a:lnTo>
                  <a:lnTo>
                    <a:pt x="98" y="50"/>
                  </a:lnTo>
                  <a:lnTo>
                    <a:pt x="96" y="42"/>
                  </a:lnTo>
                  <a:lnTo>
                    <a:pt x="92" y="36"/>
                  </a:lnTo>
                  <a:lnTo>
                    <a:pt x="86" y="30"/>
                  </a:lnTo>
                  <a:lnTo>
                    <a:pt x="80" y="26"/>
                  </a:lnTo>
                  <a:lnTo>
                    <a:pt x="74" y="22"/>
                  </a:lnTo>
                  <a:lnTo>
                    <a:pt x="66" y="18"/>
                  </a:lnTo>
                  <a:lnTo>
                    <a:pt x="58" y="18"/>
                  </a:lnTo>
                  <a:lnTo>
                    <a:pt x="5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2" name="Freeform 177">
              <a:extLst>
                <a:ext uri="{FF2B5EF4-FFF2-40B4-BE49-F238E27FC236}">
                  <a16:creationId xmlns:a16="http://schemas.microsoft.com/office/drawing/2014/main" id="{C180D60C-AA92-4C2C-A200-8CFF5C7087A5}"/>
                </a:ext>
              </a:extLst>
            </p:cNvPr>
            <p:cNvSpPr>
              <a:spLocks/>
            </p:cNvSpPr>
            <p:nvPr/>
          </p:nvSpPr>
          <p:spPr bwMode="auto">
            <a:xfrm>
              <a:off x="4424" y="2225"/>
              <a:ext cx="174" cy="228"/>
            </a:xfrm>
            <a:custGeom>
              <a:avLst/>
              <a:gdLst>
                <a:gd name="T0" fmla="*/ 174 w 174"/>
                <a:gd name="T1" fmla="*/ 228 h 228"/>
                <a:gd name="T2" fmla="*/ 66 w 174"/>
                <a:gd name="T3" fmla="*/ 228 h 228"/>
                <a:gd name="T4" fmla="*/ 66 w 174"/>
                <a:gd name="T5" fmla="*/ 228 h 228"/>
                <a:gd name="T6" fmla="*/ 52 w 174"/>
                <a:gd name="T7" fmla="*/ 226 h 228"/>
                <a:gd name="T8" fmla="*/ 40 w 174"/>
                <a:gd name="T9" fmla="*/ 222 h 228"/>
                <a:gd name="T10" fmla="*/ 30 w 174"/>
                <a:gd name="T11" fmla="*/ 216 h 228"/>
                <a:gd name="T12" fmla="*/ 20 w 174"/>
                <a:gd name="T13" fmla="*/ 208 h 228"/>
                <a:gd name="T14" fmla="*/ 12 w 174"/>
                <a:gd name="T15" fmla="*/ 198 h 228"/>
                <a:gd name="T16" fmla="*/ 6 w 174"/>
                <a:gd name="T17" fmla="*/ 188 h 228"/>
                <a:gd name="T18" fmla="*/ 2 w 174"/>
                <a:gd name="T19" fmla="*/ 176 h 228"/>
                <a:gd name="T20" fmla="*/ 0 w 174"/>
                <a:gd name="T21" fmla="*/ 162 h 228"/>
                <a:gd name="T22" fmla="*/ 0 w 174"/>
                <a:gd name="T23" fmla="*/ 0 h 228"/>
                <a:gd name="T24" fmla="*/ 18 w 174"/>
                <a:gd name="T25" fmla="*/ 0 h 228"/>
                <a:gd name="T26" fmla="*/ 18 w 174"/>
                <a:gd name="T27" fmla="*/ 162 h 228"/>
                <a:gd name="T28" fmla="*/ 18 w 174"/>
                <a:gd name="T29" fmla="*/ 162 h 228"/>
                <a:gd name="T30" fmla="*/ 20 w 174"/>
                <a:gd name="T31" fmla="*/ 172 h 228"/>
                <a:gd name="T32" fmla="*/ 22 w 174"/>
                <a:gd name="T33" fmla="*/ 180 h 228"/>
                <a:gd name="T34" fmla="*/ 26 w 174"/>
                <a:gd name="T35" fmla="*/ 188 h 228"/>
                <a:gd name="T36" fmla="*/ 32 w 174"/>
                <a:gd name="T37" fmla="*/ 196 h 228"/>
                <a:gd name="T38" fmla="*/ 40 w 174"/>
                <a:gd name="T39" fmla="*/ 202 h 228"/>
                <a:gd name="T40" fmla="*/ 48 w 174"/>
                <a:gd name="T41" fmla="*/ 206 h 228"/>
                <a:gd name="T42" fmla="*/ 56 w 174"/>
                <a:gd name="T43" fmla="*/ 208 h 228"/>
                <a:gd name="T44" fmla="*/ 66 w 174"/>
                <a:gd name="T45" fmla="*/ 210 h 228"/>
                <a:gd name="T46" fmla="*/ 174 w 174"/>
                <a:gd name="T47" fmla="*/ 210 h 228"/>
                <a:gd name="T48" fmla="*/ 174 w 174"/>
                <a:gd name="T4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228">
                  <a:moveTo>
                    <a:pt x="174" y="228"/>
                  </a:moveTo>
                  <a:lnTo>
                    <a:pt x="66" y="228"/>
                  </a:lnTo>
                  <a:lnTo>
                    <a:pt x="66" y="228"/>
                  </a:lnTo>
                  <a:lnTo>
                    <a:pt x="52" y="226"/>
                  </a:lnTo>
                  <a:lnTo>
                    <a:pt x="40" y="222"/>
                  </a:lnTo>
                  <a:lnTo>
                    <a:pt x="30" y="216"/>
                  </a:lnTo>
                  <a:lnTo>
                    <a:pt x="20" y="208"/>
                  </a:lnTo>
                  <a:lnTo>
                    <a:pt x="12" y="198"/>
                  </a:lnTo>
                  <a:lnTo>
                    <a:pt x="6" y="188"/>
                  </a:lnTo>
                  <a:lnTo>
                    <a:pt x="2" y="176"/>
                  </a:lnTo>
                  <a:lnTo>
                    <a:pt x="0" y="162"/>
                  </a:lnTo>
                  <a:lnTo>
                    <a:pt x="0" y="0"/>
                  </a:lnTo>
                  <a:lnTo>
                    <a:pt x="18" y="0"/>
                  </a:lnTo>
                  <a:lnTo>
                    <a:pt x="18" y="162"/>
                  </a:lnTo>
                  <a:lnTo>
                    <a:pt x="18" y="162"/>
                  </a:lnTo>
                  <a:lnTo>
                    <a:pt x="20" y="172"/>
                  </a:lnTo>
                  <a:lnTo>
                    <a:pt x="22" y="180"/>
                  </a:lnTo>
                  <a:lnTo>
                    <a:pt x="26" y="188"/>
                  </a:lnTo>
                  <a:lnTo>
                    <a:pt x="32" y="196"/>
                  </a:lnTo>
                  <a:lnTo>
                    <a:pt x="40" y="202"/>
                  </a:lnTo>
                  <a:lnTo>
                    <a:pt x="48" y="206"/>
                  </a:lnTo>
                  <a:lnTo>
                    <a:pt x="56" y="208"/>
                  </a:lnTo>
                  <a:lnTo>
                    <a:pt x="66" y="210"/>
                  </a:lnTo>
                  <a:lnTo>
                    <a:pt x="174" y="210"/>
                  </a:lnTo>
                  <a:lnTo>
                    <a:pt x="174"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3" name="Rectangle 178">
              <a:extLst>
                <a:ext uri="{FF2B5EF4-FFF2-40B4-BE49-F238E27FC236}">
                  <a16:creationId xmlns:a16="http://schemas.microsoft.com/office/drawing/2014/main" id="{78E1D68E-0F14-48AB-B0DA-ADE5BBEA574A}"/>
                </a:ext>
              </a:extLst>
            </p:cNvPr>
            <p:cNvSpPr>
              <a:spLocks noChangeArrowheads="1"/>
            </p:cNvSpPr>
            <p:nvPr/>
          </p:nvSpPr>
          <p:spPr bwMode="auto">
            <a:xfrm>
              <a:off x="4514" y="2443"/>
              <a:ext cx="18"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4" name="Rectangle 179">
              <a:extLst>
                <a:ext uri="{FF2B5EF4-FFF2-40B4-BE49-F238E27FC236}">
                  <a16:creationId xmlns:a16="http://schemas.microsoft.com/office/drawing/2014/main" id="{B030F114-B21A-4720-B2E3-DE9E6C7680EF}"/>
                </a:ext>
              </a:extLst>
            </p:cNvPr>
            <p:cNvSpPr>
              <a:spLocks noChangeArrowheads="1"/>
            </p:cNvSpPr>
            <p:nvPr/>
          </p:nvSpPr>
          <p:spPr bwMode="auto">
            <a:xfrm>
              <a:off x="4464" y="2565"/>
              <a:ext cx="11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5" name="Freeform 180">
              <a:extLst>
                <a:ext uri="{FF2B5EF4-FFF2-40B4-BE49-F238E27FC236}">
                  <a16:creationId xmlns:a16="http://schemas.microsoft.com/office/drawing/2014/main" id="{A55FEBFE-8A15-42D2-8061-9CCEFE2ADD31}"/>
                </a:ext>
              </a:extLst>
            </p:cNvPr>
            <p:cNvSpPr>
              <a:spLocks/>
            </p:cNvSpPr>
            <p:nvPr/>
          </p:nvSpPr>
          <p:spPr bwMode="auto">
            <a:xfrm>
              <a:off x="5096" y="2225"/>
              <a:ext cx="174" cy="228"/>
            </a:xfrm>
            <a:custGeom>
              <a:avLst/>
              <a:gdLst>
                <a:gd name="T0" fmla="*/ 108 w 174"/>
                <a:gd name="T1" fmla="*/ 228 h 228"/>
                <a:gd name="T2" fmla="*/ 0 w 174"/>
                <a:gd name="T3" fmla="*/ 228 h 228"/>
                <a:gd name="T4" fmla="*/ 0 w 174"/>
                <a:gd name="T5" fmla="*/ 210 h 228"/>
                <a:gd name="T6" fmla="*/ 108 w 174"/>
                <a:gd name="T7" fmla="*/ 210 h 228"/>
                <a:gd name="T8" fmla="*/ 108 w 174"/>
                <a:gd name="T9" fmla="*/ 210 h 228"/>
                <a:gd name="T10" fmla="*/ 118 w 174"/>
                <a:gd name="T11" fmla="*/ 208 h 228"/>
                <a:gd name="T12" fmla="*/ 128 w 174"/>
                <a:gd name="T13" fmla="*/ 206 h 228"/>
                <a:gd name="T14" fmla="*/ 136 w 174"/>
                <a:gd name="T15" fmla="*/ 202 h 228"/>
                <a:gd name="T16" fmla="*/ 142 w 174"/>
                <a:gd name="T17" fmla="*/ 196 h 228"/>
                <a:gd name="T18" fmla="*/ 148 w 174"/>
                <a:gd name="T19" fmla="*/ 188 h 228"/>
                <a:gd name="T20" fmla="*/ 152 w 174"/>
                <a:gd name="T21" fmla="*/ 180 h 228"/>
                <a:gd name="T22" fmla="*/ 156 w 174"/>
                <a:gd name="T23" fmla="*/ 172 h 228"/>
                <a:gd name="T24" fmla="*/ 156 w 174"/>
                <a:gd name="T25" fmla="*/ 162 h 228"/>
                <a:gd name="T26" fmla="*/ 156 w 174"/>
                <a:gd name="T27" fmla="*/ 0 h 228"/>
                <a:gd name="T28" fmla="*/ 174 w 174"/>
                <a:gd name="T29" fmla="*/ 0 h 228"/>
                <a:gd name="T30" fmla="*/ 174 w 174"/>
                <a:gd name="T31" fmla="*/ 162 h 228"/>
                <a:gd name="T32" fmla="*/ 174 w 174"/>
                <a:gd name="T33" fmla="*/ 162 h 228"/>
                <a:gd name="T34" fmla="*/ 174 w 174"/>
                <a:gd name="T35" fmla="*/ 176 h 228"/>
                <a:gd name="T36" fmla="*/ 170 w 174"/>
                <a:gd name="T37" fmla="*/ 188 h 228"/>
                <a:gd name="T38" fmla="*/ 164 w 174"/>
                <a:gd name="T39" fmla="*/ 198 h 228"/>
                <a:gd name="T40" fmla="*/ 156 w 174"/>
                <a:gd name="T41" fmla="*/ 208 h 228"/>
                <a:gd name="T42" fmla="*/ 146 w 174"/>
                <a:gd name="T43" fmla="*/ 216 h 228"/>
                <a:gd name="T44" fmla="*/ 134 w 174"/>
                <a:gd name="T45" fmla="*/ 222 h 228"/>
                <a:gd name="T46" fmla="*/ 122 w 174"/>
                <a:gd name="T47" fmla="*/ 226 h 228"/>
                <a:gd name="T48" fmla="*/ 108 w 174"/>
                <a:gd name="T49" fmla="*/ 228 h 228"/>
                <a:gd name="T50" fmla="*/ 108 w 174"/>
                <a:gd name="T5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228">
                  <a:moveTo>
                    <a:pt x="108" y="228"/>
                  </a:moveTo>
                  <a:lnTo>
                    <a:pt x="0" y="228"/>
                  </a:lnTo>
                  <a:lnTo>
                    <a:pt x="0" y="210"/>
                  </a:lnTo>
                  <a:lnTo>
                    <a:pt x="108" y="210"/>
                  </a:lnTo>
                  <a:lnTo>
                    <a:pt x="108" y="210"/>
                  </a:lnTo>
                  <a:lnTo>
                    <a:pt x="118" y="208"/>
                  </a:lnTo>
                  <a:lnTo>
                    <a:pt x="128" y="206"/>
                  </a:lnTo>
                  <a:lnTo>
                    <a:pt x="136" y="202"/>
                  </a:lnTo>
                  <a:lnTo>
                    <a:pt x="142" y="196"/>
                  </a:lnTo>
                  <a:lnTo>
                    <a:pt x="148" y="188"/>
                  </a:lnTo>
                  <a:lnTo>
                    <a:pt x="152" y="180"/>
                  </a:lnTo>
                  <a:lnTo>
                    <a:pt x="156" y="172"/>
                  </a:lnTo>
                  <a:lnTo>
                    <a:pt x="156" y="162"/>
                  </a:lnTo>
                  <a:lnTo>
                    <a:pt x="156" y="0"/>
                  </a:lnTo>
                  <a:lnTo>
                    <a:pt x="174" y="0"/>
                  </a:lnTo>
                  <a:lnTo>
                    <a:pt x="174" y="162"/>
                  </a:lnTo>
                  <a:lnTo>
                    <a:pt x="174" y="162"/>
                  </a:lnTo>
                  <a:lnTo>
                    <a:pt x="174" y="176"/>
                  </a:lnTo>
                  <a:lnTo>
                    <a:pt x="170" y="188"/>
                  </a:lnTo>
                  <a:lnTo>
                    <a:pt x="164" y="198"/>
                  </a:lnTo>
                  <a:lnTo>
                    <a:pt x="156" y="208"/>
                  </a:lnTo>
                  <a:lnTo>
                    <a:pt x="146" y="216"/>
                  </a:lnTo>
                  <a:lnTo>
                    <a:pt x="134" y="222"/>
                  </a:lnTo>
                  <a:lnTo>
                    <a:pt x="122" y="226"/>
                  </a:lnTo>
                  <a:lnTo>
                    <a:pt x="108" y="228"/>
                  </a:lnTo>
                  <a:lnTo>
                    <a:pt x="108"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6" name="Rectangle 181">
              <a:extLst>
                <a:ext uri="{FF2B5EF4-FFF2-40B4-BE49-F238E27FC236}">
                  <a16:creationId xmlns:a16="http://schemas.microsoft.com/office/drawing/2014/main" id="{EDB3F7A6-0B09-4D41-A1C0-04F60E82161B}"/>
                </a:ext>
              </a:extLst>
            </p:cNvPr>
            <p:cNvSpPr>
              <a:spLocks noChangeArrowheads="1"/>
            </p:cNvSpPr>
            <p:nvPr/>
          </p:nvSpPr>
          <p:spPr bwMode="auto">
            <a:xfrm>
              <a:off x="5162" y="2443"/>
              <a:ext cx="18" cy="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sp>
          <p:nvSpPr>
            <p:cNvPr id="27" name="Rectangle 182">
              <a:extLst>
                <a:ext uri="{FF2B5EF4-FFF2-40B4-BE49-F238E27FC236}">
                  <a16:creationId xmlns:a16="http://schemas.microsoft.com/office/drawing/2014/main" id="{54C3FDC8-59D3-40FB-9982-8E75E1410DE3}"/>
                </a:ext>
              </a:extLst>
            </p:cNvPr>
            <p:cNvSpPr>
              <a:spLocks noChangeArrowheads="1"/>
            </p:cNvSpPr>
            <p:nvPr/>
          </p:nvSpPr>
          <p:spPr bwMode="auto">
            <a:xfrm>
              <a:off x="5112" y="2565"/>
              <a:ext cx="118"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436" tIns="34218" rIns="68436" bIns="34218" numCol="1" anchor="t" anchorCtr="0" compatLnSpc="1">
              <a:prstTxWarp prst="textNoShape">
                <a:avLst/>
              </a:prstTxWarp>
            </a:bodyPr>
            <a:lstStyle/>
            <a:p>
              <a:pPr marL="0" marR="0" lvl="0" indent="0" algn="l" defTabSz="68443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a:ln>
                  <a:noFill/>
                </a:ln>
                <a:solidFill>
                  <a:srgbClr val="2E2E38"/>
                </a:solidFill>
                <a:effectLst/>
                <a:uLnTx/>
                <a:uFillTx/>
                <a:latin typeface="EYInterstate Light"/>
                <a:ea typeface="+mn-ea"/>
                <a:cs typeface="+mn-cs"/>
              </a:endParaRPr>
            </a:p>
          </p:txBody>
        </p:sp>
      </p:grpSp>
      <p:sp>
        <p:nvSpPr>
          <p:cNvPr id="28" name="Rectangle 27">
            <a:extLst>
              <a:ext uri="{FF2B5EF4-FFF2-40B4-BE49-F238E27FC236}">
                <a16:creationId xmlns:a16="http://schemas.microsoft.com/office/drawing/2014/main" id="{5DBD88EC-AD47-41D7-A25B-49B032671AA5}"/>
              </a:ext>
            </a:extLst>
          </p:cNvPr>
          <p:cNvSpPr/>
          <p:nvPr/>
        </p:nvSpPr>
        <p:spPr>
          <a:xfrm>
            <a:off x="922432" y="3304397"/>
            <a:ext cx="1293866" cy="835613"/>
          </a:xfrm>
          <a:prstGeom prst="rect">
            <a:avLst/>
          </a:prstGeom>
          <a:ln w="28575">
            <a:noFill/>
          </a:ln>
        </p:spPr>
        <p:txBody>
          <a:bodyPr wrap="square">
            <a:spAutoFit/>
          </a:bodyPr>
          <a:lstStyle/>
          <a:p>
            <a:pPr marL="0" marR="0" lvl="4" defTabSz="806512" fontAlgn="auto">
              <a:lnSpc>
                <a:spcPct val="85000"/>
              </a:lnSpc>
              <a:spcBef>
                <a:spcPts val="0"/>
              </a:spcBef>
              <a:spcAft>
                <a:spcPts val="300"/>
              </a:spcAft>
              <a:buClr>
                <a:srgbClr val="FFE600"/>
              </a:buClr>
              <a:buSzPct val="80000"/>
              <a:tabLst>
                <a:tab pos="298935" algn="l"/>
                <a:tab pos="299570" algn="l"/>
              </a:tabLst>
              <a:defRPr/>
            </a:pPr>
            <a:r>
              <a:rPr lang="tr-TR" sz="1200" b="1" kern="0" dirty="0">
                <a:latin typeface="EYInterstate Light"/>
              </a:rPr>
              <a:t>Finansal</a:t>
            </a:r>
            <a:endParaRPr lang="en-US" sz="1200" b="1" kern="0" dirty="0">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latin typeface="EYInterstate Light"/>
              </a:rPr>
              <a:t>Vergiler</a:t>
            </a:r>
            <a:endParaRPr lang="en-US" sz="1200" kern="0" dirty="0">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latin typeface="EYInterstate Light"/>
              </a:rPr>
              <a:t>Harçlar</a:t>
            </a:r>
            <a:endParaRPr lang="en-US" sz="1200" kern="0" dirty="0">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latin typeface="EYInterstate Light"/>
              </a:rPr>
              <a:t>Ücretler </a:t>
            </a:r>
            <a:endParaRPr lang="en-US" sz="1200" kern="0" dirty="0">
              <a:latin typeface="EYInterstate Light"/>
            </a:endParaRPr>
          </a:p>
        </p:txBody>
      </p:sp>
      <p:sp>
        <p:nvSpPr>
          <p:cNvPr id="29" name="Rectangle 28">
            <a:extLst>
              <a:ext uri="{FF2B5EF4-FFF2-40B4-BE49-F238E27FC236}">
                <a16:creationId xmlns:a16="http://schemas.microsoft.com/office/drawing/2014/main" id="{257AB210-4DAC-4DF3-B7C4-A53328A3EA8A}"/>
              </a:ext>
            </a:extLst>
          </p:cNvPr>
          <p:cNvSpPr/>
          <p:nvPr/>
        </p:nvSpPr>
        <p:spPr>
          <a:xfrm>
            <a:off x="2287844" y="3322736"/>
            <a:ext cx="1324720" cy="915635"/>
          </a:xfrm>
          <a:prstGeom prst="rect">
            <a:avLst/>
          </a:prstGeom>
        </p:spPr>
        <p:txBody>
          <a:bodyPr wrap="square">
            <a:spAutoFit/>
          </a:bodyPr>
          <a:lstStyle/>
          <a:p>
            <a:pPr marL="0" marR="0" lvl="4" defTabSz="806512" fontAlgn="auto">
              <a:lnSpc>
                <a:spcPct val="85000"/>
              </a:lnSpc>
              <a:spcBef>
                <a:spcPts val="0"/>
              </a:spcBef>
              <a:spcAft>
                <a:spcPts val="300"/>
              </a:spcAft>
              <a:buClr>
                <a:srgbClr val="FFE600"/>
              </a:buClr>
              <a:buSzPct val="80000"/>
              <a:tabLst>
                <a:tab pos="298935" algn="l"/>
                <a:tab pos="299570" algn="l"/>
              </a:tabLst>
              <a:defRPr/>
            </a:pPr>
            <a:r>
              <a:rPr lang="tr-TR" sz="1200" b="1" kern="0" dirty="0">
                <a:latin typeface="EYInterstate Light"/>
              </a:rPr>
              <a:t>Finansal olmayan</a:t>
            </a:r>
            <a:r>
              <a:rPr lang="en-US" sz="1200" b="1" kern="0" dirty="0">
                <a:latin typeface="EYInterstate Light"/>
              </a:rPr>
              <a:t> </a:t>
            </a: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latin typeface="EYInterstate Light"/>
              </a:rPr>
              <a:t>Emisyon üst sınırı ve ticareti</a:t>
            </a:r>
            <a:endParaRPr lang="en-US" sz="1200" kern="0" dirty="0">
              <a:latin typeface="EYInterstate Light"/>
            </a:endParaRPr>
          </a:p>
        </p:txBody>
      </p:sp>
      <p:sp>
        <p:nvSpPr>
          <p:cNvPr id="30" name="Rectangle 29">
            <a:extLst>
              <a:ext uri="{FF2B5EF4-FFF2-40B4-BE49-F238E27FC236}">
                <a16:creationId xmlns:a16="http://schemas.microsoft.com/office/drawing/2014/main" id="{6D65E164-15C0-4F32-9C5B-06AFB4B40674}"/>
              </a:ext>
            </a:extLst>
          </p:cNvPr>
          <p:cNvSpPr/>
          <p:nvPr/>
        </p:nvSpPr>
        <p:spPr>
          <a:xfrm>
            <a:off x="3767491" y="2296475"/>
            <a:ext cx="1516604" cy="835613"/>
          </a:xfrm>
          <a:prstGeom prst="rect">
            <a:avLst/>
          </a:prstGeom>
          <a:ln w="28575">
            <a:noFill/>
          </a:ln>
        </p:spPr>
        <p:txBody>
          <a:bodyPr wrap="square">
            <a:spAutoFit/>
          </a:bodyPr>
          <a:lstStyle/>
          <a:p>
            <a:pPr marL="0" marR="0" lvl="4" defTabSz="806512" fontAlgn="auto">
              <a:lnSpc>
                <a:spcPct val="85000"/>
              </a:lnSpc>
              <a:spcBef>
                <a:spcPts val="0"/>
              </a:spcBef>
              <a:spcAft>
                <a:spcPts val="300"/>
              </a:spcAft>
              <a:buClr>
                <a:srgbClr val="FFE600"/>
              </a:buClr>
              <a:buSzPct val="80000"/>
              <a:tabLst>
                <a:tab pos="298935" algn="l"/>
                <a:tab pos="299570" algn="l"/>
              </a:tabLst>
              <a:defRPr/>
            </a:pPr>
            <a:r>
              <a:rPr lang="tr-TR" sz="1200" b="1" kern="0" dirty="0">
                <a:solidFill>
                  <a:prstClr val="white"/>
                </a:solidFill>
                <a:latin typeface="EYInterstate Light"/>
              </a:rPr>
              <a:t>Finansal</a:t>
            </a:r>
            <a:endParaRPr lang="en-US" sz="1200" b="1" kern="0" dirty="0">
              <a:solidFill>
                <a:prstClr val="white"/>
              </a:solidFill>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solidFill>
                  <a:prstClr val="white"/>
                </a:solidFill>
                <a:latin typeface="EYInterstate Light"/>
              </a:rPr>
              <a:t>Sübvansiyonlar</a:t>
            </a:r>
            <a:endParaRPr lang="en-US" sz="1200" kern="0" dirty="0">
              <a:solidFill>
                <a:prstClr val="white"/>
              </a:solidFill>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solidFill>
                  <a:prstClr val="white"/>
                </a:solidFill>
                <a:latin typeface="EYInterstate Light"/>
              </a:rPr>
              <a:t>Vergi muafiyeti</a:t>
            </a:r>
            <a:endParaRPr lang="en-US" sz="1200" kern="0" dirty="0">
              <a:solidFill>
                <a:prstClr val="white"/>
              </a:solidFill>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solidFill>
                  <a:prstClr val="white"/>
                </a:solidFill>
                <a:latin typeface="EYInterstate Light"/>
              </a:rPr>
              <a:t>Tazminatlar</a:t>
            </a:r>
            <a:endParaRPr lang="en-US" sz="1200" kern="0" dirty="0">
              <a:solidFill>
                <a:prstClr val="white"/>
              </a:solidFill>
              <a:latin typeface="EYInterstate Light"/>
            </a:endParaRPr>
          </a:p>
        </p:txBody>
      </p:sp>
      <p:sp>
        <p:nvSpPr>
          <p:cNvPr id="31" name="Rectangle 30">
            <a:extLst>
              <a:ext uri="{FF2B5EF4-FFF2-40B4-BE49-F238E27FC236}">
                <a16:creationId xmlns:a16="http://schemas.microsoft.com/office/drawing/2014/main" id="{9931F069-6A6E-4298-96AB-5D5FB219FB69}"/>
              </a:ext>
            </a:extLst>
          </p:cNvPr>
          <p:cNvSpPr/>
          <p:nvPr/>
        </p:nvSpPr>
        <p:spPr>
          <a:xfrm>
            <a:off x="3799401" y="3600817"/>
            <a:ext cx="2266561" cy="835613"/>
          </a:xfrm>
          <a:prstGeom prst="rect">
            <a:avLst/>
          </a:prstGeom>
          <a:ln w="28575">
            <a:noFill/>
          </a:ln>
        </p:spPr>
        <p:txBody>
          <a:bodyPr wrap="square">
            <a:spAutoFit/>
          </a:bodyPr>
          <a:lstStyle/>
          <a:p>
            <a:pPr marL="0" marR="0" lvl="4" defTabSz="806512" fontAlgn="auto">
              <a:lnSpc>
                <a:spcPct val="85000"/>
              </a:lnSpc>
              <a:spcBef>
                <a:spcPts val="0"/>
              </a:spcBef>
              <a:spcAft>
                <a:spcPts val="300"/>
              </a:spcAft>
              <a:buClr>
                <a:srgbClr val="FFE600"/>
              </a:buClr>
              <a:buSzPct val="80000"/>
              <a:tabLst>
                <a:tab pos="298935" algn="l"/>
                <a:tab pos="299570" algn="l"/>
              </a:tabLst>
              <a:defRPr/>
            </a:pPr>
            <a:r>
              <a:rPr lang="tr-TR" sz="1200" b="1" kern="0" dirty="0">
                <a:solidFill>
                  <a:prstClr val="white"/>
                </a:solidFill>
                <a:latin typeface="EYInterstate Light"/>
              </a:rPr>
              <a:t>Finansal olmayan</a:t>
            </a:r>
            <a:endParaRPr lang="en-US" sz="1200" b="1" kern="0" dirty="0">
              <a:solidFill>
                <a:prstClr val="white"/>
              </a:solidFill>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solidFill>
                  <a:prstClr val="white"/>
                </a:solidFill>
                <a:latin typeface="EYInterstate Light"/>
              </a:rPr>
              <a:t>Fonlama</a:t>
            </a:r>
            <a:endParaRPr lang="en-US" sz="1200" kern="0" dirty="0">
              <a:solidFill>
                <a:prstClr val="white"/>
              </a:solidFill>
              <a:latin typeface="EYInterstate Light"/>
            </a:endParaRPr>
          </a:p>
          <a:p>
            <a:pPr marL="215892" marR="0" lvl="4" indent="-215892" defTabSz="806512" fontAlgn="auto">
              <a:lnSpc>
                <a:spcPct val="85000"/>
              </a:lnSpc>
              <a:spcBef>
                <a:spcPts val="0"/>
              </a:spcBef>
              <a:spcAft>
                <a:spcPts val="300"/>
              </a:spcAft>
              <a:buClr>
                <a:srgbClr val="FFE600"/>
              </a:buClr>
              <a:buSzPct val="80000"/>
              <a:buFont typeface="Arial" charset="0"/>
              <a:buChar char="►"/>
              <a:tabLst>
                <a:tab pos="298935" algn="l"/>
                <a:tab pos="299570" algn="l"/>
              </a:tabLst>
              <a:defRPr/>
            </a:pPr>
            <a:r>
              <a:rPr lang="tr-TR" sz="1200" kern="0" dirty="0">
                <a:solidFill>
                  <a:prstClr val="white"/>
                </a:solidFill>
                <a:latin typeface="EYInterstate Light"/>
              </a:rPr>
              <a:t>Finansman</a:t>
            </a:r>
            <a:r>
              <a:rPr lang="en-US" sz="1200" kern="0" dirty="0">
                <a:solidFill>
                  <a:prstClr val="white"/>
                </a:solidFill>
                <a:latin typeface="EYInterstate Light"/>
              </a:rPr>
              <a:t> </a:t>
            </a:r>
          </a:p>
          <a:p>
            <a:pPr marL="0" marR="0" lvl="0" indent="0" algn="l" defTabSz="684087" rtl="0" eaLnBrk="1" fontAlgn="auto" latinLnBrk="0" hangingPunct="1">
              <a:lnSpc>
                <a:spcPct val="85000"/>
              </a:lnSpc>
              <a:spcBef>
                <a:spcPts val="0"/>
              </a:spcBef>
              <a:spcAft>
                <a:spcPts val="1345"/>
              </a:spcAft>
              <a:buClr>
                <a:srgbClr val="FFE600"/>
              </a:buClr>
              <a:buSzPct val="70000"/>
              <a:buFontTx/>
              <a:buNone/>
              <a:tabLst/>
              <a:defRPr/>
            </a:pPr>
            <a:endParaRPr kumimoji="0" lang="en-US" sz="1100" b="1" i="0" u="none" strike="noStrike" kern="1200" cap="none" spc="0" normalizeH="0" baseline="0" noProof="0" dirty="0">
              <a:ln>
                <a:noFill/>
              </a:ln>
              <a:solidFill>
                <a:prstClr val="white"/>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DA287162-30B1-4AEF-8338-97D122810613}"/>
              </a:ext>
            </a:extLst>
          </p:cNvPr>
          <p:cNvCxnSpPr/>
          <p:nvPr/>
        </p:nvCxnSpPr>
        <p:spPr>
          <a:xfrm>
            <a:off x="3740135" y="3466261"/>
            <a:ext cx="2173593" cy="0"/>
          </a:xfrm>
          <a:prstGeom prst="line">
            <a:avLst/>
          </a:prstGeom>
          <a:ln w="381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698D0A-C0BE-40E5-BA44-180B240020B8}"/>
              </a:ext>
            </a:extLst>
          </p:cNvPr>
          <p:cNvCxnSpPr>
            <a:cxnSpLocks/>
          </p:cNvCxnSpPr>
          <p:nvPr/>
        </p:nvCxnSpPr>
        <p:spPr>
          <a:xfrm flipH="1">
            <a:off x="2230233" y="3273095"/>
            <a:ext cx="10101" cy="1420842"/>
          </a:xfrm>
          <a:prstGeom prst="line">
            <a:avLst/>
          </a:prstGeom>
          <a:ln w="381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22532D1-3B46-43F2-BB24-A1BA063CFF64}"/>
              </a:ext>
            </a:extLst>
          </p:cNvPr>
          <p:cNvSpPr txBox="1"/>
          <p:nvPr/>
        </p:nvSpPr>
        <p:spPr>
          <a:xfrm>
            <a:off x="863252" y="1867155"/>
            <a:ext cx="2632951" cy="406265"/>
          </a:xfrm>
          <a:prstGeom prst="rect">
            <a:avLst/>
          </a:prstGeom>
          <a:noFill/>
          <a:ln w="12700" cap="sq">
            <a:noFill/>
            <a:miter lim="800000"/>
          </a:ln>
        </p:spPr>
        <p:txBody>
          <a:bodyPr wrap="square">
            <a:spAutoFit/>
          </a:bodyPr>
          <a:lstStyle/>
          <a:p>
            <a:pPr defTabSz="683745">
              <a:lnSpc>
                <a:spcPct val="85000"/>
              </a:lnSpc>
              <a:spcAft>
                <a:spcPts val="1344"/>
              </a:spcAft>
              <a:buClr>
                <a:srgbClr val="27ACAA"/>
              </a:buClr>
              <a:buSzPct val="70000"/>
              <a:defRPr/>
            </a:pPr>
            <a:r>
              <a:rPr lang="tr-TR" sz="1200" kern="0" dirty="0">
                <a:solidFill>
                  <a:srgbClr val="2E2E38"/>
                </a:solidFill>
                <a:latin typeface="EYInterstate Light"/>
              </a:rPr>
              <a:t>Ulusal politikalar</a:t>
            </a:r>
            <a:r>
              <a:rPr lang="en-US" sz="1200" kern="0" dirty="0">
                <a:solidFill>
                  <a:srgbClr val="2E2E38"/>
                </a:solidFill>
                <a:latin typeface="EYInterstate Light"/>
              </a:rPr>
              <a:t>,</a:t>
            </a:r>
            <a:r>
              <a:rPr lang="tr-TR" sz="1200" kern="0" dirty="0">
                <a:solidFill>
                  <a:srgbClr val="2E2E38"/>
                </a:solidFill>
                <a:latin typeface="EYInterstate Light"/>
              </a:rPr>
              <a:t>finansal ve finansal olmayan yönetmelikler</a:t>
            </a:r>
            <a:endParaRPr lang="en-US" sz="1200" kern="0" dirty="0">
              <a:solidFill>
                <a:srgbClr val="2E2E38"/>
              </a:solidFill>
              <a:latin typeface="EYInterstate Light"/>
            </a:endParaRPr>
          </a:p>
        </p:txBody>
      </p:sp>
      <p:grpSp>
        <p:nvGrpSpPr>
          <p:cNvPr id="52" name="Group 51">
            <a:extLst>
              <a:ext uri="{FF2B5EF4-FFF2-40B4-BE49-F238E27FC236}">
                <a16:creationId xmlns:a16="http://schemas.microsoft.com/office/drawing/2014/main" id="{7904E3BC-6D57-43D3-BC13-D90B1B046D40}"/>
              </a:ext>
            </a:extLst>
          </p:cNvPr>
          <p:cNvGrpSpPr>
            <a:grpSpLocks noChangeAspect="1"/>
          </p:cNvGrpSpPr>
          <p:nvPr/>
        </p:nvGrpSpPr>
        <p:grpSpPr>
          <a:xfrm>
            <a:off x="8312535" y="1424653"/>
            <a:ext cx="2521026" cy="3078368"/>
            <a:chOff x="6865497" y="1232511"/>
            <a:chExt cx="3421939" cy="4178453"/>
          </a:xfrm>
        </p:grpSpPr>
        <p:pic>
          <p:nvPicPr>
            <p:cNvPr id="44" name="Picture 43">
              <a:extLst>
                <a:ext uri="{FF2B5EF4-FFF2-40B4-BE49-F238E27FC236}">
                  <a16:creationId xmlns:a16="http://schemas.microsoft.com/office/drawing/2014/main" id="{EF85359A-3857-47AB-8EFE-56375FBBCB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545" t="10041" r="12722"/>
            <a:stretch/>
          </p:blipFill>
          <p:spPr>
            <a:xfrm>
              <a:off x="6871526" y="1235900"/>
              <a:ext cx="3415910" cy="2066409"/>
            </a:xfrm>
            <a:prstGeom prst="rect">
              <a:avLst/>
            </a:prstGeom>
          </p:spPr>
        </p:pic>
        <p:sp>
          <p:nvSpPr>
            <p:cNvPr id="45" name="Rectangle 44">
              <a:extLst>
                <a:ext uri="{FF2B5EF4-FFF2-40B4-BE49-F238E27FC236}">
                  <a16:creationId xmlns:a16="http://schemas.microsoft.com/office/drawing/2014/main" id="{8CFE71F4-77F7-4148-8064-4FA43DDC59FC}"/>
                </a:ext>
              </a:extLst>
            </p:cNvPr>
            <p:cNvSpPr/>
            <p:nvPr/>
          </p:nvSpPr>
          <p:spPr>
            <a:xfrm>
              <a:off x="6871526" y="1232511"/>
              <a:ext cx="3415910" cy="2069799"/>
            </a:xfrm>
            <a:prstGeom prst="rect">
              <a:avLst/>
            </a:prstGeom>
            <a:solidFill>
              <a:srgbClr val="000000">
                <a:alpha val="20000"/>
              </a:srgbClr>
            </a:solidFill>
            <a:ln w="9525" cap="flat" cmpd="sng" algn="ctr">
              <a:noFill/>
              <a:prstDash val="solid"/>
            </a:ln>
            <a:effectLst/>
          </p:spPr>
          <p:txBody>
            <a:bodyPr rtlCol="0" anchor="t" anchorCtr="0">
              <a:noAutofit/>
            </a:bodyPr>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rgbClr val="FFFFFF"/>
                </a:solidFill>
                <a:effectLst/>
                <a:uLnTx/>
                <a:uFillTx/>
                <a:latin typeface="EYInterstate Light"/>
                <a:ea typeface="+mn-ea"/>
                <a:cs typeface="+mn-cs"/>
              </a:endParaRPr>
            </a:p>
          </p:txBody>
        </p:sp>
        <p:sp>
          <p:nvSpPr>
            <p:cNvPr id="46" name="TextBox 45">
              <a:extLst>
                <a:ext uri="{FF2B5EF4-FFF2-40B4-BE49-F238E27FC236}">
                  <a16:creationId xmlns:a16="http://schemas.microsoft.com/office/drawing/2014/main" id="{8A48B9A1-EB5E-4414-970C-DB06C66E4EFB}"/>
                </a:ext>
              </a:extLst>
            </p:cNvPr>
            <p:cNvSpPr txBox="1"/>
            <p:nvPr/>
          </p:nvSpPr>
          <p:spPr>
            <a:xfrm>
              <a:off x="8007230" y="1369757"/>
              <a:ext cx="1144500" cy="1422724"/>
            </a:xfrm>
            <a:prstGeom prst="rect">
              <a:avLst/>
            </a:prstGeom>
            <a:noFill/>
          </p:spPr>
          <p:txBody>
            <a:bodyPr wrap="none" lIns="0" tIns="0" rIns="0" bIns="0" rtlCol="0" anchor="ctr">
              <a:noAutofit/>
            </a:bodyPr>
            <a:lstStyle/>
            <a:p>
              <a:pPr marL="0" marR="0" lvl="0" indent="0" algn="ctr" defTabSz="913943" rtl="0" eaLnBrk="1" fontAlgn="auto" latinLnBrk="0" hangingPunct="1">
                <a:lnSpc>
                  <a:spcPct val="85000"/>
                </a:lnSpc>
                <a:spcBef>
                  <a:spcPts val="0"/>
                </a:spcBef>
                <a:spcAft>
                  <a:spcPts val="0"/>
                </a:spcAft>
                <a:buClr>
                  <a:srgbClr val="27ACAA"/>
                </a:buClr>
                <a:buSzPct val="70000"/>
                <a:buFontTx/>
                <a:buNone/>
                <a:tabLst/>
                <a:defRPr/>
              </a:pPr>
              <a:r>
                <a:rPr kumimoji="0" lang="en-IN" sz="9600" b="1" i="0" u="none" strike="noStrike" kern="0" cap="none" spc="0" normalizeH="0" baseline="0" noProof="0" dirty="0">
                  <a:ln>
                    <a:noFill/>
                  </a:ln>
                  <a:solidFill>
                    <a:srgbClr val="FFFFFF">
                      <a:alpha val="47000"/>
                    </a:srgbClr>
                  </a:solidFill>
                  <a:effectLst/>
                  <a:uLnTx/>
                  <a:uFillTx/>
                  <a:latin typeface="EYInterstate Light"/>
                  <a:ea typeface="+mn-ea"/>
                  <a:cs typeface="+mn-cs"/>
                </a:rPr>
                <a:t>1</a:t>
              </a:r>
              <a:endParaRPr kumimoji="0" lang="en-US" sz="9600" b="1" i="0" u="none" strike="noStrike" kern="0" cap="none" spc="0" normalizeH="0" baseline="0" noProof="0" dirty="0">
                <a:ln>
                  <a:noFill/>
                </a:ln>
                <a:solidFill>
                  <a:srgbClr val="FFFFFF">
                    <a:alpha val="47000"/>
                  </a:srgbClr>
                </a:solidFill>
                <a:effectLst/>
                <a:uLnTx/>
                <a:uFillTx/>
                <a:latin typeface="EYInterstate Light"/>
                <a:ea typeface="+mn-ea"/>
                <a:cs typeface="+mn-cs"/>
              </a:endParaRPr>
            </a:p>
          </p:txBody>
        </p:sp>
        <p:sp>
          <p:nvSpPr>
            <p:cNvPr id="47" name="Rectangle 46">
              <a:extLst>
                <a:ext uri="{FF2B5EF4-FFF2-40B4-BE49-F238E27FC236}">
                  <a16:creationId xmlns:a16="http://schemas.microsoft.com/office/drawing/2014/main" id="{5802FD13-ECB3-4074-BD2B-49FC4A5CE54B}"/>
                </a:ext>
              </a:extLst>
            </p:cNvPr>
            <p:cNvSpPr/>
            <p:nvPr/>
          </p:nvSpPr>
          <p:spPr>
            <a:xfrm>
              <a:off x="6865497" y="2735883"/>
              <a:ext cx="3421939" cy="566426"/>
            </a:xfrm>
            <a:prstGeom prst="rect">
              <a:avLst/>
            </a:prstGeom>
            <a:solidFill>
              <a:srgbClr val="FFE600"/>
            </a:solidFill>
            <a:ln w="6350" cap="flat" cmpd="sng" algn="ctr">
              <a:noFill/>
              <a:prstDash val="sysDash"/>
            </a:ln>
            <a:effectLst/>
          </p:spPr>
          <p:txBody>
            <a:bodyPr lIns="71963" tIns="0" rIns="71963" bIns="0"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1199"/>
                </a:spcAft>
                <a:buClr>
                  <a:srgbClr val="FFE600"/>
                </a:buClr>
                <a:buSzTx/>
                <a:buFontTx/>
                <a:buNone/>
                <a:tabLst/>
                <a:defRPr/>
              </a:pPr>
              <a:r>
                <a:rPr kumimoji="0" lang="tr-TR" sz="1599" b="1" i="0" u="none" strike="noStrike" kern="1200" cap="none" spc="0" normalizeH="0" baseline="0" noProof="0" dirty="0">
                  <a:ln>
                    <a:noFill/>
                  </a:ln>
                  <a:solidFill>
                    <a:srgbClr val="2E2E38"/>
                  </a:solidFill>
                  <a:effectLst/>
                  <a:uLnTx/>
                  <a:uFillTx/>
                  <a:latin typeface="EYInterstate Light"/>
                  <a:ea typeface="+mn-ea"/>
                  <a:cs typeface="+mn-cs"/>
                </a:rPr>
                <a:t>Karbon salınımının azaltılması</a:t>
              </a:r>
              <a:endParaRPr kumimoji="0" lang="en-IN" sz="1599" b="1" i="0" u="none" strike="noStrike" kern="1200" cap="none" spc="0" normalizeH="0" baseline="0" noProof="0" dirty="0">
                <a:ln>
                  <a:noFill/>
                </a:ln>
                <a:solidFill>
                  <a:srgbClr val="2E2E38"/>
                </a:solidFill>
                <a:effectLst/>
                <a:uLnTx/>
                <a:uFillTx/>
                <a:latin typeface="EYInterstate Light"/>
                <a:ea typeface="+mn-ea"/>
                <a:cs typeface="+mn-cs"/>
              </a:endParaRPr>
            </a:p>
          </p:txBody>
        </p:sp>
        <p:pic>
          <p:nvPicPr>
            <p:cNvPr id="48" name="Picture 47">
              <a:extLst>
                <a:ext uri="{FF2B5EF4-FFF2-40B4-BE49-F238E27FC236}">
                  <a16:creationId xmlns:a16="http://schemas.microsoft.com/office/drawing/2014/main" id="{7D78EF12-F34C-4C7A-9761-D2EC741488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29" r="14737"/>
            <a:stretch/>
          </p:blipFill>
          <p:spPr>
            <a:xfrm>
              <a:off x="6871526" y="3324259"/>
              <a:ext cx="3415909" cy="2069800"/>
            </a:xfrm>
            <a:prstGeom prst="rect">
              <a:avLst/>
            </a:prstGeom>
          </p:spPr>
        </p:pic>
        <p:sp>
          <p:nvSpPr>
            <p:cNvPr id="49" name="Rectangle 48">
              <a:extLst>
                <a:ext uri="{FF2B5EF4-FFF2-40B4-BE49-F238E27FC236}">
                  <a16:creationId xmlns:a16="http://schemas.microsoft.com/office/drawing/2014/main" id="{0BBEFBE1-D979-420D-AA44-91F500B7C46A}"/>
                </a:ext>
              </a:extLst>
            </p:cNvPr>
            <p:cNvSpPr/>
            <p:nvPr/>
          </p:nvSpPr>
          <p:spPr>
            <a:xfrm>
              <a:off x="6871526" y="3309421"/>
              <a:ext cx="3415910" cy="2084636"/>
            </a:xfrm>
            <a:prstGeom prst="rect">
              <a:avLst/>
            </a:prstGeom>
            <a:solidFill>
              <a:srgbClr val="000000">
                <a:alpha val="32000"/>
              </a:srgbClr>
            </a:solidFill>
            <a:ln w="9525" cap="flat" cmpd="sng" algn="ctr">
              <a:noFill/>
              <a:prstDash val="solid"/>
            </a:ln>
            <a:effectLst/>
          </p:spPr>
          <p:txBody>
            <a:bodyPr rtlCol="0" anchor="t" anchorCtr="0">
              <a:noAutofit/>
            </a:bodyPr>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0" name="TextBox 49">
              <a:extLst>
                <a:ext uri="{FF2B5EF4-FFF2-40B4-BE49-F238E27FC236}">
                  <a16:creationId xmlns:a16="http://schemas.microsoft.com/office/drawing/2014/main" id="{E6E31286-96AD-4836-AFB3-C78D39558216}"/>
                </a:ext>
              </a:extLst>
            </p:cNvPr>
            <p:cNvSpPr txBox="1"/>
            <p:nvPr/>
          </p:nvSpPr>
          <p:spPr>
            <a:xfrm>
              <a:off x="8007230" y="3467449"/>
              <a:ext cx="1144500" cy="1422724"/>
            </a:xfrm>
            <a:prstGeom prst="rect">
              <a:avLst/>
            </a:prstGeom>
            <a:noFill/>
          </p:spPr>
          <p:txBody>
            <a:bodyPr wrap="none" lIns="0" tIns="0" rIns="0" bIns="0" rtlCol="0" anchor="ctr">
              <a:noAutofit/>
            </a:bodyPr>
            <a:lstStyle/>
            <a:p>
              <a:pPr marL="0" marR="0" lvl="0" indent="0" algn="ctr" defTabSz="913943" rtl="0" eaLnBrk="1" fontAlgn="auto" latinLnBrk="0" hangingPunct="1">
                <a:lnSpc>
                  <a:spcPct val="85000"/>
                </a:lnSpc>
                <a:spcBef>
                  <a:spcPts val="0"/>
                </a:spcBef>
                <a:spcAft>
                  <a:spcPts val="0"/>
                </a:spcAft>
                <a:buClr>
                  <a:srgbClr val="27ACAA"/>
                </a:buClr>
                <a:buSzPct val="70000"/>
                <a:buFontTx/>
                <a:buNone/>
                <a:tabLst/>
                <a:defRPr/>
              </a:pPr>
              <a:r>
                <a:rPr kumimoji="0" lang="en-IN" sz="9600" b="1" i="0" u="none" strike="noStrike" kern="0" cap="none" spc="0" normalizeH="0" baseline="0" noProof="0" dirty="0">
                  <a:ln>
                    <a:noFill/>
                  </a:ln>
                  <a:solidFill>
                    <a:srgbClr val="FFFFFF">
                      <a:alpha val="59000"/>
                    </a:srgbClr>
                  </a:solidFill>
                  <a:effectLst/>
                  <a:uLnTx/>
                  <a:uFillTx/>
                  <a:latin typeface="EYInterstate Light"/>
                  <a:ea typeface="+mn-ea"/>
                  <a:cs typeface="+mn-cs"/>
                </a:rPr>
                <a:t>2</a:t>
              </a:r>
              <a:endParaRPr kumimoji="0" lang="en-US" sz="9600" b="1" i="0" u="none" strike="noStrike" kern="0" cap="none" spc="0" normalizeH="0" baseline="0" noProof="0" dirty="0">
                <a:ln>
                  <a:noFill/>
                </a:ln>
                <a:solidFill>
                  <a:srgbClr val="FFFFFF">
                    <a:alpha val="59000"/>
                  </a:srgbClr>
                </a:solidFill>
                <a:effectLst/>
                <a:uLnTx/>
                <a:uFillTx/>
                <a:latin typeface="EYInterstate Light"/>
                <a:ea typeface="+mn-ea"/>
                <a:cs typeface="+mn-cs"/>
              </a:endParaRPr>
            </a:p>
          </p:txBody>
        </p:sp>
        <p:sp>
          <p:nvSpPr>
            <p:cNvPr id="51" name="Rectangle 50">
              <a:extLst>
                <a:ext uri="{FF2B5EF4-FFF2-40B4-BE49-F238E27FC236}">
                  <a16:creationId xmlns:a16="http://schemas.microsoft.com/office/drawing/2014/main" id="{169308BF-41C7-40F5-BC56-F729FC11FD2C}"/>
                </a:ext>
              </a:extLst>
            </p:cNvPr>
            <p:cNvSpPr/>
            <p:nvPr/>
          </p:nvSpPr>
          <p:spPr>
            <a:xfrm>
              <a:off x="6871526" y="4844538"/>
              <a:ext cx="3415910" cy="566426"/>
            </a:xfrm>
            <a:prstGeom prst="rect">
              <a:avLst/>
            </a:prstGeom>
            <a:solidFill>
              <a:srgbClr val="FFE600"/>
            </a:solidFill>
            <a:ln w="6350" cap="flat" cmpd="sng" algn="ctr">
              <a:noFill/>
              <a:prstDash val="sysDash"/>
            </a:ln>
            <a:effectLst/>
          </p:spPr>
          <p:txBody>
            <a:bodyPr lIns="71963" tIns="0" rIns="71963" bIns="0"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1199"/>
                </a:spcAft>
                <a:buClr>
                  <a:srgbClr val="FFE600"/>
                </a:buClr>
                <a:buSzTx/>
                <a:buFontTx/>
                <a:buNone/>
                <a:tabLst/>
                <a:defRPr/>
              </a:pPr>
              <a:r>
                <a:rPr kumimoji="0" lang="tr-TR" sz="1599" b="1" i="0" u="none" strike="noStrike" kern="1200" cap="none" spc="0" normalizeH="0" baseline="0" noProof="0" dirty="0">
                  <a:ln>
                    <a:noFill/>
                  </a:ln>
                  <a:solidFill>
                    <a:srgbClr val="2E2E38"/>
                  </a:solidFill>
                  <a:effectLst/>
                  <a:uLnTx/>
                  <a:uFillTx/>
                  <a:latin typeface="EYInterstate Light"/>
                  <a:ea typeface="+mn-ea"/>
                  <a:cs typeface="+mn-cs"/>
                </a:rPr>
                <a:t>Döngüsel ekonomi ve kaynak koruma</a:t>
              </a:r>
              <a:endParaRPr kumimoji="0" lang="en-IN" sz="1599" b="1" i="0" u="none" strike="noStrike" kern="1200" cap="none" spc="0" normalizeH="0" baseline="0" noProof="0" dirty="0">
                <a:ln>
                  <a:noFill/>
                </a:ln>
                <a:solidFill>
                  <a:srgbClr val="2E2E38"/>
                </a:solidFill>
                <a:effectLst/>
                <a:uLnTx/>
                <a:uFillTx/>
                <a:latin typeface="EYInterstate Light"/>
                <a:ea typeface="+mn-ea"/>
                <a:cs typeface="+mn-cs"/>
              </a:endParaRPr>
            </a:p>
          </p:txBody>
        </p:sp>
      </p:grpSp>
      <p:grpSp>
        <p:nvGrpSpPr>
          <p:cNvPr id="57" name="Group 56">
            <a:extLst>
              <a:ext uri="{FF2B5EF4-FFF2-40B4-BE49-F238E27FC236}">
                <a16:creationId xmlns:a16="http://schemas.microsoft.com/office/drawing/2014/main" id="{892B8342-DF01-414C-AD4F-40E00EC23B09}"/>
              </a:ext>
            </a:extLst>
          </p:cNvPr>
          <p:cNvGrpSpPr>
            <a:grpSpLocks noChangeAspect="1"/>
          </p:cNvGrpSpPr>
          <p:nvPr/>
        </p:nvGrpSpPr>
        <p:grpSpPr>
          <a:xfrm>
            <a:off x="8316977" y="4529930"/>
            <a:ext cx="2516584" cy="1537326"/>
            <a:chOff x="8166490" y="1137135"/>
            <a:chExt cx="3415910" cy="2086705"/>
          </a:xfrm>
        </p:grpSpPr>
        <p:pic>
          <p:nvPicPr>
            <p:cNvPr id="53" name="Picture 52">
              <a:extLst>
                <a:ext uri="{FF2B5EF4-FFF2-40B4-BE49-F238E27FC236}">
                  <a16:creationId xmlns:a16="http://schemas.microsoft.com/office/drawing/2014/main" id="{C22E5148-CAE2-4D1A-B9E0-F61626DA8B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833" r="12833"/>
            <a:stretch/>
          </p:blipFill>
          <p:spPr>
            <a:xfrm>
              <a:off x="8166490" y="1137135"/>
              <a:ext cx="3415910" cy="2069799"/>
            </a:xfrm>
            <a:prstGeom prst="rect">
              <a:avLst/>
            </a:prstGeom>
          </p:spPr>
        </p:pic>
        <p:sp>
          <p:nvSpPr>
            <p:cNvPr id="54" name="Rectangle 53">
              <a:extLst>
                <a:ext uri="{FF2B5EF4-FFF2-40B4-BE49-F238E27FC236}">
                  <a16:creationId xmlns:a16="http://schemas.microsoft.com/office/drawing/2014/main" id="{D5F4782B-8EC1-4EBF-B2CB-D63F75AF65F6}"/>
                </a:ext>
              </a:extLst>
            </p:cNvPr>
            <p:cNvSpPr/>
            <p:nvPr/>
          </p:nvSpPr>
          <p:spPr>
            <a:xfrm>
              <a:off x="8166490" y="1139204"/>
              <a:ext cx="3415910" cy="2084636"/>
            </a:xfrm>
            <a:prstGeom prst="rect">
              <a:avLst/>
            </a:prstGeom>
            <a:solidFill>
              <a:srgbClr val="000000">
                <a:alpha val="26000"/>
              </a:srgbClr>
            </a:solidFill>
            <a:ln w="9525" cap="flat" cmpd="sng" algn="ctr">
              <a:noFill/>
              <a:prstDash val="solid"/>
            </a:ln>
            <a:effectLst/>
          </p:spPr>
          <p:txBody>
            <a:bodyPr rtlCol="0" anchor="t" anchorCtr="0"/>
            <a:lstStyle/>
            <a:p>
              <a:pPr marL="0" marR="0" lvl="0" indent="0" algn="ctr" defTabSz="913943" rtl="0"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rgbClr val="FFFFFF"/>
                </a:solidFill>
                <a:effectLst/>
                <a:uLnTx/>
                <a:uFillTx/>
                <a:latin typeface="EYInterstate Light"/>
                <a:ea typeface="+mn-ea"/>
                <a:cs typeface="+mn-cs"/>
              </a:endParaRPr>
            </a:p>
          </p:txBody>
        </p:sp>
        <p:sp>
          <p:nvSpPr>
            <p:cNvPr id="55" name="TextBox 54">
              <a:extLst>
                <a:ext uri="{FF2B5EF4-FFF2-40B4-BE49-F238E27FC236}">
                  <a16:creationId xmlns:a16="http://schemas.microsoft.com/office/drawing/2014/main" id="{76019767-0F55-4875-9B76-109A8906ED6F}"/>
                </a:ext>
              </a:extLst>
            </p:cNvPr>
            <p:cNvSpPr txBox="1"/>
            <p:nvPr/>
          </p:nvSpPr>
          <p:spPr>
            <a:xfrm>
              <a:off x="9302194" y="1280325"/>
              <a:ext cx="1144500" cy="1422724"/>
            </a:xfrm>
            <a:prstGeom prst="rect">
              <a:avLst/>
            </a:prstGeom>
            <a:noFill/>
          </p:spPr>
          <p:txBody>
            <a:bodyPr wrap="none" lIns="0" tIns="0" rIns="0" bIns="0" rtlCol="0" anchor="ctr">
              <a:noAutofit/>
            </a:bodyPr>
            <a:lstStyle/>
            <a:p>
              <a:pPr marL="0" marR="0" lvl="0" indent="0" algn="ctr" defTabSz="913943" rtl="0" eaLnBrk="1" fontAlgn="auto" latinLnBrk="0" hangingPunct="1">
                <a:lnSpc>
                  <a:spcPct val="85000"/>
                </a:lnSpc>
                <a:spcBef>
                  <a:spcPts val="0"/>
                </a:spcBef>
                <a:spcAft>
                  <a:spcPts val="0"/>
                </a:spcAft>
                <a:buClr>
                  <a:srgbClr val="27ACAA"/>
                </a:buClr>
                <a:buSzPct val="70000"/>
                <a:buFontTx/>
                <a:buNone/>
                <a:tabLst/>
                <a:defRPr/>
              </a:pPr>
              <a:r>
                <a:rPr kumimoji="0" lang="en-IN" sz="9600" b="1" i="0" u="none" strike="noStrike" kern="0" cap="none" spc="0" normalizeH="0" baseline="0" noProof="0" dirty="0">
                  <a:ln>
                    <a:noFill/>
                  </a:ln>
                  <a:solidFill>
                    <a:srgbClr val="FFFFFF">
                      <a:alpha val="59000"/>
                    </a:srgbClr>
                  </a:solidFill>
                  <a:effectLst/>
                  <a:uLnTx/>
                  <a:uFillTx/>
                  <a:latin typeface="EYInterstate Light"/>
                  <a:ea typeface="+mn-ea"/>
                  <a:cs typeface="+mn-cs"/>
                </a:rPr>
                <a:t>3</a:t>
              </a:r>
              <a:endParaRPr kumimoji="0" lang="en-US" sz="9600" b="1" i="0" u="none" strike="noStrike" kern="0" cap="none" spc="0" normalizeH="0" baseline="0" noProof="0" dirty="0">
                <a:ln>
                  <a:noFill/>
                </a:ln>
                <a:solidFill>
                  <a:srgbClr val="FFFFFF">
                    <a:alpha val="59000"/>
                  </a:srgbClr>
                </a:solidFill>
                <a:effectLst/>
                <a:uLnTx/>
                <a:uFillTx/>
                <a:latin typeface="EYInterstate Light"/>
                <a:ea typeface="+mn-ea"/>
                <a:cs typeface="+mn-cs"/>
              </a:endParaRPr>
            </a:p>
          </p:txBody>
        </p:sp>
        <p:sp>
          <p:nvSpPr>
            <p:cNvPr id="56" name="Rectangle 55">
              <a:extLst>
                <a:ext uri="{FF2B5EF4-FFF2-40B4-BE49-F238E27FC236}">
                  <a16:creationId xmlns:a16="http://schemas.microsoft.com/office/drawing/2014/main" id="{2EF17EF1-FEC1-4171-B710-27FFFABC9DDB}"/>
                </a:ext>
              </a:extLst>
            </p:cNvPr>
            <p:cNvSpPr/>
            <p:nvPr/>
          </p:nvSpPr>
          <p:spPr>
            <a:xfrm>
              <a:off x="8166490" y="2657414"/>
              <a:ext cx="3415910" cy="566426"/>
            </a:xfrm>
            <a:prstGeom prst="rect">
              <a:avLst/>
            </a:prstGeom>
            <a:solidFill>
              <a:srgbClr val="FFE600"/>
            </a:solidFill>
            <a:ln w="6350" cap="flat" cmpd="sng" algn="ctr">
              <a:noFill/>
              <a:prstDash val="sysDash"/>
            </a:ln>
            <a:effectLst/>
          </p:spPr>
          <p:txBody>
            <a:bodyPr lIns="71963" tIns="0" rIns="71963"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3943" rtl="0" eaLnBrk="1" fontAlgn="auto" latinLnBrk="0" hangingPunct="1">
                <a:lnSpc>
                  <a:spcPct val="100000"/>
                </a:lnSpc>
                <a:spcBef>
                  <a:spcPts val="0"/>
                </a:spcBef>
                <a:spcAft>
                  <a:spcPts val="1199"/>
                </a:spcAft>
                <a:buClr>
                  <a:srgbClr val="FFE600"/>
                </a:buClr>
                <a:buSzTx/>
                <a:buFontTx/>
                <a:buNone/>
                <a:tabLst/>
                <a:defRPr/>
              </a:pPr>
              <a:r>
                <a:rPr lang="tr-TR" sz="1599" b="1" dirty="0">
                  <a:solidFill>
                    <a:srgbClr val="2E2E38"/>
                  </a:solidFill>
                  <a:latin typeface="EYInterstate Light"/>
                </a:rPr>
                <a:t>Malzemeler</a:t>
              </a:r>
              <a:r>
                <a:rPr kumimoji="0" lang="tr-TR" sz="1599" b="1" i="0" u="none" strike="noStrike" kern="1200" cap="none" spc="0" normalizeH="0" baseline="0" noProof="0" dirty="0">
                  <a:ln>
                    <a:noFill/>
                  </a:ln>
                  <a:solidFill>
                    <a:srgbClr val="2E2E38"/>
                  </a:solidFill>
                  <a:effectLst/>
                  <a:uLnTx/>
                  <a:uFillTx/>
                  <a:latin typeface="EYInterstate Light"/>
                  <a:ea typeface="+mn-ea"/>
                  <a:cs typeface="+mn-cs"/>
                </a:rPr>
                <a:t> üzerinde tüketim vergisi</a:t>
              </a:r>
              <a:endParaRPr kumimoji="0" lang="en-IN" sz="1599" b="1" i="0" u="none" strike="noStrike" kern="1200" cap="none" spc="0" normalizeH="0" baseline="0" noProof="0" dirty="0">
                <a:ln>
                  <a:noFill/>
                </a:ln>
                <a:solidFill>
                  <a:srgbClr val="2E2E38"/>
                </a:solidFill>
                <a:effectLst/>
                <a:uLnTx/>
                <a:uFillTx/>
                <a:latin typeface="EYInterstate Light"/>
                <a:ea typeface="+mn-ea"/>
                <a:cs typeface="+mn-cs"/>
              </a:endParaRPr>
            </a:p>
          </p:txBody>
        </p:sp>
      </p:grpSp>
      <p:sp>
        <p:nvSpPr>
          <p:cNvPr id="58" name="Right Arrow 57">
            <a:extLst>
              <a:ext uri="{FF2B5EF4-FFF2-40B4-BE49-F238E27FC236}">
                <a16:creationId xmlns:a16="http://schemas.microsoft.com/office/drawing/2014/main" id="{E758E937-16CD-4056-88AF-EBB701E54EC5}"/>
              </a:ext>
            </a:extLst>
          </p:cNvPr>
          <p:cNvSpPr/>
          <p:nvPr/>
        </p:nvSpPr>
        <p:spPr>
          <a:xfrm>
            <a:off x="6481187" y="3071186"/>
            <a:ext cx="1497204" cy="1419379"/>
          </a:xfrm>
          <a:prstGeom prs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 name="Oval 2">
            <a:extLst>
              <a:ext uri="{FF2B5EF4-FFF2-40B4-BE49-F238E27FC236}">
                <a16:creationId xmlns:a16="http://schemas.microsoft.com/office/drawing/2014/main" id="{4927DC79-B647-3DDF-1794-E1D9FF21DA1A}"/>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226860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DE0C-53A3-4A6A-9FBA-2CA6F26379D2}"/>
              </a:ext>
            </a:extLst>
          </p:cNvPr>
          <p:cNvSpPr>
            <a:spLocks noGrp="1"/>
          </p:cNvSpPr>
          <p:nvPr>
            <p:ph type="title"/>
          </p:nvPr>
        </p:nvSpPr>
        <p:spPr/>
        <p:txBody>
          <a:bodyPr/>
          <a:lstStyle/>
          <a:p>
            <a:r>
              <a:rPr lang="tr-TR" sz="2400" dirty="0">
                <a:solidFill>
                  <a:schemeClr val="bg1"/>
                </a:solidFill>
                <a:latin typeface="EYInterstate Light" panose="02000506000000020004" pitchFamily="2" charset="0"/>
              </a:rPr>
              <a:t>Sınırda Karbon Düzenleme Mekanizması Hedefleri</a:t>
            </a:r>
            <a:endParaRPr lang="tr-TR" dirty="0"/>
          </a:p>
        </p:txBody>
      </p:sp>
      <p:sp>
        <p:nvSpPr>
          <p:cNvPr id="5" name="Footer Placeholder 4">
            <a:extLst>
              <a:ext uri="{FF2B5EF4-FFF2-40B4-BE49-F238E27FC236}">
                <a16:creationId xmlns:a16="http://schemas.microsoft.com/office/drawing/2014/main" id="{6399982B-2A53-455A-9ABB-9A930D000700}"/>
              </a:ext>
            </a:extLst>
          </p:cNvPr>
          <p:cNvSpPr>
            <a:spLocks noGrp="1"/>
          </p:cNvSpPr>
          <p:nvPr>
            <p:ph type="ftr" sz="quarter" idx="11"/>
          </p:nvPr>
        </p:nvSpPr>
        <p:spPr/>
        <p:txBody>
          <a:bodyPr/>
          <a:lstStyle/>
          <a:p>
            <a:r>
              <a:rPr lang="tr-TR" dirty="0"/>
              <a:t>Sınırda Karbon Düzenleme Mekanizması (CBAM)</a:t>
            </a:r>
            <a:endParaRPr lang="en-US" dirty="0"/>
          </a:p>
        </p:txBody>
      </p:sp>
      <p:sp>
        <p:nvSpPr>
          <p:cNvPr id="6" name="Slide Number Placeholder 5">
            <a:extLst>
              <a:ext uri="{FF2B5EF4-FFF2-40B4-BE49-F238E27FC236}">
                <a16:creationId xmlns:a16="http://schemas.microsoft.com/office/drawing/2014/main" id="{A0B5B95F-0487-456B-8727-3A381E519FCB}"/>
              </a:ext>
            </a:extLst>
          </p:cNvPr>
          <p:cNvSpPr>
            <a:spLocks noGrp="1"/>
          </p:cNvSpPr>
          <p:nvPr>
            <p:ph type="sldNum" sz="quarter" idx="12"/>
          </p:nvPr>
        </p:nvSpPr>
        <p:spPr/>
        <p:txBody>
          <a:bodyPr/>
          <a:lstStyle/>
          <a:p>
            <a:r>
              <a:rPr lang="en-GB" dirty="0"/>
              <a:t>Page </a:t>
            </a:r>
            <a:fld id="{F1BC30E3-FFE5-4B91-AA19-87A149EBB9EE}" type="slidenum">
              <a:rPr smtClean="0"/>
              <a:pPr/>
              <a:t>6</a:t>
            </a:fld>
            <a:endParaRPr dirty="0"/>
          </a:p>
        </p:txBody>
      </p:sp>
      <p:sp>
        <p:nvSpPr>
          <p:cNvPr id="4" name="TextBox 3">
            <a:extLst>
              <a:ext uri="{FF2B5EF4-FFF2-40B4-BE49-F238E27FC236}">
                <a16:creationId xmlns:a16="http://schemas.microsoft.com/office/drawing/2014/main" id="{D78855C1-4331-9FD0-56F0-394453E2A4A2}"/>
              </a:ext>
            </a:extLst>
          </p:cNvPr>
          <p:cNvSpPr txBox="1"/>
          <p:nvPr/>
        </p:nvSpPr>
        <p:spPr>
          <a:xfrm>
            <a:off x="617221" y="1413002"/>
            <a:ext cx="10978515" cy="3724096"/>
          </a:xfrm>
          <a:prstGeom prst="rect">
            <a:avLst/>
          </a:prstGeom>
          <a:noFill/>
        </p:spPr>
        <p:txBody>
          <a:bodyPr wrap="square">
            <a:spAutoFit/>
          </a:bodyPr>
          <a:lstStyle/>
          <a:p>
            <a:endParaRPr lang="tr-TR" sz="2000" b="1" dirty="0">
              <a:solidFill>
                <a:schemeClr val="tx2"/>
              </a:solidFill>
              <a:latin typeface="+mj-lt"/>
            </a:endParaRPr>
          </a:p>
          <a:p>
            <a:pPr marL="171450" indent="-171450">
              <a:buFont typeface="Wingdings" panose="05000000000000000000" pitchFamily="2" charset="2"/>
              <a:buChar char="Ø"/>
            </a:pPr>
            <a:r>
              <a:rPr lang="tr-TR" sz="1800" b="1" dirty="0">
                <a:solidFill>
                  <a:schemeClr val="bg1"/>
                </a:solidFill>
                <a:latin typeface="+mj-lt"/>
              </a:rPr>
              <a:t> AB </a:t>
            </a:r>
            <a:r>
              <a:rPr lang="tr-TR" sz="1800" b="1" dirty="0">
                <a:solidFill>
                  <a:srgbClr val="FFE600"/>
                </a:solidFill>
                <a:latin typeface="+mj-lt"/>
              </a:rPr>
              <a:t>karbon azaltma</a:t>
            </a:r>
            <a:r>
              <a:rPr lang="tr-TR" sz="1800" b="1" dirty="0">
                <a:solidFill>
                  <a:schemeClr val="bg1"/>
                </a:solidFill>
                <a:latin typeface="+mj-lt"/>
              </a:rPr>
              <a:t> hedeflerine katkıda bulunulması: 2030 - %55; 2050 - %0</a:t>
            </a:r>
          </a:p>
          <a:p>
            <a:pPr marL="171450" indent="-171450">
              <a:buFont typeface="Wingdings" panose="05000000000000000000" pitchFamily="2" charset="2"/>
              <a:buChar char="Ø"/>
            </a:pPr>
            <a:endParaRPr lang="tr-TR" sz="1800" b="1" dirty="0">
              <a:solidFill>
                <a:schemeClr val="tx2"/>
              </a:solidFill>
              <a:latin typeface="+mj-lt"/>
            </a:endParaRPr>
          </a:p>
          <a:p>
            <a:pPr marL="171450" indent="-171450">
              <a:buFont typeface="Wingdings" panose="05000000000000000000" pitchFamily="2" charset="2"/>
              <a:buChar char="Ø"/>
            </a:pPr>
            <a:r>
              <a:rPr lang="tr-TR" sz="1800" b="1" dirty="0">
                <a:solidFill>
                  <a:schemeClr val="bg1"/>
                </a:solidFill>
                <a:latin typeface="+mj-lt"/>
              </a:rPr>
              <a:t> </a:t>
            </a:r>
            <a:r>
              <a:rPr lang="tr-TR" sz="1800" b="1" dirty="0">
                <a:solidFill>
                  <a:srgbClr val="FFE600"/>
                </a:solidFill>
                <a:latin typeface="+mj-lt"/>
              </a:rPr>
              <a:t>Karbon sızıntısı</a:t>
            </a:r>
            <a:r>
              <a:rPr lang="tr-TR" sz="1800" b="1" dirty="0">
                <a:solidFill>
                  <a:schemeClr val="bg1"/>
                </a:solidFill>
                <a:latin typeface="+mj-lt"/>
              </a:rPr>
              <a:t> riskinin azaltılması</a:t>
            </a:r>
            <a:endParaRPr lang="tr-TR" sz="1800" b="1" dirty="0">
              <a:solidFill>
                <a:schemeClr val="tx2"/>
              </a:solidFill>
              <a:latin typeface="+mj-lt"/>
            </a:endParaRPr>
          </a:p>
          <a:p>
            <a:pPr marL="171450" indent="-171450">
              <a:buFont typeface="Wingdings" panose="05000000000000000000" pitchFamily="2" charset="2"/>
              <a:buChar char="Ø"/>
            </a:pPr>
            <a:endParaRPr lang="tr-TR" sz="1800" b="1" dirty="0">
              <a:solidFill>
                <a:schemeClr val="tx2"/>
              </a:solidFill>
              <a:latin typeface="+mj-lt"/>
            </a:endParaRPr>
          </a:p>
          <a:p>
            <a:pPr marL="171450" indent="-171450">
              <a:buFont typeface="Wingdings" panose="05000000000000000000" pitchFamily="2" charset="2"/>
              <a:buChar char="Ø"/>
            </a:pPr>
            <a:r>
              <a:rPr lang="tr-TR" sz="1800" b="1" dirty="0">
                <a:solidFill>
                  <a:schemeClr val="bg1"/>
                </a:solidFill>
                <a:latin typeface="+mj-lt"/>
              </a:rPr>
              <a:t> AB işletmelerinin </a:t>
            </a:r>
            <a:r>
              <a:rPr lang="tr-TR" sz="1800" b="1" dirty="0">
                <a:solidFill>
                  <a:srgbClr val="FFE600"/>
                </a:solidFill>
                <a:latin typeface="+mj-lt"/>
              </a:rPr>
              <a:t>rekabet gücünü </a:t>
            </a:r>
            <a:r>
              <a:rPr lang="tr-TR" sz="1800" b="1" dirty="0">
                <a:solidFill>
                  <a:schemeClr val="bg1"/>
                </a:solidFill>
                <a:latin typeface="+mj-lt"/>
              </a:rPr>
              <a:t>korumak</a:t>
            </a:r>
          </a:p>
          <a:p>
            <a:pPr marL="171450" indent="-171450">
              <a:buFont typeface="Wingdings" panose="05000000000000000000" pitchFamily="2" charset="2"/>
              <a:buChar char="Ø"/>
            </a:pPr>
            <a:endParaRPr lang="tr-TR" sz="1800" b="1" dirty="0">
              <a:solidFill>
                <a:schemeClr val="bg1"/>
              </a:solidFill>
              <a:latin typeface="+mj-lt"/>
            </a:endParaRPr>
          </a:p>
          <a:p>
            <a:pPr marL="171450" indent="-171450">
              <a:buFont typeface="Wingdings" panose="05000000000000000000" pitchFamily="2" charset="2"/>
              <a:buChar char="Ø"/>
            </a:pPr>
            <a:r>
              <a:rPr lang="tr-TR" sz="1800" b="1" dirty="0">
                <a:solidFill>
                  <a:schemeClr val="bg1"/>
                </a:solidFill>
                <a:latin typeface="+mj-lt"/>
              </a:rPr>
              <a:t>AB pazarında </a:t>
            </a:r>
            <a:r>
              <a:rPr lang="tr-TR" sz="1800" b="1" dirty="0">
                <a:solidFill>
                  <a:srgbClr val="FFE600"/>
                </a:solidFill>
                <a:latin typeface="+mj-lt"/>
              </a:rPr>
              <a:t>eşit bir oyun alanı</a:t>
            </a:r>
            <a:r>
              <a:rPr lang="tr-TR" sz="1800" b="1" dirty="0">
                <a:solidFill>
                  <a:schemeClr val="bg1"/>
                </a:solidFill>
                <a:latin typeface="+mj-lt"/>
              </a:rPr>
              <a:t> sağlamak: ithalat fiyatı üretimden kaynaklanan emisyonları da dahil</a:t>
            </a:r>
          </a:p>
          <a:p>
            <a:pPr marL="171450" indent="-171450">
              <a:buFont typeface="Wingdings" panose="05000000000000000000" pitchFamily="2" charset="2"/>
              <a:buChar char="Ø"/>
            </a:pPr>
            <a:endParaRPr lang="tr-TR" sz="1800" b="1" dirty="0">
              <a:solidFill>
                <a:schemeClr val="bg1"/>
              </a:solidFill>
              <a:latin typeface="+mj-lt"/>
            </a:endParaRPr>
          </a:p>
          <a:p>
            <a:pPr marL="171450" indent="-171450">
              <a:buFont typeface="Wingdings" panose="05000000000000000000" pitchFamily="2" charset="2"/>
              <a:buChar char="Ø"/>
            </a:pPr>
            <a:r>
              <a:rPr lang="tr-TR" sz="1800" b="1" dirty="0">
                <a:solidFill>
                  <a:schemeClr val="bg1"/>
                </a:solidFill>
                <a:latin typeface="+mj-lt"/>
              </a:rPr>
              <a:t> </a:t>
            </a:r>
            <a:r>
              <a:rPr lang="tr-TR" sz="1800" b="1" dirty="0">
                <a:solidFill>
                  <a:schemeClr val="tx2"/>
                </a:solidFill>
                <a:latin typeface="+mj-lt"/>
              </a:rPr>
              <a:t>Üçüncü ülkelerdeki politika yapıcıların, </a:t>
            </a:r>
            <a:r>
              <a:rPr lang="tr-TR" sz="1800" b="1" dirty="0">
                <a:solidFill>
                  <a:schemeClr val="bg1"/>
                </a:solidFill>
                <a:latin typeface="+mj-lt"/>
              </a:rPr>
              <a:t>karbon fiyatlandırma planlarını uygulamaya teşvik edilmesi</a:t>
            </a:r>
          </a:p>
          <a:p>
            <a:pPr marL="171450" indent="-171450">
              <a:buFont typeface="Wingdings" panose="05000000000000000000" pitchFamily="2" charset="2"/>
              <a:buChar char="Ø"/>
            </a:pPr>
            <a:endParaRPr lang="tr-TR" sz="1800" b="1" dirty="0">
              <a:solidFill>
                <a:schemeClr val="bg1"/>
              </a:solidFill>
              <a:latin typeface="+mj-lt"/>
            </a:endParaRPr>
          </a:p>
          <a:p>
            <a:pPr marL="171450" indent="-171450">
              <a:buFont typeface="Wingdings" panose="05000000000000000000" pitchFamily="2" charset="2"/>
              <a:buChar char="Ø"/>
            </a:pPr>
            <a:r>
              <a:rPr lang="tr-TR" sz="1800" b="1" dirty="0">
                <a:solidFill>
                  <a:schemeClr val="bg1"/>
                </a:solidFill>
                <a:latin typeface="+mj-lt"/>
              </a:rPr>
              <a:t> </a:t>
            </a:r>
            <a:r>
              <a:rPr lang="tr-TR" sz="1800" b="1" dirty="0">
                <a:solidFill>
                  <a:schemeClr val="tx2"/>
                </a:solidFill>
                <a:latin typeface="+mj-lt"/>
              </a:rPr>
              <a:t>AB'ye ihracat yapan üçüncü ülkelerdeki üreticilerin, </a:t>
            </a:r>
            <a:r>
              <a:rPr lang="tr-TR" sz="1800" b="1" dirty="0">
                <a:solidFill>
                  <a:schemeClr val="bg1"/>
                </a:solidFill>
                <a:latin typeface="+mj-lt"/>
              </a:rPr>
              <a:t>düşük karbon teknolojilerini benimsemelerinin teşvik edilmesi</a:t>
            </a:r>
          </a:p>
        </p:txBody>
      </p:sp>
      <p:sp>
        <p:nvSpPr>
          <p:cNvPr id="3" name="Oval 2">
            <a:extLst>
              <a:ext uri="{FF2B5EF4-FFF2-40B4-BE49-F238E27FC236}">
                <a16:creationId xmlns:a16="http://schemas.microsoft.com/office/drawing/2014/main" id="{92458A69-845D-A686-ED69-6B3B095BE7AE}"/>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46987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Freeform 408"/>
          <p:cNvSpPr/>
          <p:nvPr/>
        </p:nvSpPr>
        <p:spPr>
          <a:xfrm>
            <a:off x="0" y="0"/>
            <a:ext cx="12198095" cy="6858000"/>
          </a:xfrm>
          <a:custGeom>
            <a:avLst/>
            <a:gdLst/>
            <a:ahLst/>
            <a:cxnLst/>
            <a:rect l="0" t="0" r="0" b="0"/>
            <a:pathLst>
              <a:path w="12198095" h="6858000">
                <a:moveTo>
                  <a:pt x="0" y="6858000"/>
                </a:moveTo>
                <a:lnTo>
                  <a:pt x="12198095" y="6858000"/>
                </a:lnTo>
                <a:lnTo>
                  <a:pt x="12198095" y="0"/>
                </a:lnTo>
                <a:lnTo>
                  <a:pt x="0" y="0"/>
                </a:lnTo>
                <a:lnTo>
                  <a:pt x="0" y="6858000"/>
                </a:lnTo>
                <a:close/>
              </a:path>
            </a:pathLst>
          </a:custGeom>
          <a:solidFill>
            <a:srgbClr val="2E2E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09" name="Freeform 409"/>
          <p:cNvSpPr/>
          <p:nvPr/>
        </p:nvSpPr>
        <p:spPr>
          <a:xfrm>
            <a:off x="11286743" y="6356605"/>
            <a:ext cx="303276" cy="111252"/>
          </a:xfrm>
          <a:custGeom>
            <a:avLst/>
            <a:gdLst/>
            <a:ahLst/>
            <a:cxnLst/>
            <a:rect l="0" t="0" r="0" b="0"/>
            <a:pathLst>
              <a:path w="303276" h="111252">
                <a:moveTo>
                  <a:pt x="303276" y="0"/>
                </a:moveTo>
                <a:lnTo>
                  <a:pt x="0" y="111252"/>
                </a:lnTo>
                <a:lnTo>
                  <a:pt x="303276" y="57213"/>
                </a:lnTo>
                <a:lnTo>
                  <a:pt x="303276" y="0"/>
                </a:lnTo>
                <a:close/>
                <a:moveTo>
                  <a:pt x="-10785348" y="501395"/>
                </a:moveTo>
              </a:path>
            </a:pathLst>
          </a:custGeom>
          <a:solidFill>
            <a:srgbClr val="FFE6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0" name="Freeform 410"/>
          <p:cNvSpPr/>
          <p:nvPr/>
        </p:nvSpPr>
        <p:spPr>
          <a:xfrm>
            <a:off x="11288268" y="6513576"/>
            <a:ext cx="124967" cy="153924"/>
          </a:xfrm>
          <a:custGeom>
            <a:avLst/>
            <a:gdLst/>
            <a:ahLst/>
            <a:cxnLst/>
            <a:rect l="0" t="0" r="0" b="0"/>
            <a:pathLst>
              <a:path w="124967" h="153924">
                <a:moveTo>
                  <a:pt x="48005" y="92037"/>
                </a:moveTo>
                <a:lnTo>
                  <a:pt x="104139" y="92037"/>
                </a:lnTo>
                <a:lnTo>
                  <a:pt x="104139" y="60300"/>
                </a:lnTo>
                <a:lnTo>
                  <a:pt x="48005" y="60300"/>
                </a:lnTo>
                <a:lnTo>
                  <a:pt x="48005" y="34913"/>
                </a:lnTo>
                <a:lnTo>
                  <a:pt x="108965" y="34913"/>
                </a:lnTo>
                <a:lnTo>
                  <a:pt x="88138" y="0"/>
                </a:lnTo>
                <a:lnTo>
                  <a:pt x="0" y="0"/>
                </a:lnTo>
                <a:lnTo>
                  <a:pt x="0" y="153924"/>
                </a:lnTo>
                <a:lnTo>
                  <a:pt x="124967" y="153924"/>
                </a:lnTo>
                <a:lnTo>
                  <a:pt x="124967" y="117425"/>
                </a:lnTo>
                <a:lnTo>
                  <a:pt x="48005" y="117425"/>
                </a:lnTo>
                <a:lnTo>
                  <a:pt x="48005" y="92037"/>
                </a:lnTo>
                <a:close/>
                <a:moveTo>
                  <a:pt x="-11035881" y="34442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1" name="Freeform 411"/>
          <p:cNvSpPr/>
          <p:nvPr/>
        </p:nvSpPr>
        <p:spPr>
          <a:xfrm>
            <a:off x="11391900" y="6513576"/>
            <a:ext cx="152400" cy="153924"/>
          </a:xfrm>
          <a:custGeom>
            <a:avLst/>
            <a:gdLst/>
            <a:ahLst/>
            <a:cxnLst/>
            <a:rect l="0" t="0" r="0" b="0"/>
            <a:pathLst>
              <a:path w="152400" h="153924">
                <a:moveTo>
                  <a:pt x="101600" y="0"/>
                </a:moveTo>
                <a:lnTo>
                  <a:pt x="76200" y="50775"/>
                </a:lnTo>
                <a:lnTo>
                  <a:pt x="50800" y="0"/>
                </a:lnTo>
                <a:lnTo>
                  <a:pt x="0" y="0"/>
                </a:lnTo>
                <a:lnTo>
                  <a:pt x="52323" y="92037"/>
                </a:lnTo>
                <a:lnTo>
                  <a:pt x="52323" y="153924"/>
                </a:lnTo>
                <a:lnTo>
                  <a:pt x="98425" y="153924"/>
                </a:lnTo>
                <a:lnTo>
                  <a:pt x="98425" y="92037"/>
                </a:lnTo>
                <a:lnTo>
                  <a:pt x="152400" y="0"/>
                </a:lnTo>
                <a:lnTo>
                  <a:pt x="101600" y="0"/>
                </a:lnTo>
                <a:close/>
                <a:moveTo>
                  <a:pt x="-11047476" y="344424"/>
                </a:moveTo>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2" name="Freeform 412"/>
          <p:cNvSpPr/>
          <p:nvPr/>
        </p:nvSpPr>
        <p:spPr>
          <a:xfrm>
            <a:off x="610362" y="790195"/>
            <a:ext cx="547115" cy="0"/>
          </a:xfrm>
          <a:custGeom>
            <a:avLst/>
            <a:gdLst/>
            <a:ahLst/>
            <a:cxnLst/>
            <a:rect l="0" t="0" r="0" b="0"/>
            <a:pathLst>
              <a:path w="547115">
                <a:moveTo>
                  <a:pt x="0" y="0"/>
                </a:moveTo>
                <a:lnTo>
                  <a:pt x="547115" y="0"/>
                </a:lnTo>
              </a:path>
            </a:pathLst>
          </a:custGeom>
          <a:noFill/>
          <a:ln w="19050" cap="flat" cmpd="sng">
            <a:solidFill>
              <a:srgbClr val="FFE6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3" name="Freeform 413"/>
          <p:cNvSpPr/>
          <p:nvPr/>
        </p:nvSpPr>
        <p:spPr>
          <a:xfrm>
            <a:off x="6076188" y="2438400"/>
            <a:ext cx="307085" cy="240158"/>
          </a:xfrm>
          <a:custGeom>
            <a:avLst/>
            <a:gdLst/>
            <a:ahLst/>
            <a:cxnLst/>
            <a:rect l="0" t="0" r="0" b="0"/>
            <a:pathLst>
              <a:path w="307085" h="240158">
                <a:moveTo>
                  <a:pt x="83692" y="0"/>
                </a:moveTo>
                <a:lnTo>
                  <a:pt x="81407" y="0"/>
                </a:lnTo>
                <a:lnTo>
                  <a:pt x="79121" y="2160"/>
                </a:lnTo>
                <a:lnTo>
                  <a:pt x="51181" y="2160"/>
                </a:lnTo>
                <a:lnTo>
                  <a:pt x="48895" y="6478"/>
                </a:lnTo>
                <a:lnTo>
                  <a:pt x="44196" y="6478"/>
                </a:lnTo>
                <a:lnTo>
                  <a:pt x="37210" y="8636"/>
                </a:lnTo>
                <a:lnTo>
                  <a:pt x="25527" y="8636"/>
                </a:lnTo>
                <a:lnTo>
                  <a:pt x="11683" y="8636"/>
                </a:lnTo>
                <a:lnTo>
                  <a:pt x="0" y="6478"/>
                </a:lnTo>
                <a:lnTo>
                  <a:pt x="0" y="15114"/>
                </a:lnTo>
                <a:lnTo>
                  <a:pt x="0" y="28067"/>
                </a:lnTo>
                <a:lnTo>
                  <a:pt x="4698" y="34672"/>
                </a:lnTo>
                <a:lnTo>
                  <a:pt x="6984" y="41148"/>
                </a:lnTo>
                <a:lnTo>
                  <a:pt x="13970" y="56261"/>
                </a:lnTo>
                <a:lnTo>
                  <a:pt x="16256" y="64897"/>
                </a:lnTo>
                <a:lnTo>
                  <a:pt x="20954" y="69216"/>
                </a:lnTo>
                <a:lnTo>
                  <a:pt x="27940" y="75692"/>
                </a:lnTo>
                <a:lnTo>
                  <a:pt x="27940" y="77852"/>
                </a:lnTo>
                <a:lnTo>
                  <a:pt x="32512" y="80010"/>
                </a:lnTo>
                <a:lnTo>
                  <a:pt x="32512" y="73534"/>
                </a:lnTo>
                <a:lnTo>
                  <a:pt x="37210" y="67056"/>
                </a:lnTo>
                <a:lnTo>
                  <a:pt x="44196" y="54103"/>
                </a:lnTo>
                <a:lnTo>
                  <a:pt x="51181" y="75692"/>
                </a:lnTo>
                <a:lnTo>
                  <a:pt x="58165" y="95250"/>
                </a:lnTo>
                <a:lnTo>
                  <a:pt x="62865" y="103886"/>
                </a:lnTo>
                <a:lnTo>
                  <a:pt x="69722" y="112522"/>
                </a:lnTo>
                <a:lnTo>
                  <a:pt x="76708" y="118999"/>
                </a:lnTo>
                <a:lnTo>
                  <a:pt x="83692" y="127635"/>
                </a:lnTo>
                <a:lnTo>
                  <a:pt x="88391" y="129795"/>
                </a:lnTo>
                <a:lnTo>
                  <a:pt x="90677" y="129795"/>
                </a:lnTo>
                <a:lnTo>
                  <a:pt x="100076" y="129795"/>
                </a:lnTo>
                <a:lnTo>
                  <a:pt x="109346" y="127635"/>
                </a:lnTo>
                <a:lnTo>
                  <a:pt x="113919" y="127635"/>
                </a:lnTo>
                <a:lnTo>
                  <a:pt x="118617" y="129795"/>
                </a:lnTo>
                <a:lnTo>
                  <a:pt x="139572" y="138430"/>
                </a:lnTo>
                <a:lnTo>
                  <a:pt x="158115" y="153671"/>
                </a:lnTo>
                <a:lnTo>
                  <a:pt x="169798" y="160147"/>
                </a:lnTo>
                <a:lnTo>
                  <a:pt x="179070" y="168784"/>
                </a:lnTo>
                <a:lnTo>
                  <a:pt x="186054" y="177420"/>
                </a:lnTo>
                <a:lnTo>
                  <a:pt x="193040" y="188215"/>
                </a:lnTo>
                <a:lnTo>
                  <a:pt x="195452" y="186055"/>
                </a:lnTo>
                <a:lnTo>
                  <a:pt x="197739" y="175260"/>
                </a:lnTo>
                <a:lnTo>
                  <a:pt x="200025" y="173102"/>
                </a:lnTo>
                <a:lnTo>
                  <a:pt x="207009" y="168784"/>
                </a:lnTo>
                <a:lnTo>
                  <a:pt x="213995" y="173102"/>
                </a:lnTo>
                <a:lnTo>
                  <a:pt x="220979" y="175260"/>
                </a:lnTo>
                <a:lnTo>
                  <a:pt x="223265" y="181737"/>
                </a:lnTo>
                <a:lnTo>
                  <a:pt x="230251" y="188215"/>
                </a:lnTo>
                <a:lnTo>
                  <a:pt x="230251" y="194691"/>
                </a:lnTo>
                <a:lnTo>
                  <a:pt x="227965" y="205486"/>
                </a:lnTo>
                <a:lnTo>
                  <a:pt x="230251" y="214249"/>
                </a:lnTo>
                <a:lnTo>
                  <a:pt x="232664" y="222885"/>
                </a:lnTo>
                <a:lnTo>
                  <a:pt x="232664" y="225045"/>
                </a:lnTo>
                <a:lnTo>
                  <a:pt x="234950" y="227204"/>
                </a:lnTo>
                <a:lnTo>
                  <a:pt x="237235" y="231522"/>
                </a:lnTo>
                <a:lnTo>
                  <a:pt x="239648" y="231522"/>
                </a:lnTo>
                <a:lnTo>
                  <a:pt x="246507" y="235840"/>
                </a:lnTo>
                <a:lnTo>
                  <a:pt x="248920" y="240158"/>
                </a:lnTo>
                <a:lnTo>
                  <a:pt x="253491" y="240158"/>
                </a:lnTo>
                <a:lnTo>
                  <a:pt x="272160" y="235840"/>
                </a:lnTo>
                <a:lnTo>
                  <a:pt x="279146" y="233680"/>
                </a:lnTo>
                <a:lnTo>
                  <a:pt x="288416" y="231522"/>
                </a:lnTo>
                <a:lnTo>
                  <a:pt x="295402" y="231522"/>
                </a:lnTo>
                <a:lnTo>
                  <a:pt x="300101" y="225045"/>
                </a:lnTo>
                <a:lnTo>
                  <a:pt x="307085" y="220727"/>
                </a:lnTo>
                <a:lnTo>
                  <a:pt x="307085" y="216409"/>
                </a:lnTo>
                <a:lnTo>
                  <a:pt x="307085" y="214249"/>
                </a:lnTo>
                <a:lnTo>
                  <a:pt x="307085" y="192533"/>
                </a:lnTo>
                <a:lnTo>
                  <a:pt x="304672" y="192533"/>
                </a:lnTo>
                <a:lnTo>
                  <a:pt x="300101" y="192533"/>
                </a:lnTo>
                <a:lnTo>
                  <a:pt x="297688" y="188215"/>
                </a:lnTo>
                <a:lnTo>
                  <a:pt x="295402" y="186055"/>
                </a:lnTo>
                <a:lnTo>
                  <a:pt x="293115" y="183897"/>
                </a:lnTo>
                <a:lnTo>
                  <a:pt x="290702" y="181737"/>
                </a:lnTo>
                <a:lnTo>
                  <a:pt x="290702" y="177420"/>
                </a:lnTo>
                <a:lnTo>
                  <a:pt x="293115" y="166624"/>
                </a:lnTo>
                <a:lnTo>
                  <a:pt x="295402" y="160147"/>
                </a:lnTo>
                <a:lnTo>
                  <a:pt x="297688" y="149225"/>
                </a:lnTo>
                <a:lnTo>
                  <a:pt x="300101" y="144908"/>
                </a:lnTo>
                <a:lnTo>
                  <a:pt x="297688" y="136272"/>
                </a:lnTo>
                <a:lnTo>
                  <a:pt x="293115" y="129795"/>
                </a:lnTo>
                <a:lnTo>
                  <a:pt x="290702" y="123317"/>
                </a:lnTo>
                <a:lnTo>
                  <a:pt x="290702" y="116841"/>
                </a:lnTo>
                <a:lnTo>
                  <a:pt x="288416" y="114681"/>
                </a:lnTo>
                <a:lnTo>
                  <a:pt x="288416" y="112522"/>
                </a:lnTo>
                <a:lnTo>
                  <a:pt x="288416" y="108204"/>
                </a:lnTo>
                <a:lnTo>
                  <a:pt x="290702" y="103886"/>
                </a:lnTo>
                <a:lnTo>
                  <a:pt x="283845" y="99568"/>
                </a:lnTo>
                <a:lnTo>
                  <a:pt x="276859" y="95250"/>
                </a:lnTo>
                <a:lnTo>
                  <a:pt x="262890" y="88647"/>
                </a:lnTo>
                <a:lnTo>
                  <a:pt x="255904" y="84329"/>
                </a:lnTo>
                <a:lnTo>
                  <a:pt x="248920" y="77852"/>
                </a:lnTo>
                <a:lnTo>
                  <a:pt x="246507" y="69216"/>
                </a:lnTo>
                <a:lnTo>
                  <a:pt x="246507" y="64897"/>
                </a:lnTo>
                <a:lnTo>
                  <a:pt x="244221" y="60579"/>
                </a:lnTo>
                <a:lnTo>
                  <a:pt x="234950" y="58421"/>
                </a:lnTo>
                <a:lnTo>
                  <a:pt x="232664" y="56261"/>
                </a:lnTo>
                <a:lnTo>
                  <a:pt x="230251" y="54103"/>
                </a:lnTo>
                <a:lnTo>
                  <a:pt x="230251" y="49785"/>
                </a:lnTo>
                <a:lnTo>
                  <a:pt x="225678" y="49785"/>
                </a:lnTo>
                <a:lnTo>
                  <a:pt x="223265" y="45466"/>
                </a:lnTo>
                <a:lnTo>
                  <a:pt x="220979" y="41148"/>
                </a:lnTo>
                <a:lnTo>
                  <a:pt x="220979" y="32512"/>
                </a:lnTo>
                <a:lnTo>
                  <a:pt x="211708" y="32512"/>
                </a:lnTo>
                <a:lnTo>
                  <a:pt x="204723" y="30227"/>
                </a:lnTo>
                <a:lnTo>
                  <a:pt x="197739" y="28067"/>
                </a:lnTo>
                <a:lnTo>
                  <a:pt x="195452" y="25909"/>
                </a:lnTo>
                <a:lnTo>
                  <a:pt x="193040" y="21591"/>
                </a:lnTo>
                <a:lnTo>
                  <a:pt x="181483" y="28067"/>
                </a:lnTo>
                <a:lnTo>
                  <a:pt x="172084" y="32512"/>
                </a:lnTo>
                <a:lnTo>
                  <a:pt x="160527" y="36830"/>
                </a:lnTo>
                <a:lnTo>
                  <a:pt x="153542" y="38990"/>
                </a:lnTo>
                <a:lnTo>
                  <a:pt x="146558" y="38990"/>
                </a:lnTo>
                <a:lnTo>
                  <a:pt x="134873" y="38990"/>
                </a:lnTo>
                <a:lnTo>
                  <a:pt x="125602" y="34672"/>
                </a:lnTo>
                <a:lnTo>
                  <a:pt x="118617" y="28067"/>
                </a:lnTo>
                <a:lnTo>
                  <a:pt x="111633" y="21591"/>
                </a:lnTo>
                <a:lnTo>
                  <a:pt x="97663" y="10796"/>
                </a:lnTo>
                <a:lnTo>
                  <a:pt x="90677" y="6478"/>
                </a:lnTo>
                <a:lnTo>
                  <a:pt x="81407" y="0"/>
                </a:lnTo>
                <a:lnTo>
                  <a:pt x="83692" y="0"/>
                </a:lnTo>
              </a:path>
            </a:pathLst>
          </a:custGeom>
          <a:solidFill>
            <a:srgbClr val="747480">
              <a:alpha val="54118"/>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4" name="Freeform 414"/>
          <p:cNvSpPr/>
          <p:nvPr/>
        </p:nvSpPr>
        <p:spPr>
          <a:xfrm>
            <a:off x="6076188" y="2438400"/>
            <a:ext cx="307085" cy="240158"/>
          </a:xfrm>
          <a:custGeom>
            <a:avLst/>
            <a:gdLst/>
            <a:ahLst/>
            <a:cxnLst/>
            <a:rect l="0" t="0" r="0" b="0"/>
            <a:pathLst>
              <a:path w="307085" h="240158">
                <a:moveTo>
                  <a:pt x="83692" y="0"/>
                </a:moveTo>
                <a:lnTo>
                  <a:pt x="81407" y="0"/>
                </a:lnTo>
                <a:lnTo>
                  <a:pt x="79121" y="2160"/>
                </a:lnTo>
                <a:lnTo>
                  <a:pt x="51181" y="2160"/>
                </a:lnTo>
                <a:lnTo>
                  <a:pt x="48895" y="6478"/>
                </a:lnTo>
                <a:lnTo>
                  <a:pt x="44196" y="6478"/>
                </a:lnTo>
                <a:lnTo>
                  <a:pt x="37210" y="8636"/>
                </a:lnTo>
                <a:lnTo>
                  <a:pt x="25527" y="8636"/>
                </a:lnTo>
                <a:lnTo>
                  <a:pt x="11683" y="8636"/>
                </a:lnTo>
                <a:lnTo>
                  <a:pt x="0" y="6478"/>
                </a:lnTo>
                <a:lnTo>
                  <a:pt x="0" y="15114"/>
                </a:lnTo>
                <a:lnTo>
                  <a:pt x="0" y="28067"/>
                </a:lnTo>
                <a:lnTo>
                  <a:pt x="4698" y="34672"/>
                </a:lnTo>
                <a:lnTo>
                  <a:pt x="6984" y="41148"/>
                </a:lnTo>
                <a:lnTo>
                  <a:pt x="13970" y="56261"/>
                </a:lnTo>
                <a:lnTo>
                  <a:pt x="16256" y="64897"/>
                </a:lnTo>
                <a:lnTo>
                  <a:pt x="20954" y="69216"/>
                </a:lnTo>
                <a:lnTo>
                  <a:pt x="27940" y="75692"/>
                </a:lnTo>
                <a:lnTo>
                  <a:pt x="27940" y="77852"/>
                </a:lnTo>
                <a:lnTo>
                  <a:pt x="32512" y="80010"/>
                </a:lnTo>
                <a:lnTo>
                  <a:pt x="32512" y="73534"/>
                </a:lnTo>
                <a:lnTo>
                  <a:pt x="37210" y="67056"/>
                </a:lnTo>
                <a:lnTo>
                  <a:pt x="44196" y="54103"/>
                </a:lnTo>
                <a:lnTo>
                  <a:pt x="51181" y="75692"/>
                </a:lnTo>
                <a:lnTo>
                  <a:pt x="58165" y="95250"/>
                </a:lnTo>
                <a:lnTo>
                  <a:pt x="62865" y="103886"/>
                </a:lnTo>
                <a:lnTo>
                  <a:pt x="69722" y="112522"/>
                </a:lnTo>
                <a:lnTo>
                  <a:pt x="76708" y="118999"/>
                </a:lnTo>
                <a:lnTo>
                  <a:pt x="83692" y="127635"/>
                </a:lnTo>
                <a:lnTo>
                  <a:pt x="88391" y="129795"/>
                </a:lnTo>
                <a:lnTo>
                  <a:pt x="90677" y="129795"/>
                </a:lnTo>
                <a:lnTo>
                  <a:pt x="100076" y="129795"/>
                </a:lnTo>
                <a:lnTo>
                  <a:pt x="109346" y="127635"/>
                </a:lnTo>
                <a:lnTo>
                  <a:pt x="113919" y="127635"/>
                </a:lnTo>
                <a:lnTo>
                  <a:pt x="118617" y="129795"/>
                </a:lnTo>
                <a:lnTo>
                  <a:pt x="139572" y="138430"/>
                </a:lnTo>
                <a:lnTo>
                  <a:pt x="158115" y="153671"/>
                </a:lnTo>
                <a:lnTo>
                  <a:pt x="169798" y="160147"/>
                </a:lnTo>
                <a:lnTo>
                  <a:pt x="179070" y="168784"/>
                </a:lnTo>
                <a:lnTo>
                  <a:pt x="186054" y="177420"/>
                </a:lnTo>
                <a:lnTo>
                  <a:pt x="193040" y="188215"/>
                </a:lnTo>
                <a:lnTo>
                  <a:pt x="195452" y="186055"/>
                </a:lnTo>
                <a:lnTo>
                  <a:pt x="197739" y="175260"/>
                </a:lnTo>
                <a:lnTo>
                  <a:pt x="200025" y="173102"/>
                </a:lnTo>
                <a:lnTo>
                  <a:pt x="207009" y="168784"/>
                </a:lnTo>
                <a:lnTo>
                  <a:pt x="213995" y="173102"/>
                </a:lnTo>
                <a:lnTo>
                  <a:pt x="220979" y="175260"/>
                </a:lnTo>
                <a:lnTo>
                  <a:pt x="223265" y="181737"/>
                </a:lnTo>
                <a:lnTo>
                  <a:pt x="230251" y="188215"/>
                </a:lnTo>
                <a:lnTo>
                  <a:pt x="230251" y="194691"/>
                </a:lnTo>
                <a:lnTo>
                  <a:pt x="227965" y="205486"/>
                </a:lnTo>
                <a:lnTo>
                  <a:pt x="230251" y="214249"/>
                </a:lnTo>
                <a:lnTo>
                  <a:pt x="232664" y="222885"/>
                </a:lnTo>
                <a:lnTo>
                  <a:pt x="232664" y="225045"/>
                </a:lnTo>
                <a:lnTo>
                  <a:pt x="234950" y="227204"/>
                </a:lnTo>
                <a:lnTo>
                  <a:pt x="237235" y="231522"/>
                </a:lnTo>
                <a:lnTo>
                  <a:pt x="239648" y="231522"/>
                </a:lnTo>
                <a:lnTo>
                  <a:pt x="246507" y="235840"/>
                </a:lnTo>
                <a:lnTo>
                  <a:pt x="248920" y="240158"/>
                </a:lnTo>
                <a:lnTo>
                  <a:pt x="253491" y="240158"/>
                </a:lnTo>
                <a:lnTo>
                  <a:pt x="272160" y="235840"/>
                </a:lnTo>
                <a:lnTo>
                  <a:pt x="279146" y="233680"/>
                </a:lnTo>
                <a:lnTo>
                  <a:pt x="288416" y="231522"/>
                </a:lnTo>
                <a:lnTo>
                  <a:pt x="295402" y="231522"/>
                </a:lnTo>
                <a:lnTo>
                  <a:pt x="300101" y="225045"/>
                </a:lnTo>
                <a:lnTo>
                  <a:pt x="307085" y="220727"/>
                </a:lnTo>
                <a:lnTo>
                  <a:pt x="307085" y="216409"/>
                </a:lnTo>
                <a:lnTo>
                  <a:pt x="307085" y="214249"/>
                </a:lnTo>
                <a:lnTo>
                  <a:pt x="307085" y="192533"/>
                </a:lnTo>
                <a:lnTo>
                  <a:pt x="304672" y="192533"/>
                </a:lnTo>
                <a:lnTo>
                  <a:pt x="300101" y="192533"/>
                </a:lnTo>
                <a:lnTo>
                  <a:pt x="297688" y="188215"/>
                </a:lnTo>
                <a:lnTo>
                  <a:pt x="295402" y="186055"/>
                </a:lnTo>
                <a:lnTo>
                  <a:pt x="293115" y="183897"/>
                </a:lnTo>
                <a:lnTo>
                  <a:pt x="290702" y="181737"/>
                </a:lnTo>
                <a:lnTo>
                  <a:pt x="290702" y="177420"/>
                </a:lnTo>
                <a:lnTo>
                  <a:pt x="293115" y="166624"/>
                </a:lnTo>
                <a:lnTo>
                  <a:pt x="295402" y="160147"/>
                </a:lnTo>
                <a:lnTo>
                  <a:pt x="297688" y="149225"/>
                </a:lnTo>
                <a:lnTo>
                  <a:pt x="300101" y="144908"/>
                </a:lnTo>
                <a:lnTo>
                  <a:pt x="297688" y="136272"/>
                </a:lnTo>
                <a:lnTo>
                  <a:pt x="293115" y="129795"/>
                </a:lnTo>
                <a:lnTo>
                  <a:pt x="290702" y="123317"/>
                </a:lnTo>
                <a:lnTo>
                  <a:pt x="290702" y="116841"/>
                </a:lnTo>
                <a:lnTo>
                  <a:pt x="288416" y="114681"/>
                </a:lnTo>
                <a:lnTo>
                  <a:pt x="288416" y="112522"/>
                </a:lnTo>
                <a:lnTo>
                  <a:pt x="288416" y="108204"/>
                </a:lnTo>
                <a:lnTo>
                  <a:pt x="290702" y="103886"/>
                </a:lnTo>
                <a:lnTo>
                  <a:pt x="283845" y="99568"/>
                </a:lnTo>
                <a:lnTo>
                  <a:pt x="276859" y="95250"/>
                </a:lnTo>
                <a:lnTo>
                  <a:pt x="262890" y="88647"/>
                </a:lnTo>
                <a:lnTo>
                  <a:pt x="255904" y="84329"/>
                </a:lnTo>
                <a:lnTo>
                  <a:pt x="248920" y="77852"/>
                </a:lnTo>
                <a:lnTo>
                  <a:pt x="246507" y="69216"/>
                </a:lnTo>
                <a:lnTo>
                  <a:pt x="246507" y="64897"/>
                </a:lnTo>
                <a:lnTo>
                  <a:pt x="244221" y="60579"/>
                </a:lnTo>
                <a:lnTo>
                  <a:pt x="234950" y="58421"/>
                </a:lnTo>
                <a:lnTo>
                  <a:pt x="232664" y="56261"/>
                </a:lnTo>
                <a:lnTo>
                  <a:pt x="230251" y="54103"/>
                </a:lnTo>
                <a:lnTo>
                  <a:pt x="230251" y="49785"/>
                </a:lnTo>
                <a:lnTo>
                  <a:pt x="225678" y="49785"/>
                </a:lnTo>
                <a:lnTo>
                  <a:pt x="223265" y="45466"/>
                </a:lnTo>
                <a:lnTo>
                  <a:pt x="220979" y="41148"/>
                </a:lnTo>
                <a:lnTo>
                  <a:pt x="220979" y="32512"/>
                </a:lnTo>
                <a:lnTo>
                  <a:pt x="211708" y="32512"/>
                </a:lnTo>
                <a:lnTo>
                  <a:pt x="204723" y="30227"/>
                </a:lnTo>
                <a:lnTo>
                  <a:pt x="197739" y="28067"/>
                </a:lnTo>
                <a:lnTo>
                  <a:pt x="195452" y="25909"/>
                </a:lnTo>
                <a:lnTo>
                  <a:pt x="193040" y="21591"/>
                </a:lnTo>
                <a:lnTo>
                  <a:pt x="181483" y="28067"/>
                </a:lnTo>
                <a:lnTo>
                  <a:pt x="172084" y="32512"/>
                </a:lnTo>
                <a:lnTo>
                  <a:pt x="160527" y="36830"/>
                </a:lnTo>
                <a:lnTo>
                  <a:pt x="153542" y="38990"/>
                </a:lnTo>
                <a:lnTo>
                  <a:pt x="146558" y="38990"/>
                </a:lnTo>
                <a:lnTo>
                  <a:pt x="134873" y="38990"/>
                </a:lnTo>
                <a:lnTo>
                  <a:pt x="125602" y="34672"/>
                </a:lnTo>
                <a:lnTo>
                  <a:pt x="118617" y="28067"/>
                </a:lnTo>
                <a:lnTo>
                  <a:pt x="111633" y="21591"/>
                </a:lnTo>
                <a:lnTo>
                  <a:pt x="97663" y="10796"/>
                </a:lnTo>
                <a:lnTo>
                  <a:pt x="90677" y="6478"/>
                </a:lnTo>
                <a:lnTo>
                  <a:pt x="81407" y="0"/>
                </a:lnTo>
                <a:lnTo>
                  <a:pt x="8369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5" name="Freeform 415"/>
          <p:cNvSpPr/>
          <p:nvPr/>
        </p:nvSpPr>
        <p:spPr>
          <a:xfrm>
            <a:off x="6411467" y="3357372"/>
            <a:ext cx="555499" cy="639446"/>
          </a:xfrm>
          <a:custGeom>
            <a:avLst/>
            <a:gdLst/>
            <a:ahLst/>
            <a:cxnLst/>
            <a:rect l="0" t="0" r="0" b="0"/>
            <a:pathLst>
              <a:path w="555499" h="639446">
                <a:moveTo>
                  <a:pt x="37338" y="391033"/>
                </a:moveTo>
                <a:lnTo>
                  <a:pt x="39624" y="391033"/>
                </a:lnTo>
                <a:lnTo>
                  <a:pt x="39624" y="399670"/>
                </a:lnTo>
                <a:lnTo>
                  <a:pt x="44323" y="408305"/>
                </a:lnTo>
                <a:lnTo>
                  <a:pt x="49023" y="419101"/>
                </a:lnTo>
                <a:lnTo>
                  <a:pt x="53722" y="434214"/>
                </a:lnTo>
                <a:lnTo>
                  <a:pt x="56008" y="438531"/>
                </a:lnTo>
                <a:lnTo>
                  <a:pt x="58293" y="447168"/>
                </a:lnTo>
                <a:lnTo>
                  <a:pt x="58293" y="457962"/>
                </a:lnTo>
                <a:lnTo>
                  <a:pt x="58293" y="473076"/>
                </a:lnTo>
                <a:lnTo>
                  <a:pt x="79375" y="473076"/>
                </a:lnTo>
                <a:lnTo>
                  <a:pt x="81661" y="475234"/>
                </a:lnTo>
                <a:lnTo>
                  <a:pt x="81661" y="477393"/>
                </a:lnTo>
                <a:lnTo>
                  <a:pt x="86361" y="481711"/>
                </a:lnTo>
                <a:lnTo>
                  <a:pt x="91060" y="483871"/>
                </a:lnTo>
                <a:lnTo>
                  <a:pt x="98044" y="488189"/>
                </a:lnTo>
                <a:lnTo>
                  <a:pt x="102743" y="490348"/>
                </a:lnTo>
                <a:lnTo>
                  <a:pt x="107315" y="494665"/>
                </a:lnTo>
                <a:lnTo>
                  <a:pt x="109728" y="496824"/>
                </a:lnTo>
                <a:lnTo>
                  <a:pt x="112014" y="496824"/>
                </a:lnTo>
                <a:lnTo>
                  <a:pt x="112014" y="505461"/>
                </a:lnTo>
                <a:lnTo>
                  <a:pt x="116714" y="511937"/>
                </a:lnTo>
                <a:lnTo>
                  <a:pt x="119000" y="516255"/>
                </a:lnTo>
                <a:lnTo>
                  <a:pt x="128398" y="524892"/>
                </a:lnTo>
                <a:lnTo>
                  <a:pt x="135383" y="531368"/>
                </a:lnTo>
                <a:lnTo>
                  <a:pt x="144653" y="540131"/>
                </a:lnTo>
                <a:lnTo>
                  <a:pt x="158751" y="546608"/>
                </a:lnTo>
                <a:lnTo>
                  <a:pt x="168022" y="553086"/>
                </a:lnTo>
                <a:lnTo>
                  <a:pt x="175006" y="561721"/>
                </a:lnTo>
                <a:lnTo>
                  <a:pt x="179705" y="566039"/>
                </a:lnTo>
                <a:lnTo>
                  <a:pt x="181991" y="572517"/>
                </a:lnTo>
                <a:lnTo>
                  <a:pt x="181991" y="578993"/>
                </a:lnTo>
                <a:lnTo>
                  <a:pt x="181991" y="581152"/>
                </a:lnTo>
                <a:lnTo>
                  <a:pt x="184404" y="587630"/>
                </a:lnTo>
                <a:lnTo>
                  <a:pt x="184404" y="589789"/>
                </a:lnTo>
                <a:lnTo>
                  <a:pt x="186690" y="591948"/>
                </a:lnTo>
                <a:lnTo>
                  <a:pt x="210059" y="602743"/>
                </a:lnTo>
                <a:lnTo>
                  <a:pt x="219329" y="609220"/>
                </a:lnTo>
                <a:lnTo>
                  <a:pt x="233426" y="613537"/>
                </a:lnTo>
                <a:lnTo>
                  <a:pt x="235713" y="609220"/>
                </a:lnTo>
                <a:lnTo>
                  <a:pt x="242698" y="607061"/>
                </a:lnTo>
                <a:lnTo>
                  <a:pt x="247397" y="613537"/>
                </a:lnTo>
                <a:lnTo>
                  <a:pt x="254381" y="611378"/>
                </a:lnTo>
                <a:lnTo>
                  <a:pt x="261366" y="609220"/>
                </a:lnTo>
                <a:lnTo>
                  <a:pt x="277750" y="607061"/>
                </a:lnTo>
                <a:lnTo>
                  <a:pt x="277750" y="611378"/>
                </a:lnTo>
                <a:lnTo>
                  <a:pt x="280036" y="617855"/>
                </a:lnTo>
                <a:lnTo>
                  <a:pt x="282449" y="620014"/>
                </a:lnTo>
                <a:lnTo>
                  <a:pt x="287021" y="624333"/>
                </a:lnTo>
                <a:lnTo>
                  <a:pt x="294005" y="630809"/>
                </a:lnTo>
                <a:lnTo>
                  <a:pt x="301117" y="639446"/>
                </a:lnTo>
                <a:lnTo>
                  <a:pt x="305689" y="637286"/>
                </a:lnTo>
                <a:lnTo>
                  <a:pt x="312675" y="632968"/>
                </a:lnTo>
                <a:lnTo>
                  <a:pt x="317374" y="630809"/>
                </a:lnTo>
                <a:lnTo>
                  <a:pt x="326772" y="630809"/>
                </a:lnTo>
                <a:lnTo>
                  <a:pt x="371094" y="630809"/>
                </a:lnTo>
                <a:lnTo>
                  <a:pt x="380365" y="630809"/>
                </a:lnTo>
                <a:lnTo>
                  <a:pt x="387477" y="630809"/>
                </a:lnTo>
                <a:lnTo>
                  <a:pt x="396749" y="628651"/>
                </a:lnTo>
                <a:lnTo>
                  <a:pt x="401448" y="626492"/>
                </a:lnTo>
                <a:lnTo>
                  <a:pt x="408433" y="622174"/>
                </a:lnTo>
                <a:lnTo>
                  <a:pt x="413131" y="617855"/>
                </a:lnTo>
                <a:lnTo>
                  <a:pt x="417703" y="613537"/>
                </a:lnTo>
                <a:lnTo>
                  <a:pt x="422402" y="609220"/>
                </a:lnTo>
                <a:lnTo>
                  <a:pt x="473711" y="609220"/>
                </a:lnTo>
                <a:lnTo>
                  <a:pt x="471425" y="600583"/>
                </a:lnTo>
                <a:lnTo>
                  <a:pt x="471425" y="594106"/>
                </a:lnTo>
                <a:lnTo>
                  <a:pt x="462153" y="583311"/>
                </a:lnTo>
                <a:lnTo>
                  <a:pt x="452755" y="574676"/>
                </a:lnTo>
                <a:lnTo>
                  <a:pt x="448056" y="568199"/>
                </a:lnTo>
                <a:lnTo>
                  <a:pt x="445771" y="563880"/>
                </a:lnTo>
                <a:lnTo>
                  <a:pt x="441072" y="553086"/>
                </a:lnTo>
                <a:lnTo>
                  <a:pt x="441072" y="542290"/>
                </a:lnTo>
                <a:lnTo>
                  <a:pt x="438786" y="537973"/>
                </a:lnTo>
                <a:lnTo>
                  <a:pt x="434087" y="533527"/>
                </a:lnTo>
                <a:lnTo>
                  <a:pt x="431801" y="531368"/>
                </a:lnTo>
                <a:lnTo>
                  <a:pt x="424815" y="524892"/>
                </a:lnTo>
                <a:lnTo>
                  <a:pt x="399035" y="511937"/>
                </a:lnTo>
                <a:lnTo>
                  <a:pt x="392050" y="505461"/>
                </a:lnTo>
                <a:lnTo>
                  <a:pt x="387477" y="503302"/>
                </a:lnTo>
                <a:lnTo>
                  <a:pt x="380365" y="496824"/>
                </a:lnTo>
                <a:lnTo>
                  <a:pt x="380365" y="494665"/>
                </a:lnTo>
                <a:lnTo>
                  <a:pt x="380365" y="490348"/>
                </a:lnTo>
                <a:lnTo>
                  <a:pt x="380365" y="486030"/>
                </a:lnTo>
                <a:lnTo>
                  <a:pt x="387477" y="483871"/>
                </a:lnTo>
                <a:lnTo>
                  <a:pt x="392050" y="483871"/>
                </a:lnTo>
                <a:lnTo>
                  <a:pt x="401448" y="481711"/>
                </a:lnTo>
                <a:lnTo>
                  <a:pt x="403734" y="475234"/>
                </a:lnTo>
                <a:lnTo>
                  <a:pt x="408433" y="475234"/>
                </a:lnTo>
                <a:lnTo>
                  <a:pt x="410718" y="464439"/>
                </a:lnTo>
                <a:lnTo>
                  <a:pt x="410718" y="455803"/>
                </a:lnTo>
                <a:lnTo>
                  <a:pt x="410718" y="438531"/>
                </a:lnTo>
                <a:lnTo>
                  <a:pt x="410718" y="423418"/>
                </a:lnTo>
                <a:lnTo>
                  <a:pt x="413131" y="414783"/>
                </a:lnTo>
                <a:lnTo>
                  <a:pt x="415417" y="406146"/>
                </a:lnTo>
                <a:lnTo>
                  <a:pt x="420116" y="403987"/>
                </a:lnTo>
                <a:lnTo>
                  <a:pt x="427101" y="401828"/>
                </a:lnTo>
                <a:lnTo>
                  <a:pt x="441072" y="399670"/>
                </a:lnTo>
                <a:lnTo>
                  <a:pt x="443485" y="391033"/>
                </a:lnTo>
                <a:lnTo>
                  <a:pt x="443485" y="382398"/>
                </a:lnTo>
                <a:lnTo>
                  <a:pt x="445771" y="375921"/>
                </a:lnTo>
                <a:lnTo>
                  <a:pt x="450469" y="369443"/>
                </a:lnTo>
                <a:lnTo>
                  <a:pt x="455041" y="354330"/>
                </a:lnTo>
                <a:lnTo>
                  <a:pt x="464439" y="341377"/>
                </a:lnTo>
                <a:lnTo>
                  <a:pt x="473711" y="332740"/>
                </a:lnTo>
                <a:lnTo>
                  <a:pt x="483109" y="319659"/>
                </a:lnTo>
                <a:lnTo>
                  <a:pt x="485394" y="306705"/>
                </a:lnTo>
                <a:lnTo>
                  <a:pt x="490093" y="300228"/>
                </a:lnTo>
                <a:lnTo>
                  <a:pt x="490093" y="291593"/>
                </a:lnTo>
                <a:lnTo>
                  <a:pt x="490093" y="259208"/>
                </a:lnTo>
                <a:lnTo>
                  <a:pt x="490093" y="250571"/>
                </a:lnTo>
                <a:lnTo>
                  <a:pt x="492379" y="241936"/>
                </a:lnTo>
                <a:lnTo>
                  <a:pt x="494792" y="228982"/>
                </a:lnTo>
                <a:lnTo>
                  <a:pt x="501777" y="213869"/>
                </a:lnTo>
                <a:lnTo>
                  <a:pt x="501777" y="205232"/>
                </a:lnTo>
                <a:lnTo>
                  <a:pt x="501777" y="194438"/>
                </a:lnTo>
                <a:lnTo>
                  <a:pt x="508763" y="194438"/>
                </a:lnTo>
                <a:lnTo>
                  <a:pt x="515748" y="192278"/>
                </a:lnTo>
                <a:lnTo>
                  <a:pt x="522733" y="187961"/>
                </a:lnTo>
                <a:lnTo>
                  <a:pt x="529717" y="183643"/>
                </a:lnTo>
                <a:lnTo>
                  <a:pt x="546101" y="175007"/>
                </a:lnTo>
                <a:lnTo>
                  <a:pt x="548387" y="170688"/>
                </a:lnTo>
                <a:lnTo>
                  <a:pt x="555499" y="164212"/>
                </a:lnTo>
                <a:lnTo>
                  <a:pt x="546101" y="157734"/>
                </a:lnTo>
                <a:lnTo>
                  <a:pt x="536829" y="153417"/>
                </a:lnTo>
                <a:lnTo>
                  <a:pt x="529717" y="146939"/>
                </a:lnTo>
                <a:lnTo>
                  <a:pt x="522733" y="136144"/>
                </a:lnTo>
                <a:lnTo>
                  <a:pt x="515748" y="129668"/>
                </a:lnTo>
                <a:lnTo>
                  <a:pt x="515748" y="123190"/>
                </a:lnTo>
                <a:lnTo>
                  <a:pt x="508763" y="105792"/>
                </a:lnTo>
                <a:lnTo>
                  <a:pt x="504064" y="88519"/>
                </a:lnTo>
                <a:lnTo>
                  <a:pt x="501777" y="69088"/>
                </a:lnTo>
                <a:lnTo>
                  <a:pt x="494792" y="49657"/>
                </a:lnTo>
                <a:lnTo>
                  <a:pt x="490093" y="34544"/>
                </a:lnTo>
                <a:lnTo>
                  <a:pt x="485394" y="28068"/>
                </a:lnTo>
                <a:lnTo>
                  <a:pt x="478410" y="21590"/>
                </a:lnTo>
                <a:lnTo>
                  <a:pt x="473711" y="19432"/>
                </a:lnTo>
                <a:lnTo>
                  <a:pt x="464439" y="12955"/>
                </a:lnTo>
                <a:lnTo>
                  <a:pt x="459740" y="10795"/>
                </a:lnTo>
                <a:lnTo>
                  <a:pt x="455041" y="8637"/>
                </a:lnTo>
                <a:lnTo>
                  <a:pt x="448056" y="2159"/>
                </a:lnTo>
                <a:lnTo>
                  <a:pt x="445771" y="0"/>
                </a:lnTo>
                <a:lnTo>
                  <a:pt x="431801" y="2159"/>
                </a:lnTo>
                <a:lnTo>
                  <a:pt x="422402" y="6477"/>
                </a:lnTo>
                <a:lnTo>
                  <a:pt x="415417" y="10795"/>
                </a:lnTo>
                <a:lnTo>
                  <a:pt x="408433" y="17273"/>
                </a:lnTo>
                <a:lnTo>
                  <a:pt x="401448" y="23750"/>
                </a:lnTo>
                <a:lnTo>
                  <a:pt x="392050" y="30226"/>
                </a:lnTo>
                <a:lnTo>
                  <a:pt x="387477" y="36703"/>
                </a:lnTo>
                <a:lnTo>
                  <a:pt x="375793" y="41021"/>
                </a:lnTo>
                <a:lnTo>
                  <a:pt x="371094" y="36703"/>
                </a:lnTo>
                <a:lnTo>
                  <a:pt x="364110" y="30226"/>
                </a:lnTo>
                <a:lnTo>
                  <a:pt x="91060" y="30226"/>
                </a:lnTo>
                <a:lnTo>
                  <a:pt x="91060" y="28068"/>
                </a:lnTo>
                <a:lnTo>
                  <a:pt x="91060" y="99314"/>
                </a:lnTo>
                <a:lnTo>
                  <a:pt x="65405" y="99314"/>
                </a:lnTo>
                <a:lnTo>
                  <a:pt x="58293" y="112395"/>
                </a:lnTo>
                <a:lnTo>
                  <a:pt x="67692" y="235458"/>
                </a:lnTo>
                <a:lnTo>
                  <a:pt x="60706" y="239776"/>
                </a:lnTo>
                <a:lnTo>
                  <a:pt x="51309" y="239776"/>
                </a:lnTo>
                <a:lnTo>
                  <a:pt x="44323" y="244094"/>
                </a:lnTo>
                <a:lnTo>
                  <a:pt x="37338" y="246253"/>
                </a:lnTo>
                <a:lnTo>
                  <a:pt x="35053" y="252730"/>
                </a:lnTo>
                <a:lnTo>
                  <a:pt x="28067" y="254889"/>
                </a:lnTo>
                <a:lnTo>
                  <a:pt x="20955" y="267843"/>
                </a:lnTo>
                <a:lnTo>
                  <a:pt x="16384" y="282956"/>
                </a:lnTo>
                <a:lnTo>
                  <a:pt x="13971" y="298070"/>
                </a:lnTo>
                <a:lnTo>
                  <a:pt x="9398" y="313183"/>
                </a:lnTo>
                <a:lnTo>
                  <a:pt x="9398" y="330581"/>
                </a:lnTo>
                <a:lnTo>
                  <a:pt x="6986" y="332740"/>
                </a:lnTo>
                <a:lnTo>
                  <a:pt x="6986" y="339218"/>
                </a:lnTo>
                <a:lnTo>
                  <a:pt x="4699" y="341377"/>
                </a:lnTo>
                <a:lnTo>
                  <a:pt x="0" y="345695"/>
                </a:lnTo>
                <a:lnTo>
                  <a:pt x="0" y="347853"/>
                </a:lnTo>
                <a:lnTo>
                  <a:pt x="0" y="350012"/>
                </a:lnTo>
                <a:lnTo>
                  <a:pt x="2286" y="352171"/>
                </a:lnTo>
                <a:lnTo>
                  <a:pt x="6986" y="354330"/>
                </a:lnTo>
                <a:lnTo>
                  <a:pt x="18669" y="356489"/>
                </a:lnTo>
                <a:lnTo>
                  <a:pt x="18669" y="360808"/>
                </a:lnTo>
                <a:lnTo>
                  <a:pt x="20955" y="369443"/>
                </a:lnTo>
                <a:lnTo>
                  <a:pt x="23368" y="371602"/>
                </a:lnTo>
                <a:lnTo>
                  <a:pt x="28067" y="375921"/>
                </a:lnTo>
                <a:lnTo>
                  <a:pt x="35053" y="384556"/>
                </a:lnTo>
                <a:lnTo>
                  <a:pt x="37338" y="388874"/>
                </a:lnTo>
                <a:lnTo>
                  <a:pt x="39624" y="397511"/>
                </a:lnTo>
                <a:lnTo>
                  <a:pt x="37338" y="39103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6" name="Freeform 416"/>
          <p:cNvSpPr/>
          <p:nvPr/>
        </p:nvSpPr>
        <p:spPr>
          <a:xfrm>
            <a:off x="6411467" y="3357372"/>
            <a:ext cx="555499" cy="639446"/>
          </a:xfrm>
          <a:custGeom>
            <a:avLst/>
            <a:gdLst/>
            <a:ahLst/>
            <a:cxnLst/>
            <a:rect l="0" t="0" r="0" b="0"/>
            <a:pathLst>
              <a:path w="555499" h="639446">
                <a:moveTo>
                  <a:pt x="37338" y="391033"/>
                </a:moveTo>
                <a:lnTo>
                  <a:pt x="39624" y="391033"/>
                </a:lnTo>
                <a:lnTo>
                  <a:pt x="39624" y="399670"/>
                </a:lnTo>
                <a:lnTo>
                  <a:pt x="44323" y="408305"/>
                </a:lnTo>
                <a:lnTo>
                  <a:pt x="49023" y="419101"/>
                </a:lnTo>
                <a:lnTo>
                  <a:pt x="53722" y="434214"/>
                </a:lnTo>
                <a:lnTo>
                  <a:pt x="56008" y="438531"/>
                </a:lnTo>
                <a:lnTo>
                  <a:pt x="58293" y="447168"/>
                </a:lnTo>
                <a:lnTo>
                  <a:pt x="58293" y="457962"/>
                </a:lnTo>
                <a:lnTo>
                  <a:pt x="58293" y="473076"/>
                </a:lnTo>
                <a:lnTo>
                  <a:pt x="79375" y="473076"/>
                </a:lnTo>
                <a:lnTo>
                  <a:pt x="81661" y="475234"/>
                </a:lnTo>
                <a:lnTo>
                  <a:pt x="81661" y="477393"/>
                </a:lnTo>
                <a:lnTo>
                  <a:pt x="86361" y="481711"/>
                </a:lnTo>
                <a:lnTo>
                  <a:pt x="91060" y="483871"/>
                </a:lnTo>
                <a:lnTo>
                  <a:pt x="98044" y="488189"/>
                </a:lnTo>
                <a:lnTo>
                  <a:pt x="102743" y="490348"/>
                </a:lnTo>
                <a:lnTo>
                  <a:pt x="107315" y="494665"/>
                </a:lnTo>
                <a:lnTo>
                  <a:pt x="109728" y="496824"/>
                </a:lnTo>
                <a:lnTo>
                  <a:pt x="112014" y="496824"/>
                </a:lnTo>
                <a:lnTo>
                  <a:pt x="112014" y="505461"/>
                </a:lnTo>
                <a:lnTo>
                  <a:pt x="116714" y="511937"/>
                </a:lnTo>
                <a:lnTo>
                  <a:pt x="119000" y="516255"/>
                </a:lnTo>
                <a:lnTo>
                  <a:pt x="128398" y="524892"/>
                </a:lnTo>
                <a:lnTo>
                  <a:pt x="135383" y="531368"/>
                </a:lnTo>
                <a:lnTo>
                  <a:pt x="144653" y="540131"/>
                </a:lnTo>
                <a:lnTo>
                  <a:pt x="158751" y="546608"/>
                </a:lnTo>
                <a:lnTo>
                  <a:pt x="168022" y="553086"/>
                </a:lnTo>
                <a:lnTo>
                  <a:pt x="175006" y="561721"/>
                </a:lnTo>
                <a:lnTo>
                  <a:pt x="179705" y="566039"/>
                </a:lnTo>
                <a:lnTo>
                  <a:pt x="181991" y="572517"/>
                </a:lnTo>
                <a:lnTo>
                  <a:pt x="181991" y="578993"/>
                </a:lnTo>
                <a:lnTo>
                  <a:pt x="181991" y="581152"/>
                </a:lnTo>
                <a:lnTo>
                  <a:pt x="184404" y="587630"/>
                </a:lnTo>
                <a:lnTo>
                  <a:pt x="184404" y="589789"/>
                </a:lnTo>
                <a:lnTo>
                  <a:pt x="186690" y="591948"/>
                </a:lnTo>
                <a:lnTo>
                  <a:pt x="210059" y="602743"/>
                </a:lnTo>
                <a:lnTo>
                  <a:pt x="219329" y="609220"/>
                </a:lnTo>
                <a:lnTo>
                  <a:pt x="233426" y="613537"/>
                </a:lnTo>
                <a:lnTo>
                  <a:pt x="235713" y="609220"/>
                </a:lnTo>
                <a:lnTo>
                  <a:pt x="242698" y="607061"/>
                </a:lnTo>
                <a:lnTo>
                  <a:pt x="247397" y="613537"/>
                </a:lnTo>
                <a:lnTo>
                  <a:pt x="254381" y="611378"/>
                </a:lnTo>
                <a:lnTo>
                  <a:pt x="261366" y="609220"/>
                </a:lnTo>
                <a:lnTo>
                  <a:pt x="277750" y="607061"/>
                </a:lnTo>
                <a:lnTo>
                  <a:pt x="277750" y="611378"/>
                </a:lnTo>
                <a:lnTo>
                  <a:pt x="280036" y="617855"/>
                </a:lnTo>
                <a:lnTo>
                  <a:pt x="282449" y="620014"/>
                </a:lnTo>
                <a:lnTo>
                  <a:pt x="287021" y="624333"/>
                </a:lnTo>
                <a:lnTo>
                  <a:pt x="294005" y="630809"/>
                </a:lnTo>
                <a:lnTo>
                  <a:pt x="301117" y="639446"/>
                </a:lnTo>
                <a:lnTo>
                  <a:pt x="305689" y="637286"/>
                </a:lnTo>
                <a:lnTo>
                  <a:pt x="312675" y="632968"/>
                </a:lnTo>
                <a:lnTo>
                  <a:pt x="317374" y="630809"/>
                </a:lnTo>
                <a:lnTo>
                  <a:pt x="326772" y="630809"/>
                </a:lnTo>
                <a:lnTo>
                  <a:pt x="371094" y="630809"/>
                </a:lnTo>
                <a:lnTo>
                  <a:pt x="380365" y="630809"/>
                </a:lnTo>
                <a:lnTo>
                  <a:pt x="387477" y="630809"/>
                </a:lnTo>
                <a:lnTo>
                  <a:pt x="396749" y="628651"/>
                </a:lnTo>
                <a:lnTo>
                  <a:pt x="401448" y="626492"/>
                </a:lnTo>
                <a:lnTo>
                  <a:pt x="408433" y="622174"/>
                </a:lnTo>
                <a:lnTo>
                  <a:pt x="413131" y="617855"/>
                </a:lnTo>
                <a:lnTo>
                  <a:pt x="417703" y="613537"/>
                </a:lnTo>
                <a:lnTo>
                  <a:pt x="422402" y="609220"/>
                </a:lnTo>
                <a:lnTo>
                  <a:pt x="473711" y="609220"/>
                </a:lnTo>
                <a:lnTo>
                  <a:pt x="471425" y="600583"/>
                </a:lnTo>
                <a:lnTo>
                  <a:pt x="471425" y="594106"/>
                </a:lnTo>
                <a:lnTo>
                  <a:pt x="462153" y="583311"/>
                </a:lnTo>
                <a:lnTo>
                  <a:pt x="452755" y="574676"/>
                </a:lnTo>
                <a:lnTo>
                  <a:pt x="448056" y="568199"/>
                </a:lnTo>
                <a:lnTo>
                  <a:pt x="445771" y="563880"/>
                </a:lnTo>
                <a:lnTo>
                  <a:pt x="441072" y="553086"/>
                </a:lnTo>
                <a:lnTo>
                  <a:pt x="441072" y="542290"/>
                </a:lnTo>
                <a:lnTo>
                  <a:pt x="438786" y="537973"/>
                </a:lnTo>
                <a:lnTo>
                  <a:pt x="434087" y="533527"/>
                </a:lnTo>
                <a:lnTo>
                  <a:pt x="431801" y="531368"/>
                </a:lnTo>
                <a:lnTo>
                  <a:pt x="424815" y="524892"/>
                </a:lnTo>
                <a:lnTo>
                  <a:pt x="399035" y="511937"/>
                </a:lnTo>
                <a:lnTo>
                  <a:pt x="392050" y="505461"/>
                </a:lnTo>
                <a:lnTo>
                  <a:pt x="387477" y="503302"/>
                </a:lnTo>
                <a:lnTo>
                  <a:pt x="380365" y="496824"/>
                </a:lnTo>
                <a:lnTo>
                  <a:pt x="380365" y="494665"/>
                </a:lnTo>
                <a:lnTo>
                  <a:pt x="380365" y="490348"/>
                </a:lnTo>
                <a:lnTo>
                  <a:pt x="380365" y="486030"/>
                </a:lnTo>
                <a:lnTo>
                  <a:pt x="387477" y="483871"/>
                </a:lnTo>
                <a:lnTo>
                  <a:pt x="392050" y="483871"/>
                </a:lnTo>
                <a:lnTo>
                  <a:pt x="401448" y="481711"/>
                </a:lnTo>
                <a:lnTo>
                  <a:pt x="403734" y="475234"/>
                </a:lnTo>
                <a:lnTo>
                  <a:pt x="408433" y="475234"/>
                </a:lnTo>
                <a:lnTo>
                  <a:pt x="410718" y="464439"/>
                </a:lnTo>
                <a:lnTo>
                  <a:pt x="410718" y="455803"/>
                </a:lnTo>
                <a:lnTo>
                  <a:pt x="410718" y="438531"/>
                </a:lnTo>
                <a:lnTo>
                  <a:pt x="410718" y="423418"/>
                </a:lnTo>
                <a:lnTo>
                  <a:pt x="413131" y="414783"/>
                </a:lnTo>
                <a:lnTo>
                  <a:pt x="415417" y="406146"/>
                </a:lnTo>
                <a:lnTo>
                  <a:pt x="420116" y="403987"/>
                </a:lnTo>
                <a:lnTo>
                  <a:pt x="427101" y="401828"/>
                </a:lnTo>
                <a:lnTo>
                  <a:pt x="441072" y="399670"/>
                </a:lnTo>
                <a:lnTo>
                  <a:pt x="443485" y="391033"/>
                </a:lnTo>
                <a:lnTo>
                  <a:pt x="443485" y="382398"/>
                </a:lnTo>
                <a:lnTo>
                  <a:pt x="445771" y="375921"/>
                </a:lnTo>
                <a:lnTo>
                  <a:pt x="450469" y="369443"/>
                </a:lnTo>
                <a:lnTo>
                  <a:pt x="455041" y="354330"/>
                </a:lnTo>
                <a:lnTo>
                  <a:pt x="464439" y="341377"/>
                </a:lnTo>
                <a:lnTo>
                  <a:pt x="473711" y="332740"/>
                </a:lnTo>
                <a:lnTo>
                  <a:pt x="483109" y="319659"/>
                </a:lnTo>
                <a:lnTo>
                  <a:pt x="485394" y="306705"/>
                </a:lnTo>
                <a:lnTo>
                  <a:pt x="490093" y="300228"/>
                </a:lnTo>
                <a:lnTo>
                  <a:pt x="490093" y="291593"/>
                </a:lnTo>
                <a:lnTo>
                  <a:pt x="490093" y="259208"/>
                </a:lnTo>
                <a:lnTo>
                  <a:pt x="490093" y="250571"/>
                </a:lnTo>
                <a:lnTo>
                  <a:pt x="492379" y="241936"/>
                </a:lnTo>
                <a:lnTo>
                  <a:pt x="494792" y="228982"/>
                </a:lnTo>
                <a:lnTo>
                  <a:pt x="501777" y="213869"/>
                </a:lnTo>
                <a:lnTo>
                  <a:pt x="501777" y="205232"/>
                </a:lnTo>
                <a:lnTo>
                  <a:pt x="501777" y="194438"/>
                </a:lnTo>
                <a:lnTo>
                  <a:pt x="508763" y="194438"/>
                </a:lnTo>
                <a:lnTo>
                  <a:pt x="515748" y="192278"/>
                </a:lnTo>
                <a:lnTo>
                  <a:pt x="522733" y="187961"/>
                </a:lnTo>
                <a:lnTo>
                  <a:pt x="529717" y="183643"/>
                </a:lnTo>
                <a:lnTo>
                  <a:pt x="546101" y="175007"/>
                </a:lnTo>
                <a:lnTo>
                  <a:pt x="548387" y="170688"/>
                </a:lnTo>
                <a:lnTo>
                  <a:pt x="555499" y="164212"/>
                </a:lnTo>
                <a:lnTo>
                  <a:pt x="546101" y="157734"/>
                </a:lnTo>
                <a:lnTo>
                  <a:pt x="536829" y="153417"/>
                </a:lnTo>
                <a:lnTo>
                  <a:pt x="529717" y="146939"/>
                </a:lnTo>
                <a:lnTo>
                  <a:pt x="522733" y="136144"/>
                </a:lnTo>
                <a:lnTo>
                  <a:pt x="515748" y="129668"/>
                </a:lnTo>
                <a:lnTo>
                  <a:pt x="515748" y="123190"/>
                </a:lnTo>
                <a:lnTo>
                  <a:pt x="508763" y="105792"/>
                </a:lnTo>
                <a:lnTo>
                  <a:pt x="504064" y="88519"/>
                </a:lnTo>
                <a:lnTo>
                  <a:pt x="501777" y="69088"/>
                </a:lnTo>
                <a:lnTo>
                  <a:pt x="494792" y="49657"/>
                </a:lnTo>
                <a:lnTo>
                  <a:pt x="490093" y="34544"/>
                </a:lnTo>
                <a:lnTo>
                  <a:pt x="485394" y="28068"/>
                </a:lnTo>
                <a:lnTo>
                  <a:pt x="478410" y="21590"/>
                </a:lnTo>
                <a:lnTo>
                  <a:pt x="473711" y="19432"/>
                </a:lnTo>
                <a:lnTo>
                  <a:pt x="464439" y="12955"/>
                </a:lnTo>
                <a:lnTo>
                  <a:pt x="459740" y="10795"/>
                </a:lnTo>
                <a:lnTo>
                  <a:pt x="455041" y="8637"/>
                </a:lnTo>
                <a:lnTo>
                  <a:pt x="448056" y="2159"/>
                </a:lnTo>
                <a:lnTo>
                  <a:pt x="445771" y="0"/>
                </a:lnTo>
                <a:lnTo>
                  <a:pt x="431801" y="2159"/>
                </a:lnTo>
                <a:lnTo>
                  <a:pt x="422402" y="6477"/>
                </a:lnTo>
                <a:lnTo>
                  <a:pt x="415417" y="10795"/>
                </a:lnTo>
                <a:lnTo>
                  <a:pt x="408433" y="17273"/>
                </a:lnTo>
                <a:lnTo>
                  <a:pt x="401448" y="23750"/>
                </a:lnTo>
                <a:lnTo>
                  <a:pt x="392050" y="30226"/>
                </a:lnTo>
                <a:lnTo>
                  <a:pt x="387477" y="36703"/>
                </a:lnTo>
                <a:lnTo>
                  <a:pt x="375793" y="41021"/>
                </a:lnTo>
                <a:lnTo>
                  <a:pt x="371094" y="36703"/>
                </a:lnTo>
                <a:lnTo>
                  <a:pt x="364110" y="30226"/>
                </a:lnTo>
                <a:lnTo>
                  <a:pt x="91060" y="30226"/>
                </a:lnTo>
                <a:lnTo>
                  <a:pt x="91060" y="28068"/>
                </a:lnTo>
                <a:lnTo>
                  <a:pt x="91060" y="99314"/>
                </a:lnTo>
                <a:lnTo>
                  <a:pt x="65405" y="99314"/>
                </a:lnTo>
                <a:lnTo>
                  <a:pt x="58293" y="112395"/>
                </a:lnTo>
                <a:lnTo>
                  <a:pt x="67692" y="235458"/>
                </a:lnTo>
                <a:lnTo>
                  <a:pt x="60706" y="239776"/>
                </a:lnTo>
                <a:lnTo>
                  <a:pt x="51309" y="239776"/>
                </a:lnTo>
                <a:lnTo>
                  <a:pt x="44323" y="244094"/>
                </a:lnTo>
                <a:lnTo>
                  <a:pt x="37338" y="246253"/>
                </a:lnTo>
                <a:lnTo>
                  <a:pt x="35053" y="252730"/>
                </a:lnTo>
                <a:lnTo>
                  <a:pt x="28067" y="254889"/>
                </a:lnTo>
                <a:lnTo>
                  <a:pt x="20955" y="267843"/>
                </a:lnTo>
                <a:lnTo>
                  <a:pt x="16384" y="282956"/>
                </a:lnTo>
                <a:lnTo>
                  <a:pt x="13971" y="298070"/>
                </a:lnTo>
                <a:lnTo>
                  <a:pt x="9398" y="313183"/>
                </a:lnTo>
                <a:lnTo>
                  <a:pt x="9398" y="330581"/>
                </a:lnTo>
                <a:lnTo>
                  <a:pt x="6986" y="332740"/>
                </a:lnTo>
                <a:lnTo>
                  <a:pt x="6986" y="339218"/>
                </a:lnTo>
                <a:lnTo>
                  <a:pt x="4699" y="341377"/>
                </a:lnTo>
                <a:lnTo>
                  <a:pt x="0" y="345695"/>
                </a:lnTo>
                <a:lnTo>
                  <a:pt x="0" y="347853"/>
                </a:lnTo>
                <a:lnTo>
                  <a:pt x="0" y="350012"/>
                </a:lnTo>
                <a:lnTo>
                  <a:pt x="2286" y="352171"/>
                </a:lnTo>
                <a:lnTo>
                  <a:pt x="6986" y="354330"/>
                </a:lnTo>
                <a:lnTo>
                  <a:pt x="18669" y="356489"/>
                </a:lnTo>
                <a:lnTo>
                  <a:pt x="18669" y="360808"/>
                </a:lnTo>
                <a:lnTo>
                  <a:pt x="20955" y="369443"/>
                </a:lnTo>
                <a:lnTo>
                  <a:pt x="23368" y="371602"/>
                </a:lnTo>
                <a:lnTo>
                  <a:pt x="28067" y="375921"/>
                </a:lnTo>
                <a:lnTo>
                  <a:pt x="35053" y="384556"/>
                </a:lnTo>
                <a:lnTo>
                  <a:pt x="37338" y="388874"/>
                </a:lnTo>
                <a:lnTo>
                  <a:pt x="39624" y="397511"/>
                </a:lnTo>
                <a:lnTo>
                  <a:pt x="37338" y="39103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7" name="Freeform 417"/>
          <p:cNvSpPr/>
          <p:nvPr/>
        </p:nvSpPr>
        <p:spPr>
          <a:xfrm>
            <a:off x="7080504" y="3688080"/>
            <a:ext cx="64642" cy="70994"/>
          </a:xfrm>
          <a:custGeom>
            <a:avLst/>
            <a:gdLst/>
            <a:ahLst/>
            <a:cxnLst/>
            <a:rect l="0" t="0" r="0" b="0"/>
            <a:pathLst>
              <a:path w="64642" h="70994">
                <a:moveTo>
                  <a:pt x="31114" y="0"/>
                </a:moveTo>
                <a:lnTo>
                  <a:pt x="38353" y="4319"/>
                </a:lnTo>
                <a:lnTo>
                  <a:pt x="45465" y="10795"/>
                </a:lnTo>
                <a:lnTo>
                  <a:pt x="52704" y="15113"/>
                </a:lnTo>
                <a:lnTo>
                  <a:pt x="59816" y="21463"/>
                </a:lnTo>
                <a:lnTo>
                  <a:pt x="64642" y="27941"/>
                </a:lnTo>
                <a:lnTo>
                  <a:pt x="64642" y="30100"/>
                </a:lnTo>
                <a:lnTo>
                  <a:pt x="64642" y="36576"/>
                </a:lnTo>
                <a:lnTo>
                  <a:pt x="62229" y="38735"/>
                </a:lnTo>
                <a:lnTo>
                  <a:pt x="55117" y="43053"/>
                </a:lnTo>
                <a:lnTo>
                  <a:pt x="50291" y="49531"/>
                </a:lnTo>
                <a:lnTo>
                  <a:pt x="40766" y="58040"/>
                </a:lnTo>
                <a:lnTo>
                  <a:pt x="35940" y="62357"/>
                </a:lnTo>
                <a:lnTo>
                  <a:pt x="26289" y="66675"/>
                </a:lnTo>
                <a:lnTo>
                  <a:pt x="19177" y="68835"/>
                </a:lnTo>
                <a:lnTo>
                  <a:pt x="7239" y="70994"/>
                </a:lnTo>
                <a:lnTo>
                  <a:pt x="4826" y="68835"/>
                </a:lnTo>
                <a:lnTo>
                  <a:pt x="0" y="66675"/>
                </a:lnTo>
                <a:lnTo>
                  <a:pt x="0" y="60198"/>
                </a:lnTo>
                <a:lnTo>
                  <a:pt x="0" y="53848"/>
                </a:lnTo>
                <a:lnTo>
                  <a:pt x="0" y="47372"/>
                </a:lnTo>
                <a:lnTo>
                  <a:pt x="2413" y="38735"/>
                </a:lnTo>
                <a:lnTo>
                  <a:pt x="7239" y="30100"/>
                </a:lnTo>
                <a:lnTo>
                  <a:pt x="14351" y="25781"/>
                </a:lnTo>
                <a:lnTo>
                  <a:pt x="19177" y="21463"/>
                </a:lnTo>
                <a:lnTo>
                  <a:pt x="26289" y="15113"/>
                </a:lnTo>
                <a:lnTo>
                  <a:pt x="40766" y="6478"/>
                </a:lnTo>
                <a:lnTo>
                  <a:pt x="31114"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8" name="Freeform 418"/>
          <p:cNvSpPr/>
          <p:nvPr/>
        </p:nvSpPr>
        <p:spPr>
          <a:xfrm>
            <a:off x="7080504" y="3688080"/>
            <a:ext cx="64642" cy="70994"/>
          </a:xfrm>
          <a:custGeom>
            <a:avLst/>
            <a:gdLst/>
            <a:ahLst/>
            <a:cxnLst/>
            <a:rect l="0" t="0" r="0" b="0"/>
            <a:pathLst>
              <a:path w="64642" h="70994">
                <a:moveTo>
                  <a:pt x="31114" y="0"/>
                </a:moveTo>
                <a:lnTo>
                  <a:pt x="38353" y="4319"/>
                </a:lnTo>
                <a:lnTo>
                  <a:pt x="45465" y="10795"/>
                </a:lnTo>
                <a:lnTo>
                  <a:pt x="52704" y="15113"/>
                </a:lnTo>
                <a:lnTo>
                  <a:pt x="59816" y="21463"/>
                </a:lnTo>
                <a:lnTo>
                  <a:pt x="64642" y="27941"/>
                </a:lnTo>
                <a:lnTo>
                  <a:pt x="64642" y="30100"/>
                </a:lnTo>
                <a:lnTo>
                  <a:pt x="64642" y="36576"/>
                </a:lnTo>
                <a:lnTo>
                  <a:pt x="62229" y="38735"/>
                </a:lnTo>
                <a:lnTo>
                  <a:pt x="55117" y="43053"/>
                </a:lnTo>
                <a:lnTo>
                  <a:pt x="50291" y="49531"/>
                </a:lnTo>
                <a:lnTo>
                  <a:pt x="40766" y="58040"/>
                </a:lnTo>
                <a:lnTo>
                  <a:pt x="35940" y="62357"/>
                </a:lnTo>
                <a:lnTo>
                  <a:pt x="26289" y="66675"/>
                </a:lnTo>
                <a:lnTo>
                  <a:pt x="19177" y="68835"/>
                </a:lnTo>
                <a:lnTo>
                  <a:pt x="7239" y="70994"/>
                </a:lnTo>
                <a:lnTo>
                  <a:pt x="4826" y="68835"/>
                </a:lnTo>
                <a:lnTo>
                  <a:pt x="0" y="66675"/>
                </a:lnTo>
                <a:lnTo>
                  <a:pt x="0" y="60198"/>
                </a:lnTo>
                <a:lnTo>
                  <a:pt x="0" y="53848"/>
                </a:lnTo>
                <a:lnTo>
                  <a:pt x="0" y="47372"/>
                </a:lnTo>
                <a:lnTo>
                  <a:pt x="2413" y="38735"/>
                </a:lnTo>
                <a:lnTo>
                  <a:pt x="7239" y="30100"/>
                </a:lnTo>
                <a:lnTo>
                  <a:pt x="14351" y="25781"/>
                </a:lnTo>
                <a:lnTo>
                  <a:pt x="19177" y="21463"/>
                </a:lnTo>
                <a:lnTo>
                  <a:pt x="26289" y="15113"/>
                </a:lnTo>
                <a:lnTo>
                  <a:pt x="40766" y="6478"/>
                </a:lnTo>
                <a:lnTo>
                  <a:pt x="31114"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19" name="Freeform 419"/>
          <p:cNvSpPr/>
          <p:nvPr/>
        </p:nvSpPr>
        <p:spPr>
          <a:xfrm>
            <a:off x="6824471" y="3968496"/>
            <a:ext cx="267462" cy="301118"/>
          </a:xfrm>
          <a:custGeom>
            <a:avLst/>
            <a:gdLst/>
            <a:ahLst/>
            <a:cxnLst/>
            <a:rect l="0" t="0" r="0" b="0"/>
            <a:pathLst>
              <a:path w="267462" h="301118">
                <a:moveTo>
                  <a:pt x="255651" y="19304"/>
                </a:moveTo>
                <a:lnTo>
                  <a:pt x="248667" y="19304"/>
                </a:lnTo>
                <a:lnTo>
                  <a:pt x="243968" y="17146"/>
                </a:lnTo>
                <a:lnTo>
                  <a:pt x="234570" y="12954"/>
                </a:lnTo>
                <a:lnTo>
                  <a:pt x="232157" y="8637"/>
                </a:lnTo>
                <a:lnTo>
                  <a:pt x="227585" y="8637"/>
                </a:lnTo>
                <a:lnTo>
                  <a:pt x="222885" y="6478"/>
                </a:lnTo>
                <a:lnTo>
                  <a:pt x="215773" y="8637"/>
                </a:lnTo>
                <a:lnTo>
                  <a:pt x="213487" y="10796"/>
                </a:lnTo>
                <a:lnTo>
                  <a:pt x="208788" y="10796"/>
                </a:lnTo>
                <a:lnTo>
                  <a:pt x="201676" y="19304"/>
                </a:lnTo>
                <a:lnTo>
                  <a:pt x="196977" y="23622"/>
                </a:lnTo>
                <a:lnTo>
                  <a:pt x="192406" y="27940"/>
                </a:lnTo>
                <a:lnTo>
                  <a:pt x="187707" y="30100"/>
                </a:lnTo>
                <a:lnTo>
                  <a:pt x="183008" y="32259"/>
                </a:lnTo>
                <a:lnTo>
                  <a:pt x="171197" y="32259"/>
                </a:lnTo>
                <a:lnTo>
                  <a:pt x="161798" y="30100"/>
                </a:lnTo>
                <a:lnTo>
                  <a:pt x="154813" y="27940"/>
                </a:lnTo>
                <a:lnTo>
                  <a:pt x="145415" y="25781"/>
                </a:lnTo>
                <a:lnTo>
                  <a:pt x="133732" y="21463"/>
                </a:lnTo>
                <a:lnTo>
                  <a:pt x="121921" y="17146"/>
                </a:lnTo>
                <a:lnTo>
                  <a:pt x="110236" y="10796"/>
                </a:lnTo>
                <a:lnTo>
                  <a:pt x="98552" y="4319"/>
                </a:lnTo>
                <a:lnTo>
                  <a:pt x="79757" y="0"/>
                </a:lnTo>
                <a:lnTo>
                  <a:pt x="70359" y="0"/>
                </a:lnTo>
                <a:lnTo>
                  <a:pt x="60960" y="0"/>
                </a:lnTo>
                <a:lnTo>
                  <a:pt x="6985" y="0"/>
                </a:lnTo>
                <a:lnTo>
                  <a:pt x="4699" y="4319"/>
                </a:lnTo>
                <a:lnTo>
                  <a:pt x="0" y="8637"/>
                </a:lnTo>
                <a:lnTo>
                  <a:pt x="0" y="17146"/>
                </a:lnTo>
                <a:lnTo>
                  <a:pt x="6985" y="23622"/>
                </a:lnTo>
                <a:lnTo>
                  <a:pt x="14097" y="36577"/>
                </a:lnTo>
                <a:lnTo>
                  <a:pt x="23496" y="47372"/>
                </a:lnTo>
                <a:lnTo>
                  <a:pt x="30481" y="58040"/>
                </a:lnTo>
                <a:lnTo>
                  <a:pt x="35180" y="66675"/>
                </a:lnTo>
                <a:lnTo>
                  <a:pt x="35180" y="75312"/>
                </a:lnTo>
                <a:lnTo>
                  <a:pt x="35180" y="83947"/>
                </a:lnTo>
                <a:lnTo>
                  <a:pt x="37593" y="94615"/>
                </a:lnTo>
                <a:lnTo>
                  <a:pt x="0" y="135509"/>
                </a:lnTo>
                <a:lnTo>
                  <a:pt x="0" y="176403"/>
                </a:lnTo>
                <a:lnTo>
                  <a:pt x="129033" y="245237"/>
                </a:lnTo>
                <a:lnTo>
                  <a:pt x="129033" y="262382"/>
                </a:lnTo>
                <a:lnTo>
                  <a:pt x="183008" y="301118"/>
                </a:lnTo>
                <a:lnTo>
                  <a:pt x="192406" y="292481"/>
                </a:lnTo>
                <a:lnTo>
                  <a:pt x="196977" y="283972"/>
                </a:lnTo>
                <a:lnTo>
                  <a:pt x="204089" y="268859"/>
                </a:lnTo>
                <a:lnTo>
                  <a:pt x="213487" y="258065"/>
                </a:lnTo>
                <a:lnTo>
                  <a:pt x="218186" y="243078"/>
                </a:lnTo>
                <a:lnTo>
                  <a:pt x="227585" y="232284"/>
                </a:lnTo>
                <a:lnTo>
                  <a:pt x="243968" y="208662"/>
                </a:lnTo>
                <a:lnTo>
                  <a:pt x="258064" y="185040"/>
                </a:lnTo>
                <a:lnTo>
                  <a:pt x="243968" y="180722"/>
                </a:lnTo>
                <a:lnTo>
                  <a:pt x="239269" y="176403"/>
                </a:lnTo>
                <a:lnTo>
                  <a:pt x="234570" y="172085"/>
                </a:lnTo>
                <a:lnTo>
                  <a:pt x="234570" y="53722"/>
                </a:lnTo>
                <a:lnTo>
                  <a:pt x="258064" y="25781"/>
                </a:lnTo>
                <a:lnTo>
                  <a:pt x="267462" y="19304"/>
                </a:lnTo>
                <a:lnTo>
                  <a:pt x="255651" y="1930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0" name="Freeform 420"/>
          <p:cNvSpPr/>
          <p:nvPr/>
        </p:nvSpPr>
        <p:spPr>
          <a:xfrm>
            <a:off x="6824471" y="3968496"/>
            <a:ext cx="267462" cy="301118"/>
          </a:xfrm>
          <a:custGeom>
            <a:avLst/>
            <a:gdLst/>
            <a:ahLst/>
            <a:cxnLst/>
            <a:rect l="0" t="0" r="0" b="0"/>
            <a:pathLst>
              <a:path w="267462" h="301118">
                <a:moveTo>
                  <a:pt x="255651" y="19304"/>
                </a:moveTo>
                <a:lnTo>
                  <a:pt x="248667" y="19304"/>
                </a:lnTo>
                <a:lnTo>
                  <a:pt x="243968" y="17146"/>
                </a:lnTo>
                <a:lnTo>
                  <a:pt x="234570" y="12954"/>
                </a:lnTo>
                <a:lnTo>
                  <a:pt x="232157" y="8637"/>
                </a:lnTo>
                <a:lnTo>
                  <a:pt x="227585" y="8637"/>
                </a:lnTo>
                <a:lnTo>
                  <a:pt x="222885" y="6478"/>
                </a:lnTo>
                <a:lnTo>
                  <a:pt x="215773" y="8637"/>
                </a:lnTo>
                <a:lnTo>
                  <a:pt x="213487" y="10796"/>
                </a:lnTo>
                <a:lnTo>
                  <a:pt x="208788" y="10796"/>
                </a:lnTo>
                <a:lnTo>
                  <a:pt x="201676" y="19304"/>
                </a:lnTo>
                <a:lnTo>
                  <a:pt x="196977" y="23622"/>
                </a:lnTo>
                <a:lnTo>
                  <a:pt x="192406" y="27940"/>
                </a:lnTo>
                <a:lnTo>
                  <a:pt x="187707" y="30100"/>
                </a:lnTo>
                <a:lnTo>
                  <a:pt x="183008" y="32259"/>
                </a:lnTo>
                <a:lnTo>
                  <a:pt x="171197" y="32259"/>
                </a:lnTo>
                <a:lnTo>
                  <a:pt x="161798" y="30100"/>
                </a:lnTo>
                <a:lnTo>
                  <a:pt x="154813" y="27940"/>
                </a:lnTo>
                <a:lnTo>
                  <a:pt x="145415" y="25781"/>
                </a:lnTo>
                <a:lnTo>
                  <a:pt x="133732" y="21463"/>
                </a:lnTo>
                <a:lnTo>
                  <a:pt x="121921" y="17146"/>
                </a:lnTo>
                <a:lnTo>
                  <a:pt x="110236" y="10796"/>
                </a:lnTo>
                <a:lnTo>
                  <a:pt x="98552" y="4319"/>
                </a:lnTo>
                <a:lnTo>
                  <a:pt x="79757" y="0"/>
                </a:lnTo>
                <a:lnTo>
                  <a:pt x="70359" y="0"/>
                </a:lnTo>
                <a:lnTo>
                  <a:pt x="60960" y="0"/>
                </a:lnTo>
                <a:lnTo>
                  <a:pt x="6985" y="0"/>
                </a:lnTo>
                <a:lnTo>
                  <a:pt x="4699" y="4319"/>
                </a:lnTo>
                <a:lnTo>
                  <a:pt x="0" y="8637"/>
                </a:lnTo>
                <a:lnTo>
                  <a:pt x="0" y="17146"/>
                </a:lnTo>
                <a:lnTo>
                  <a:pt x="6985" y="23622"/>
                </a:lnTo>
                <a:lnTo>
                  <a:pt x="14097" y="36577"/>
                </a:lnTo>
                <a:lnTo>
                  <a:pt x="23496" y="47372"/>
                </a:lnTo>
                <a:lnTo>
                  <a:pt x="30481" y="58040"/>
                </a:lnTo>
                <a:lnTo>
                  <a:pt x="35180" y="66675"/>
                </a:lnTo>
                <a:lnTo>
                  <a:pt x="35180" y="75312"/>
                </a:lnTo>
                <a:lnTo>
                  <a:pt x="35180" y="83947"/>
                </a:lnTo>
                <a:lnTo>
                  <a:pt x="37593" y="94615"/>
                </a:lnTo>
                <a:lnTo>
                  <a:pt x="0" y="135509"/>
                </a:lnTo>
                <a:lnTo>
                  <a:pt x="0" y="176403"/>
                </a:lnTo>
                <a:lnTo>
                  <a:pt x="129033" y="245237"/>
                </a:lnTo>
                <a:lnTo>
                  <a:pt x="129033" y="262382"/>
                </a:lnTo>
                <a:lnTo>
                  <a:pt x="183008" y="301118"/>
                </a:lnTo>
                <a:lnTo>
                  <a:pt x="192406" y="292481"/>
                </a:lnTo>
                <a:lnTo>
                  <a:pt x="196977" y="283972"/>
                </a:lnTo>
                <a:lnTo>
                  <a:pt x="204089" y="268859"/>
                </a:lnTo>
                <a:lnTo>
                  <a:pt x="213487" y="258065"/>
                </a:lnTo>
                <a:lnTo>
                  <a:pt x="218186" y="243078"/>
                </a:lnTo>
                <a:lnTo>
                  <a:pt x="227585" y="232284"/>
                </a:lnTo>
                <a:lnTo>
                  <a:pt x="243968" y="208662"/>
                </a:lnTo>
                <a:lnTo>
                  <a:pt x="258064" y="185040"/>
                </a:lnTo>
                <a:lnTo>
                  <a:pt x="243968" y="180722"/>
                </a:lnTo>
                <a:lnTo>
                  <a:pt x="239269" y="176403"/>
                </a:lnTo>
                <a:lnTo>
                  <a:pt x="234570" y="172085"/>
                </a:lnTo>
                <a:lnTo>
                  <a:pt x="234570" y="53722"/>
                </a:lnTo>
                <a:lnTo>
                  <a:pt x="258064" y="25781"/>
                </a:lnTo>
                <a:lnTo>
                  <a:pt x="267462" y="19304"/>
                </a:lnTo>
                <a:lnTo>
                  <a:pt x="255651" y="1930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1" name="Freeform 421"/>
          <p:cNvSpPr/>
          <p:nvPr/>
        </p:nvSpPr>
        <p:spPr>
          <a:xfrm>
            <a:off x="6780276" y="4434840"/>
            <a:ext cx="98297" cy="247778"/>
          </a:xfrm>
          <a:custGeom>
            <a:avLst/>
            <a:gdLst/>
            <a:ahLst/>
            <a:cxnLst/>
            <a:rect l="0" t="0" r="0" b="0"/>
            <a:pathLst>
              <a:path w="98297" h="247778">
                <a:moveTo>
                  <a:pt x="0" y="145669"/>
                </a:moveTo>
                <a:lnTo>
                  <a:pt x="13716" y="145669"/>
                </a:lnTo>
                <a:lnTo>
                  <a:pt x="13716" y="152146"/>
                </a:lnTo>
                <a:lnTo>
                  <a:pt x="18288" y="154306"/>
                </a:lnTo>
                <a:lnTo>
                  <a:pt x="20574" y="160783"/>
                </a:lnTo>
                <a:lnTo>
                  <a:pt x="29717" y="160783"/>
                </a:lnTo>
                <a:lnTo>
                  <a:pt x="38862" y="160783"/>
                </a:lnTo>
                <a:lnTo>
                  <a:pt x="52578" y="160783"/>
                </a:lnTo>
                <a:lnTo>
                  <a:pt x="52578" y="178181"/>
                </a:lnTo>
                <a:lnTo>
                  <a:pt x="52578" y="184785"/>
                </a:lnTo>
                <a:lnTo>
                  <a:pt x="50292" y="193421"/>
                </a:lnTo>
                <a:lnTo>
                  <a:pt x="45719" y="204343"/>
                </a:lnTo>
                <a:lnTo>
                  <a:pt x="43433" y="210821"/>
                </a:lnTo>
                <a:lnTo>
                  <a:pt x="43433" y="217297"/>
                </a:lnTo>
                <a:lnTo>
                  <a:pt x="50292" y="223902"/>
                </a:lnTo>
                <a:lnTo>
                  <a:pt x="52578" y="228219"/>
                </a:lnTo>
                <a:lnTo>
                  <a:pt x="59435" y="232537"/>
                </a:lnTo>
                <a:lnTo>
                  <a:pt x="66293" y="239015"/>
                </a:lnTo>
                <a:lnTo>
                  <a:pt x="70866" y="241300"/>
                </a:lnTo>
                <a:lnTo>
                  <a:pt x="73152" y="247778"/>
                </a:lnTo>
                <a:lnTo>
                  <a:pt x="73152" y="232537"/>
                </a:lnTo>
                <a:lnTo>
                  <a:pt x="73152" y="230378"/>
                </a:lnTo>
                <a:lnTo>
                  <a:pt x="75438" y="223902"/>
                </a:lnTo>
                <a:lnTo>
                  <a:pt x="75438" y="221743"/>
                </a:lnTo>
                <a:lnTo>
                  <a:pt x="75438" y="219456"/>
                </a:lnTo>
                <a:lnTo>
                  <a:pt x="86867" y="212980"/>
                </a:lnTo>
                <a:lnTo>
                  <a:pt x="91440" y="210821"/>
                </a:lnTo>
                <a:lnTo>
                  <a:pt x="96012" y="202184"/>
                </a:lnTo>
                <a:lnTo>
                  <a:pt x="98297" y="189103"/>
                </a:lnTo>
                <a:lnTo>
                  <a:pt x="98297" y="173863"/>
                </a:lnTo>
                <a:lnTo>
                  <a:pt x="98297" y="167387"/>
                </a:lnTo>
                <a:lnTo>
                  <a:pt x="96012" y="160783"/>
                </a:lnTo>
                <a:lnTo>
                  <a:pt x="93726" y="156465"/>
                </a:lnTo>
                <a:lnTo>
                  <a:pt x="91440" y="152146"/>
                </a:lnTo>
                <a:lnTo>
                  <a:pt x="82295" y="143384"/>
                </a:lnTo>
                <a:lnTo>
                  <a:pt x="75438" y="132588"/>
                </a:lnTo>
                <a:lnTo>
                  <a:pt x="68580" y="126112"/>
                </a:lnTo>
                <a:lnTo>
                  <a:pt x="59435" y="117349"/>
                </a:lnTo>
                <a:lnTo>
                  <a:pt x="54864" y="106553"/>
                </a:lnTo>
                <a:lnTo>
                  <a:pt x="52578" y="102109"/>
                </a:lnTo>
                <a:lnTo>
                  <a:pt x="52578" y="95631"/>
                </a:lnTo>
                <a:lnTo>
                  <a:pt x="52578" y="84709"/>
                </a:lnTo>
                <a:lnTo>
                  <a:pt x="54864" y="78233"/>
                </a:lnTo>
                <a:lnTo>
                  <a:pt x="61721" y="65152"/>
                </a:lnTo>
                <a:lnTo>
                  <a:pt x="61721" y="19559"/>
                </a:lnTo>
                <a:lnTo>
                  <a:pt x="59435" y="17400"/>
                </a:lnTo>
                <a:lnTo>
                  <a:pt x="54864" y="15240"/>
                </a:lnTo>
                <a:lnTo>
                  <a:pt x="52578" y="8637"/>
                </a:lnTo>
                <a:lnTo>
                  <a:pt x="52578" y="4318"/>
                </a:lnTo>
                <a:lnTo>
                  <a:pt x="45719" y="0"/>
                </a:lnTo>
                <a:lnTo>
                  <a:pt x="13716" y="0"/>
                </a:lnTo>
                <a:lnTo>
                  <a:pt x="20574" y="4318"/>
                </a:lnTo>
                <a:lnTo>
                  <a:pt x="22859" y="10922"/>
                </a:lnTo>
                <a:lnTo>
                  <a:pt x="25145" y="19559"/>
                </a:lnTo>
                <a:lnTo>
                  <a:pt x="29717" y="23877"/>
                </a:lnTo>
                <a:lnTo>
                  <a:pt x="29717" y="28194"/>
                </a:lnTo>
                <a:lnTo>
                  <a:pt x="29717" y="30481"/>
                </a:lnTo>
                <a:lnTo>
                  <a:pt x="25145" y="34799"/>
                </a:lnTo>
                <a:lnTo>
                  <a:pt x="20574" y="43434"/>
                </a:lnTo>
                <a:lnTo>
                  <a:pt x="13716" y="47753"/>
                </a:lnTo>
                <a:lnTo>
                  <a:pt x="13716" y="54356"/>
                </a:lnTo>
                <a:lnTo>
                  <a:pt x="13716" y="56515"/>
                </a:lnTo>
                <a:lnTo>
                  <a:pt x="13716" y="76074"/>
                </a:lnTo>
                <a:lnTo>
                  <a:pt x="18288" y="84709"/>
                </a:lnTo>
                <a:lnTo>
                  <a:pt x="20574" y="91313"/>
                </a:lnTo>
                <a:lnTo>
                  <a:pt x="13716" y="93472"/>
                </a:lnTo>
                <a:lnTo>
                  <a:pt x="11430" y="97790"/>
                </a:lnTo>
                <a:lnTo>
                  <a:pt x="6857" y="104268"/>
                </a:lnTo>
                <a:lnTo>
                  <a:pt x="2285" y="106553"/>
                </a:lnTo>
                <a:lnTo>
                  <a:pt x="0" y="119508"/>
                </a:lnTo>
                <a:lnTo>
                  <a:pt x="0" y="130430"/>
                </a:lnTo>
                <a:lnTo>
                  <a:pt x="0" y="134747"/>
                </a:lnTo>
                <a:lnTo>
                  <a:pt x="0" y="136906"/>
                </a:lnTo>
                <a:lnTo>
                  <a:pt x="0" y="141225"/>
                </a:lnTo>
                <a:lnTo>
                  <a:pt x="0" y="143384"/>
                </a:lnTo>
                <a:lnTo>
                  <a:pt x="6857" y="143384"/>
                </a:lnTo>
                <a:lnTo>
                  <a:pt x="0" y="14566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2" name="Freeform 422"/>
          <p:cNvSpPr/>
          <p:nvPr/>
        </p:nvSpPr>
        <p:spPr>
          <a:xfrm>
            <a:off x="6780276" y="4434840"/>
            <a:ext cx="98297" cy="247778"/>
          </a:xfrm>
          <a:custGeom>
            <a:avLst/>
            <a:gdLst/>
            <a:ahLst/>
            <a:cxnLst/>
            <a:rect l="0" t="0" r="0" b="0"/>
            <a:pathLst>
              <a:path w="98297" h="247778">
                <a:moveTo>
                  <a:pt x="0" y="145669"/>
                </a:moveTo>
                <a:lnTo>
                  <a:pt x="13716" y="145669"/>
                </a:lnTo>
                <a:lnTo>
                  <a:pt x="13716" y="152146"/>
                </a:lnTo>
                <a:lnTo>
                  <a:pt x="18288" y="154306"/>
                </a:lnTo>
                <a:lnTo>
                  <a:pt x="20574" y="160783"/>
                </a:lnTo>
                <a:lnTo>
                  <a:pt x="29717" y="160783"/>
                </a:lnTo>
                <a:lnTo>
                  <a:pt x="38862" y="160783"/>
                </a:lnTo>
                <a:lnTo>
                  <a:pt x="52578" y="160783"/>
                </a:lnTo>
                <a:lnTo>
                  <a:pt x="52578" y="178181"/>
                </a:lnTo>
                <a:lnTo>
                  <a:pt x="52578" y="184785"/>
                </a:lnTo>
                <a:lnTo>
                  <a:pt x="50292" y="193421"/>
                </a:lnTo>
                <a:lnTo>
                  <a:pt x="45719" y="204343"/>
                </a:lnTo>
                <a:lnTo>
                  <a:pt x="43433" y="210821"/>
                </a:lnTo>
                <a:lnTo>
                  <a:pt x="43433" y="217297"/>
                </a:lnTo>
                <a:lnTo>
                  <a:pt x="50292" y="223902"/>
                </a:lnTo>
                <a:lnTo>
                  <a:pt x="52578" y="228219"/>
                </a:lnTo>
                <a:lnTo>
                  <a:pt x="59435" y="232537"/>
                </a:lnTo>
                <a:lnTo>
                  <a:pt x="66293" y="239015"/>
                </a:lnTo>
                <a:lnTo>
                  <a:pt x="70866" y="241300"/>
                </a:lnTo>
                <a:lnTo>
                  <a:pt x="73152" y="247778"/>
                </a:lnTo>
                <a:lnTo>
                  <a:pt x="73152" y="232537"/>
                </a:lnTo>
                <a:lnTo>
                  <a:pt x="73152" y="230378"/>
                </a:lnTo>
                <a:lnTo>
                  <a:pt x="75438" y="223902"/>
                </a:lnTo>
                <a:lnTo>
                  <a:pt x="75438" y="221743"/>
                </a:lnTo>
                <a:lnTo>
                  <a:pt x="75438" y="219456"/>
                </a:lnTo>
                <a:lnTo>
                  <a:pt x="86867" y="212980"/>
                </a:lnTo>
                <a:lnTo>
                  <a:pt x="91440" y="210821"/>
                </a:lnTo>
                <a:lnTo>
                  <a:pt x="96012" y="202184"/>
                </a:lnTo>
                <a:lnTo>
                  <a:pt x="98297" y="189103"/>
                </a:lnTo>
                <a:lnTo>
                  <a:pt x="98297" y="173863"/>
                </a:lnTo>
                <a:lnTo>
                  <a:pt x="98297" y="167387"/>
                </a:lnTo>
                <a:lnTo>
                  <a:pt x="96012" y="160783"/>
                </a:lnTo>
                <a:lnTo>
                  <a:pt x="93726" y="156465"/>
                </a:lnTo>
                <a:lnTo>
                  <a:pt x="91440" y="152146"/>
                </a:lnTo>
                <a:lnTo>
                  <a:pt x="82295" y="143384"/>
                </a:lnTo>
                <a:lnTo>
                  <a:pt x="75438" y="132588"/>
                </a:lnTo>
                <a:lnTo>
                  <a:pt x="68580" y="126112"/>
                </a:lnTo>
                <a:lnTo>
                  <a:pt x="59435" y="117349"/>
                </a:lnTo>
                <a:lnTo>
                  <a:pt x="54864" y="106553"/>
                </a:lnTo>
                <a:lnTo>
                  <a:pt x="52578" y="102109"/>
                </a:lnTo>
                <a:lnTo>
                  <a:pt x="52578" y="95631"/>
                </a:lnTo>
                <a:lnTo>
                  <a:pt x="52578" y="84709"/>
                </a:lnTo>
                <a:lnTo>
                  <a:pt x="54864" y="78233"/>
                </a:lnTo>
                <a:lnTo>
                  <a:pt x="61721" y="65152"/>
                </a:lnTo>
                <a:lnTo>
                  <a:pt x="61721" y="19559"/>
                </a:lnTo>
                <a:lnTo>
                  <a:pt x="59435" y="17400"/>
                </a:lnTo>
                <a:lnTo>
                  <a:pt x="54864" y="15240"/>
                </a:lnTo>
                <a:lnTo>
                  <a:pt x="52578" y="8637"/>
                </a:lnTo>
                <a:lnTo>
                  <a:pt x="52578" y="4318"/>
                </a:lnTo>
                <a:lnTo>
                  <a:pt x="45719" y="0"/>
                </a:lnTo>
                <a:lnTo>
                  <a:pt x="13716" y="0"/>
                </a:lnTo>
                <a:lnTo>
                  <a:pt x="20574" y="4318"/>
                </a:lnTo>
                <a:lnTo>
                  <a:pt x="22859" y="10922"/>
                </a:lnTo>
                <a:lnTo>
                  <a:pt x="25145" y="19559"/>
                </a:lnTo>
                <a:lnTo>
                  <a:pt x="29717" y="23877"/>
                </a:lnTo>
                <a:lnTo>
                  <a:pt x="29717" y="28194"/>
                </a:lnTo>
                <a:lnTo>
                  <a:pt x="29717" y="30481"/>
                </a:lnTo>
                <a:lnTo>
                  <a:pt x="25145" y="34799"/>
                </a:lnTo>
                <a:lnTo>
                  <a:pt x="20574" y="43434"/>
                </a:lnTo>
                <a:lnTo>
                  <a:pt x="13716" y="47753"/>
                </a:lnTo>
                <a:lnTo>
                  <a:pt x="13716" y="54356"/>
                </a:lnTo>
                <a:lnTo>
                  <a:pt x="13716" y="56515"/>
                </a:lnTo>
                <a:lnTo>
                  <a:pt x="13716" y="76074"/>
                </a:lnTo>
                <a:lnTo>
                  <a:pt x="18288" y="84709"/>
                </a:lnTo>
                <a:lnTo>
                  <a:pt x="20574" y="91313"/>
                </a:lnTo>
                <a:lnTo>
                  <a:pt x="13716" y="93472"/>
                </a:lnTo>
                <a:lnTo>
                  <a:pt x="11430" y="97790"/>
                </a:lnTo>
                <a:lnTo>
                  <a:pt x="6857" y="104268"/>
                </a:lnTo>
                <a:lnTo>
                  <a:pt x="2285" y="106553"/>
                </a:lnTo>
                <a:lnTo>
                  <a:pt x="0" y="119508"/>
                </a:lnTo>
                <a:lnTo>
                  <a:pt x="0" y="130430"/>
                </a:lnTo>
                <a:lnTo>
                  <a:pt x="0" y="134747"/>
                </a:lnTo>
                <a:lnTo>
                  <a:pt x="0" y="136906"/>
                </a:lnTo>
                <a:lnTo>
                  <a:pt x="0" y="141225"/>
                </a:lnTo>
                <a:lnTo>
                  <a:pt x="0" y="143384"/>
                </a:lnTo>
                <a:lnTo>
                  <a:pt x="6857" y="143384"/>
                </a:lnTo>
                <a:lnTo>
                  <a:pt x="0" y="14566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3" name="Freeform 423"/>
          <p:cNvSpPr/>
          <p:nvPr/>
        </p:nvSpPr>
        <p:spPr>
          <a:xfrm>
            <a:off x="6475476" y="3070860"/>
            <a:ext cx="384809" cy="327025"/>
          </a:xfrm>
          <a:custGeom>
            <a:avLst/>
            <a:gdLst/>
            <a:ahLst/>
            <a:cxnLst/>
            <a:rect l="0" t="0" r="0" b="0"/>
            <a:pathLst>
              <a:path w="384809" h="327025">
                <a:moveTo>
                  <a:pt x="380110" y="283973"/>
                </a:moveTo>
                <a:lnTo>
                  <a:pt x="368300" y="288290"/>
                </a:lnTo>
                <a:lnTo>
                  <a:pt x="356616" y="292608"/>
                </a:lnTo>
                <a:lnTo>
                  <a:pt x="349504" y="296926"/>
                </a:lnTo>
                <a:lnTo>
                  <a:pt x="342518" y="303404"/>
                </a:lnTo>
                <a:lnTo>
                  <a:pt x="335533" y="309881"/>
                </a:lnTo>
                <a:lnTo>
                  <a:pt x="326135" y="316231"/>
                </a:lnTo>
                <a:lnTo>
                  <a:pt x="321437" y="322707"/>
                </a:lnTo>
                <a:lnTo>
                  <a:pt x="309626" y="327025"/>
                </a:lnTo>
                <a:lnTo>
                  <a:pt x="304927" y="322707"/>
                </a:lnTo>
                <a:lnTo>
                  <a:pt x="297942" y="316231"/>
                </a:lnTo>
                <a:lnTo>
                  <a:pt x="25781" y="316231"/>
                </a:lnTo>
                <a:lnTo>
                  <a:pt x="14096" y="90425"/>
                </a:lnTo>
                <a:lnTo>
                  <a:pt x="14096" y="83948"/>
                </a:lnTo>
                <a:lnTo>
                  <a:pt x="14096" y="79630"/>
                </a:lnTo>
                <a:lnTo>
                  <a:pt x="11683" y="75312"/>
                </a:lnTo>
                <a:lnTo>
                  <a:pt x="9397" y="73152"/>
                </a:lnTo>
                <a:lnTo>
                  <a:pt x="2285" y="64517"/>
                </a:lnTo>
                <a:lnTo>
                  <a:pt x="0" y="60199"/>
                </a:lnTo>
                <a:lnTo>
                  <a:pt x="0" y="53849"/>
                </a:lnTo>
                <a:lnTo>
                  <a:pt x="0" y="47371"/>
                </a:lnTo>
                <a:lnTo>
                  <a:pt x="4699" y="40894"/>
                </a:lnTo>
                <a:lnTo>
                  <a:pt x="9397" y="34418"/>
                </a:lnTo>
                <a:lnTo>
                  <a:pt x="11683" y="25781"/>
                </a:lnTo>
                <a:lnTo>
                  <a:pt x="6984" y="25781"/>
                </a:lnTo>
                <a:lnTo>
                  <a:pt x="2285" y="21463"/>
                </a:lnTo>
                <a:lnTo>
                  <a:pt x="0" y="19305"/>
                </a:lnTo>
                <a:lnTo>
                  <a:pt x="0" y="17273"/>
                </a:lnTo>
                <a:lnTo>
                  <a:pt x="0" y="12955"/>
                </a:lnTo>
                <a:lnTo>
                  <a:pt x="4699" y="8637"/>
                </a:lnTo>
                <a:lnTo>
                  <a:pt x="6984" y="6477"/>
                </a:lnTo>
                <a:lnTo>
                  <a:pt x="11683" y="0"/>
                </a:lnTo>
                <a:lnTo>
                  <a:pt x="44577" y="8637"/>
                </a:lnTo>
                <a:lnTo>
                  <a:pt x="77469" y="19305"/>
                </a:lnTo>
                <a:lnTo>
                  <a:pt x="112649" y="25781"/>
                </a:lnTo>
                <a:lnTo>
                  <a:pt x="126745" y="25781"/>
                </a:lnTo>
                <a:lnTo>
                  <a:pt x="143129" y="25781"/>
                </a:lnTo>
                <a:lnTo>
                  <a:pt x="150114" y="25781"/>
                </a:lnTo>
                <a:lnTo>
                  <a:pt x="159512" y="21463"/>
                </a:lnTo>
                <a:lnTo>
                  <a:pt x="168909" y="19305"/>
                </a:lnTo>
                <a:lnTo>
                  <a:pt x="178307" y="15113"/>
                </a:lnTo>
                <a:lnTo>
                  <a:pt x="183006" y="10795"/>
                </a:lnTo>
                <a:lnTo>
                  <a:pt x="192405" y="6477"/>
                </a:lnTo>
                <a:lnTo>
                  <a:pt x="201803" y="6477"/>
                </a:lnTo>
                <a:lnTo>
                  <a:pt x="211201" y="2160"/>
                </a:lnTo>
                <a:lnTo>
                  <a:pt x="213487" y="2160"/>
                </a:lnTo>
                <a:lnTo>
                  <a:pt x="218185" y="6477"/>
                </a:lnTo>
                <a:lnTo>
                  <a:pt x="227583" y="8637"/>
                </a:lnTo>
                <a:lnTo>
                  <a:pt x="234568" y="15113"/>
                </a:lnTo>
                <a:lnTo>
                  <a:pt x="239267" y="17273"/>
                </a:lnTo>
                <a:lnTo>
                  <a:pt x="243967" y="19305"/>
                </a:lnTo>
                <a:lnTo>
                  <a:pt x="255778" y="19305"/>
                </a:lnTo>
                <a:lnTo>
                  <a:pt x="262763" y="19305"/>
                </a:lnTo>
                <a:lnTo>
                  <a:pt x="279145" y="15113"/>
                </a:lnTo>
                <a:lnTo>
                  <a:pt x="283844" y="12955"/>
                </a:lnTo>
                <a:lnTo>
                  <a:pt x="290956" y="12955"/>
                </a:lnTo>
                <a:lnTo>
                  <a:pt x="293242" y="12955"/>
                </a:lnTo>
                <a:lnTo>
                  <a:pt x="297942" y="15113"/>
                </a:lnTo>
                <a:lnTo>
                  <a:pt x="309626" y="25781"/>
                </a:lnTo>
                <a:lnTo>
                  <a:pt x="314325" y="34418"/>
                </a:lnTo>
                <a:lnTo>
                  <a:pt x="316738" y="40894"/>
                </a:lnTo>
                <a:lnTo>
                  <a:pt x="323722" y="47371"/>
                </a:lnTo>
                <a:lnTo>
                  <a:pt x="326135" y="58039"/>
                </a:lnTo>
                <a:lnTo>
                  <a:pt x="328421" y="68835"/>
                </a:lnTo>
                <a:lnTo>
                  <a:pt x="330834" y="77470"/>
                </a:lnTo>
                <a:lnTo>
                  <a:pt x="328421" y="90425"/>
                </a:lnTo>
                <a:lnTo>
                  <a:pt x="326135" y="103251"/>
                </a:lnTo>
                <a:lnTo>
                  <a:pt x="323722" y="105411"/>
                </a:lnTo>
                <a:lnTo>
                  <a:pt x="326135" y="111887"/>
                </a:lnTo>
                <a:lnTo>
                  <a:pt x="326135" y="116206"/>
                </a:lnTo>
                <a:lnTo>
                  <a:pt x="330834" y="120524"/>
                </a:lnTo>
                <a:lnTo>
                  <a:pt x="323722" y="122682"/>
                </a:lnTo>
                <a:lnTo>
                  <a:pt x="321437" y="122682"/>
                </a:lnTo>
                <a:lnTo>
                  <a:pt x="316738" y="120524"/>
                </a:lnTo>
                <a:lnTo>
                  <a:pt x="312039" y="120524"/>
                </a:lnTo>
                <a:lnTo>
                  <a:pt x="307340" y="116206"/>
                </a:lnTo>
                <a:lnTo>
                  <a:pt x="297942" y="111887"/>
                </a:lnTo>
                <a:lnTo>
                  <a:pt x="290956" y="103251"/>
                </a:lnTo>
                <a:lnTo>
                  <a:pt x="283844" y="94615"/>
                </a:lnTo>
                <a:lnTo>
                  <a:pt x="269747" y="73152"/>
                </a:lnTo>
                <a:lnTo>
                  <a:pt x="262763" y="62357"/>
                </a:lnTo>
                <a:lnTo>
                  <a:pt x="255778" y="55881"/>
                </a:lnTo>
                <a:lnTo>
                  <a:pt x="255778" y="62357"/>
                </a:lnTo>
                <a:lnTo>
                  <a:pt x="258064" y="68835"/>
                </a:lnTo>
                <a:lnTo>
                  <a:pt x="260350" y="75312"/>
                </a:lnTo>
                <a:lnTo>
                  <a:pt x="262763" y="83948"/>
                </a:lnTo>
                <a:lnTo>
                  <a:pt x="272160" y="103251"/>
                </a:lnTo>
                <a:lnTo>
                  <a:pt x="286257" y="122682"/>
                </a:lnTo>
                <a:lnTo>
                  <a:pt x="309626" y="154940"/>
                </a:lnTo>
                <a:lnTo>
                  <a:pt x="326135" y="182881"/>
                </a:lnTo>
                <a:lnTo>
                  <a:pt x="333120" y="191517"/>
                </a:lnTo>
                <a:lnTo>
                  <a:pt x="337819" y="200152"/>
                </a:lnTo>
                <a:lnTo>
                  <a:pt x="354203" y="215138"/>
                </a:lnTo>
                <a:lnTo>
                  <a:pt x="356616" y="221615"/>
                </a:lnTo>
                <a:lnTo>
                  <a:pt x="363601" y="228093"/>
                </a:lnTo>
                <a:lnTo>
                  <a:pt x="368300" y="236729"/>
                </a:lnTo>
                <a:lnTo>
                  <a:pt x="372999" y="245237"/>
                </a:lnTo>
                <a:lnTo>
                  <a:pt x="375412" y="256032"/>
                </a:lnTo>
                <a:lnTo>
                  <a:pt x="375412" y="268987"/>
                </a:lnTo>
                <a:lnTo>
                  <a:pt x="380110" y="277495"/>
                </a:lnTo>
                <a:lnTo>
                  <a:pt x="384809" y="286131"/>
                </a:lnTo>
                <a:lnTo>
                  <a:pt x="380110" y="28397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4" name="Freeform 424"/>
          <p:cNvSpPr/>
          <p:nvPr/>
        </p:nvSpPr>
        <p:spPr>
          <a:xfrm>
            <a:off x="6475476" y="3070860"/>
            <a:ext cx="384809" cy="327025"/>
          </a:xfrm>
          <a:custGeom>
            <a:avLst/>
            <a:gdLst/>
            <a:ahLst/>
            <a:cxnLst/>
            <a:rect l="0" t="0" r="0" b="0"/>
            <a:pathLst>
              <a:path w="384809" h="327025">
                <a:moveTo>
                  <a:pt x="380110" y="283973"/>
                </a:moveTo>
                <a:lnTo>
                  <a:pt x="368300" y="288290"/>
                </a:lnTo>
                <a:lnTo>
                  <a:pt x="356616" y="292608"/>
                </a:lnTo>
                <a:lnTo>
                  <a:pt x="349504" y="296926"/>
                </a:lnTo>
                <a:lnTo>
                  <a:pt x="342518" y="303404"/>
                </a:lnTo>
                <a:lnTo>
                  <a:pt x="335533" y="309881"/>
                </a:lnTo>
                <a:lnTo>
                  <a:pt x="326135" y="316231"/>
                </a:lnTo>
                <a:lnTo>
                  <a:pt x="321437" y="322707"/>
                </a:lnTo>
                <a:lnTo>
                  <a:pt x="309626" y="327025"/>
                </a:lnTo>
                <a:lnTo>
                  <a:pt x="304927" y="322707"/>
                </a:lnTo>
                <a:lnTo>
                  <a:pt x="297942" y="316231"/>
                </a:lnTo>
                <a:lnTo>
                  <a:pt x="25781" y="316231"/>
                </a:lnTo>
                <a:lnTo>
                  <a:pt x="14096" y="90425"/>
                </a:lnTo>
                <a:lnTo>
                  <a:pt x="14096" y="83948"/>
                </a:lnTo>
                <a:lnTo>
                  <a:pt x="14096" y="79630"/>
                </a:lnTo>
                <a:lnTo>
                  <a:pt x="11683" y="75312"/>
                </a:lnTo>
                <a:lnTo>
                  <a:pt x="9397" y="73152"/>
                </a:lnTo>
                <a:lnTo>
                  <a:pt x="2285" y="64517"/>
                </a:lnTo>
                <a:lnTo>
                  <a:pt x="0" y="60199"/>
                </a:lnTo>
                <a:lnTo>
                  <a:pt x="0" y="53849"/>
                </a:lnTo>
                <a:lnTo>
                  <a:pt x="0" y="47371"/>
                </a:lnTo>
                <a:lnTo>
                  <a:pt x="4699" y="40894"/>
                </a:lnTo>
                <a:lnTo>
                  <a:pt x="9397" y="34418"/>
                </a:lnTo>
                <a:lnTo>
                  <a:pt x="11683" y="25781"/>
                </a:lnTo>
                <a:lnTo>
                  <a:pt x="6984" y="25781"/>
                </a:lnTo>
                <a:lnTo>
                  <a:pt x="2285" y="21463"/>
                </a:lnTo>
                <a:lnTo>
                  <a:pt x="0" y="19305"/>
                </a:lnTo>
                <a:lnTo>
                  <a:pt x="0" y="17273"/>
                </a:lnTo>
                <a:lnTo>
                  <a:pt x="0" y="12955"/>
                </a:lnTo>
                <a:lnTo>
                  <a:pt x="4699" y="8637"/>
                </a:lnTo>
                <a:lnTo>
                  <a:pt x="6984" y="6477"/>
                </a:lnTo>
                <a:lnTo>
                  <a:pt x="11683" y="0"/>
                </a:lnTo>
                <a:lnTo>
                  <a:pt x="44577" y="8637"/>
                </a:lnTo>
                <a:lnTo>
                  <a:pt x="77469" y="19305"/>
                </a:lnTo>
                <a:lnTo>
                  <a:pt x="112649" y="25781"/>
                </a:lnTo>
                <a:lnTo>
                  <a:pt x="126745" y="25781"/>
                </a:lnTo>
                <a:lnTo>
                  <a:pt x="143129" y="25781"/>
                </a:lnTo>
                <a:lnTo>
                  <a:pt x="150114" y="25781"/>
                </a:lnTo>
                <a:lnTo>
                  <a:pt x="159512" y="21463"/>
                </a:lnTo>
                <a:lnTo>
                  <a:pt x="168909" y="19305"/>
                </a:lnTo>
                <a:lnTo>
                  <a:pt x="178307" y="15113"/>
                </a:lnTo>
                <a:lnTo>
                  <a:pt x="183006" y="10795"/>
                </a:lnTo>
                <a:lnTo>
                  <a:pt x="192405" y="6477"/>
                </a:lnTo>
                <a:lnTo>
                  <a:pt x="201803" y="6477"/>
                </a:lnTo>
                <a:lnTo>
                  <a:pt x="211201" y="2160"/>
                </a:lnTo>
                <a:lnTo>
                  <a:pt x="213487" y="2160"/>
                </a:lnTo>
                <a:lnTo>
                  <a:pt x="218185" y="6477"/>
                </a:lnTo>
                <a:lnTo>
                  <a:pt x="227583" y="8637"/>
                </a:lnTo>
                <a:lnTo>
                  <a:pt x="234568" y="15113"/>
                </a:lnTo>
                <a:lnTo>
                  <a:pt x="239267" y="17273"/>
                </a:lnTo>
                <a:lnTo>
                  <a:pt x="243967" y="19305"/>
                </a:lnTo>
                <a:lnTo>
                  <a:pt x="255778" y="19305"/>
                </a:lnTo>
                <a:lnTo>
                  <a:pt x="262763" y="19305"/>
                </a:lnTo>
                <a:lnTo>
                  <a:pt x="279145" y="15113"/>
                </a:lnTo>
                <a:lnTo>
                  <a:pt x="283844" y="12955"/>
                </a:lnTo>
                <a:lnTo>
                  <a:pt x="290956" y="12955"/>
                </a:lnTo>
                <a:lnTo>
                  <a:pt x="293242" y="12955"/>
                </a:lnTo>
                <a:lnTo>
                  <a:pt x="297942" y="15113"/>
                </a:lnTo>
                <a:lnTo>
                  <a:pt x="309626" y="25781"/>
                </a:lnTo>
                <a:lnTo>
                  <a:pt x="314325" y="34418"/>
                </a:lnTo>
                <a:lnTo>
                  <a:pt x="316738" y="40894"/>
                </a:lnTo>
                <a:lnTo>
                  <a:pt x="323722" y="47371"/>
                </a:lnTo>
                <a:lnTo>
                  <a:pt x="326135" y="58039"/>
                </a:lnTo>
                <a:lnTo>
                  <a:pt x="328421" y="68835"/>
                </a:lnTo>
                <a:lnTo>
                  <a:pt x="330834" y="77470"/>
                </a:lnTo>
                <a:lnTo>
                  <a:pt x="328421" y="90425"/>
                </a:lnTo>
                <a:lnTo>
                  <a:pt x="326135" y="103251"/>
                </a:lnTo>
                <a:lnTo>
                  <a:pt x="323722" y="105411"/>
                </a:lnTo>
                <a:lnTo>
                  <a:pt x="326135" y="111887"/>
                </a:lnTo>
                <a:lnTo>
                  <a:pt x="326135" y="116206"/>
                </a:lnTo>
                <a:lnTo>
                  <a:pt x="330834" y="120524"/>
                </a:lnTo>
                <a:lnTo>
                  <a:pt x="323722" y="122682"/>
                </a:lnTo>
                <a:lnTo>
                  <a:pt x="321437" y="122682"/>
                </a:lnTo>
                <a:lnTo>
                  <a:pt x="316738" y="120524"/>
                </a:lnTo>
                <a:lnTo>
                  <a:pt x="312039" y="120524"/>
                </a:lnTo>
                <a:lnTo>
                  <a:pt x="307340" y="116206"/>
                </a:lnTo>
                <a:lnTo>
                  <a:pt x="297942" y="111887"/>
                </a:lnTo>
                <a:lnTo>
                  <a:pt x="290956" y="103251"/>
                </a:lnTo>
                <a:lnTo>
                  <a:pt x="283844" y="94615"/>
                </a:lnTo>
                <a:lnTo>
                  <a:pt x="269747" y="73152"/>
                </a:lnTo>
                <a:lnTo>
                  <a:pt x="262763" y="62357"/>
                </a:lnTo>
                <a:lnTo>
                  <a:pt x="255778" y="55881"/>
                </a:lnTo>
                <a:lnTo>
                  <a:pt x="255778" y="62357"/>
                </a:lnTo>
                <a:lnTo>
                  <a:pt x="258064" y="68835"/>
                </a:lnTo>
                <a:lnTo>
                  <a:pt x="260350" y="75312"/>
                </a:lnTo>
                <a:lnTo>
                  <a:pt x="262763" y="83948"/>
                </a:lnTo>
                <a:lnTo>
                  <a:pt x="272160" y="103251"/>
                </a:lnTo>
                <a:lnTo>
                  <a:pt x="286257" y="122682"/>
                </a:lnTo>
                <a:lnTo>
                  <a:pt x="309626" y="154940"/>
                </a:lnTo>
                <a:lnTo>
                  <a:pt x="326135" y="182881"/>
                </a:lnTo>
                <a:lnTo>
                  <a:pt x="333120" y="191517"/>
                </a:lnTo>
                <a:lnTo>
                  <a:pt x="337819" y="200152"/>
                </a:lnTo>
                <a:lnTo>
                  <a:pt x="354203" y="215138"/>
                </a:lnTo>
                <a:lnTo>
                  <a:pt x="356616" y="221615"/>
                </a:lnTo>
                <a:lnTo>
                  <a:pt x="363601" y="228093"/>
                </a:lnTo>
                <a:lnTo>
                  <a:pt x="368300" y="236729"/>
                </a:lnTo>
                <a:lnTo>
                  <a:pt x="372999" y="245237"/>
                </a:lnTo>
                <a:lnTo>
                  <a:pt x="375412" y="256032"/>
                </a:lnTo>
                <a:lnTo>
                  <a:pt x="375412" y="268987"/>
                </a:lnTo>
                <a:lnTo>
                  <a:pt x="380110" y="277495"/>
                </a:lnTo>
                <a:lnTo>
                  <a:pt x="384809" y="286131"/>
                </a:lnTo>
                <a:lnTo>
                  <a:pt x="380110" y="28397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5" name="Freeform 425"/>
          <p:cNvSpPr/>
          <p:nvPr/>
        </p:nvSpPr>
        <p:spPr>
          <a:xfrm>
            <a:off x="5987796" y="3014472"/>
            <a:ext cx="514350" cy="456565"/>
          </a:xfrm>
          <a:custGeom>
            <a:avLst/>
            <a:gdLst/>
            <a:ahLst/>
            <a:cxnLst/>
            <a:rect l="0" t="0" r="0" b="0"/>
            <a:pathLst>
              <a:path w="514350" h="456565">
                <a:moveTo>
                  <a:pt x="514350" y="372111"/>
                </a:moveTo>
                <a:lnTo>
                  <a:pt x="500380" y="142749"/>
                </a:lnTo>
                <a:lnTo>
                  <a:pt x="502665" y="136271"/>
                </a:lnTo>
                <a:lnTo>
                  <a:pt x="500380" y="131953"/>
                </a:lnTo>
                <a:lnTo>
                  <a:pt x="497967" y="129794"/>
                </a:lnTo>
                <a:lnTo>
                  <a:pt x="497967" y="125476"/>
                </a:lnTo>
                <a:lnTo>
                  <a:pt x="490982" y="116840"/>
                </a:lnTo>
                <a:lnTo>
                  <a:pt x="488695" y="112523"/>
                </a:lnTo>
                <a:lnTo>
                  <a:pt x="486409" y="106045"/>
                </a:lnTo>
                <a:lnTo>
                  <a:pt x="488695" y="99569"/>
                </a:lnTo>
                <a:lnTo>
                  <a:pt x="490982" y="93092"/>
                </a:lnTo>
                <a:lnTo>
                  <a:pt x="497967" y="86614"/>
                </a:lnTo>
                <a:lnTo>
                  <a:pt x="497967" y="77851"/>
                </a:lnTo>
                <a:lnTo>
                  <a:pt x="493394" y="77851"/>
                </a:lnTo>
                <a:lnTo>
                  <a:pt x="490982" y="73533"/>
                </a:lnTo>
                <a:lnTo>
                  <a:pt x="488695" y="71375"/>
                </a:lnTo>
                <a:lnTo>
                  <a:pt x="486409" y="69215"/>
                </a:lnTo>
                <a:lnTo>
                  <a:pt x="488695" y="64898"/>
                </a:lnTo>
                <a:lnTo>
                  <a:pt x="490982" y="60580"/>
                </a:lnTo>
                <a:lnTo>
                  <a:pt x="493394" y="56262"/>
                </a:lnTo>
                <a:lnTo>
                  <a:pt x="497967" y="49784"/>
                </a:lnTo>
                <a:lnTo>
                  <a:pt x="442213" y="34671"/>
                </a:lnTo>
                <a:lnTo>
                  <a:pt x="437514" y="32513"/>
                </a:lnTo>
                <a:lnTo>
                  <a:pt x="435229" y="28068"/>
                </a:lnTo>
                <a:lnTo>
                  <a:pt x="421258" y="19432"/>
                </a:lnTo>
                <a:lnTo>
                  <a:pt x="414274" y="12955"/>
                </a:lnTo>
                <a:lnTo>
                  <a:pt x="407288" y="8637"/>
                </a:lnTo>
                <a:lnTo>
                  <a:pt x="400304" y="6477"/>
                </a:lnTo>
                <a:lnTo>
                  <a:pt x="393319" y="4319"/>
                </a:lnTo>
                <a:lnTo>
                  <a:pt x="384048" y="4319"/>
                </a:lnTo>
                <a:lnTo>
                  <a:pt x="374650" y="8637"/>
                </a:lnTo>
                <a:lnTo>
                  <a:pt x="365379" y="12955"/>
                </a:lnTo>
                <a:lnTo>
                  <a:pt x="353694" y="19432"/>
                </a:lnTo>
                <a:lnTo>
                  <a:pt x="344424" y="28068"/>
                </a:lnTo>
                <a:lnTo>
                  <a:pt x="337438" y="32513"/>
                </a:lnTo>
                <a:lnTo>
                  <a:pt x="335152" y="41149"/>
                </a:lnTo>
                <a:lnTo>
                  <a:pt x="332739" y="47625"/>
                </a:lnTo>
                <a:lnTo>
                  <a:pt x="332739" y="49784"/>
                </a:lnTo>
                <a:lnTo>
                  <a:pt x="332739" y="56262"/>
                </a:lnTo>
                <a:lnTo>
                  <a:pt x="335152" y="62738"/>
                </a:lnTo>
                <a:lnTo>
                  <a:pt x="337438" y="67057"/>
                </a:lnTo>
                <a:lnTo>
                  <a:pt x="344424" y="71375"/>
                </a:lnTo>
                <a:lnTo>
                  <a:pt x="337438" y="77851"/>
                </a:lnTo>
                <a:lnTo>
                  <a:pt x="337438" y="82169"/>
                </a:lnTo>
                <a:lnTo>
                  <a:pt x="332739" y="86614"/>
                </a:lnTo>
                <a:lnTo>
                  <a:pt x="328168" y="88774"/>
                </a:lnTo>
                <a:lnTo>
                  <a:pt x="321182" y="93092"/>
                </a:lnTo>
                <a:lnTo>
                  <a:pt x="314198" y="95250"/>
                </a:lnTo>
                <a:lnTo>
                  <a:pt x="309499" y="95250"/>
                </a:lnTo>
                <a:lnTo>
                  <a:pt x="297942" y="95250"/>
                </a:lnTo>
                <a:lnTo>
                  <a:pt x="290957" y="90932"/>
                </a:lnTo>
                <a:lnTo>
                  <a:pt x="272288" y="82169"/>
                </a:lnTo>
                <a:lnTo>
                  <a:pt x="253619" y="71375"/>
                </a:lnTo>
                <a:lnTo>
                  <a:pt x="249046" y="69215"/>
                </a:lnTo>
                <a:lnTo>
                  <a:pt x="239649" y="64898"/>
                </a:lnTo>
                <a:lnTo>
                  <a:pt x="228092" y="62738"/>
                </a:lnTo>
                <a:lnTo>
                  <a:pt x="221107" y="62738"/>
                </a:lnTo>
                <a:lnTo>
                  <a:pt x="209423" y="62738"/>
                </a:lnTo>
                <a:lnTo>
                  <a:pt x="200151" y="60580"/>
                </a:lnTo>
                <a:lnTo>
                  <a:pt x="195452" y="56262"/>
                </a:lnTo>
                <a:lnTo>
                  <a:pt x="190881" y="49784"/>
                </a:lnTo>
                <a:lnTo>
                  <a:pt x="183895" y="41149"/>
                </a:lnTo>
                <a:lnTo>
                  <a:pt x="179196" y="34671"/>
                </a:lnTo>
                <a:lnTo>
                  <a:pt x="174498" y="30353"/>
                </a:lnTo>
                <a:lnTo>
                  <a:pt x="167513" y="28068"/>
                </a:lnTo>
                <a:lnTo>
                  <a:pt x="158242" y="23750"/>
                </a:lnTo>
                <a:lnTo>
                  <a:pt x="132588" y="21590"/>
                </a:lnTo>
                <a:lnTo>
                  <a:pt x="107061" y="12955"/>
                </a:lnTo>
                <a:lnTo>
                  <a:pt x="83819" y="8637"/>
                </a:lnTo>
                <a:lnTo>
                  <a:pt x="72136" y="4319"/>
                </a:lnTo>
                <a:lnTo>
                  <a:pt x="60451" y="0"/>
                </a:lnTo>
                <a:lnTo>
                  <a:pt x="55880" y="2159"/>
                </a:lnTo>
                <a:lnTo>
                  <a:pt x="53467" y="6477"/>
                </a:lnTo>
                <a:lnTo>
                  <a:pt x="53467" y="8637"/>
                </a:lnTo>
                <a:lnTo>
                  <a:pt x="53467" y="12955"/>
                </a:lnTo>
                <a:lnTo>
                  <a:pt x="53467" y="21590"/>
                </a:lnTo>
                <a:lnTo>
                  <a:pt x="53467" y="28068"/>
                </a:lnTo>
                <a:lnTo>
                  <a:pt x="53467" y="32513"/>
                </a:lnTo>
                <a:lnTo>
                  <a:pt x="44195" y="36831"/>
                </a:lnTo>
                <a:lnTo>
                  <a:pt x="34925" y="41149"/>
                </a:lnTo>
                <a:lnTo>
                  <a:pt x="30225" y="43307"/>
                </a:lnTo>
                <a:lnTo>
                  <a:pt x="20955" y="49784"/>
                </a:lnTo>
                <a:lnTo>
                  <a:pt x="16256" y="56262"/>
                </a:lnTo>
                <a:lnTo>
                  <a:pt x="13969" y="62738"/>
                </a:lnTo>
                <a:lnTo>
                  <a:pt x="13969" y="69215"/>
                </a:lnTo>
                <a:lnTo>
                  <a:pt x="16256" y="71375"/>
                </a:lnTo>
                <a:lnTo>
                  <a:pt x="20955" y="71375"/>
                </a:lnTo>
                <a:lnTo>
                  <a:pt x="13969" y="77851"/>
                </a:lnTo>
                <a:lnTo>
                  <a:pt x="11683" y="82169"/>
                </a:lnTo>
                <a:lnTo>
                  <a:pt x="4699" y="90932"/>
                </a:lnTo>
                <a:lnTo>
                  <a:pt x="0" y="99569"/>
                </a:lnTo>
                <a:lnTo>
                  <a:pt x="0" y="106045"/>
                </a:lnTo>
                <a:lnTo>
                  <a:pt x="0" y="108205"/>
                </a:lnTo>
                <a:lnTo>
                  <a:pt x="0" y="116840"/>
                </a:lnTo>
                <a:lnTo>
                  <a:pt x="0" y="121158"/>
                </a:lnTo>
                <a:lnTo>
                  <a:pt x="2286" y="131953"/>
                </a:lnTo>
                <a:lnTo>
                  <a:pt x="6984" y="145034"/>
                </a:lnTo>
                <a:lnTo>
                  <a:pt x="6984" y="151512"/>
                </a:lnTo>
                <a:lnTo>
                  <a:pt x="9270" y="157988"/>
                </a:lnTo>
                <a:lnTo>
                  <a:pt x="9270" y="186056"/>
                </a:lnTo>
                <a:lnTo>
                  <a:pt x="11683" y="214250"/>
                </a:lnTo>
                <a:lnTo>
                  <a:pt x="6984" y="218568"/>
                </a:lnTo>
                <a:lnTo>
                  <a:pt x="2286" y="225044"/>
                </a:lnTo>
                <a:lnTo>
                  <a:pt x="2286" y="227203"/>
                </a:lnTo>
                <a:lnTo>
                  <a:pt x="0" y="231521"/>
                </a:lnTo>
                <a:lnTo>
                  <a:pt x="0" y="237999"/>
                </a:lnTo>
                <a:lnTo>
                  <a:pt x="0" y="242317"/>
                </a:lnTo>
                <a:lnTo>
                  <a:pt x="2286" y="244475"/>
                </a:lnTo>
                <a:lnTo>
                  <a:pt x="6984" y="253112"/>
                </a:lnTo>
                <a:lnTo>
                  <a:pt x="16256" y="274828"/>
                </a:lnTo>
                <a:lnTo>
                  <a:pt x="20955" y="281306"/>
                </a:lnTo>
                <a:lnTo>
                  <a:pt x="23240" y="285624"/>
                </a:lnTo>
                <a:lnTo>
                  <a:pt x="30225" y="287782"/>
                </a:lnTo>
                <a:lnTo>
                  <a:pt x="34925" y="289942"/>
                </a:lnTo>
                <a:lnTo>
                  <a:pt x="58165" y="296419"/>
                </a:lnTo>
                <a:lnTo>
                  <a:pt x="62864" y="300737"/>
                </a:lnTo>
                <a:lnTo>
                  <a:pt x="67437" y="302895"/>
                </a:lnTo>
                <a:lnTo>
                  <a:pt x="72136" y="311532"/>
                </a:lnTo>
                <a:lnTo>
                  <a:pt x="74421" y="320294"/>
                </a:lnTo>
                <a:lnTo>
                  <a:pt x="81407" y="328931"/>
                </a:lnTo>
                <a:lnTo>
                  <a:pt x="83819" y="328931"/>
                </a:lnTo>
                <a:lnTo>
                  <a:pt x="83819" y="331089"/>
                </a:lnTo>
                <a:lnTo>
                  <a:pt x="93090" y="331089"/>
                </a:lnTo>
                <a:lnTo>
                  <a:pt x="114045" y="331089"/>
                </a:lnTo>
                <a:lnTo>
                  <a:pt x="125730" y="333249"/>
                </a:lnTo>
                <a:lnTo>
                  <a:pt x="137287" y="335407"/>
                </a:lnTo>
                <a:lnTo>
                  <a:pt x="139573" y="339725"/>
                </a:lnTo>
                <a:lnTo>
                  <a:pt x="144271" y="341884"/>
                </a:lnTo>
                <a:lnTo>
                  <a:pt x="148970" y="346202"/>
                </a:lnTo>
                <a:lnTo>
                  <a:pt x="151257" y="350520"/>
                </a:lnTo>
                <a:lnTo>
                  <a:pt x="211836" y="328931"/>
                </a:lnTo>
                <a:lnTo>
                  <a:pt x="479425" y="456565"/>
                </a:lnTo>
                <a:lnTo>
                  <a:pt x="486409" y="441452"/>
                </a:lnTo>
                <a:lnTo>
                  <a:pt x="514350" y="441452"/>
                </a:lnTo>
                <a:lnTo>
                  <a:pt x="514350" y="369951"/>
                </a:lnTo>
                <a:lnTo>
                  <a:pt x="514350" y="37211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6" name="Freeform 426"/>
          <p:cNvSpPr/>
          <p:nvPr/>
        </p:nvSpPr>
        <p:spPr>
          <a:xfrm>
            <a:off x="5987796" y="3014472"/>
            <a:ext cx="514350" cy="456565"/>
          </a:xfrm>
          <a:custGeom>
            <a:avLst/>
            <a:gdLst/>
            <a:ahLst/>
            <a:cxnLst/>
            <a:rect l="0" t="0" r="0" b="0"/>
            <a:pathLst>
              <a:path w="514350" h="456565">
                <a:moveTo>
                  <a:pt x="514350" y="372111"/>
                </a:moveTo>
                <a:lnTo>
                  <a:pt x="500380" y="142749"/>
                </a:lnTo>
                <a:lnTo>
                  <a:pt x="502665" y="136271"/>
                </a:lnTo>
                <a:lnTo>
                  <a:pt x="500380" y="131953"/>
                </a:lnTo>
                <a:lnTo>
                  <a:pt x="497967" y="129794"/>
                </a:lnTo>
                <a:lnTo>
                  <a:pt x="497967" y="125476"/>
                </a:lnTo>
                <a:lnTo>
                  <a:pt x="490982" y="116840"/>
                </a:lnTo>
                <a:lnTo>
                  <a:pt x="488695" y="112523"/>
                </a:lnTo>
                <a:lnTo>
                  <a:pt x="486409" y="106045"/>
                </a:lnTo>
                <a:lnTo>
                  <a:pt x="488695" y="99569"/>
                </a:lnTo>
                <a:lnTo>
                  <a:pt x="490982" y="93092"/>
                </a:lnTo>
                <a:lnTo>
                  <a:pt x="497967" y="86614"/>
                </a:lnTo>
                <a:lnTo>
                  <a:pt x="497967" y="77851"/>
                </a:lnTo>
                <a:lnTo>
                  <a:pt x="493394" y="77851"/>
                </a:lnTo>
                <a:lnTo>
                  <a:pt x="490982" y="73533"/>
                </a:lnTo>
                <a:lnTo>
                  <a:pt x="488695" y="71375"/>
                </a:lnTo>
                <a:lnTo>
                  <a:pt x="486409" y="69215"/>
                </a:lnTo>
                <a:lnTo>
                  <a:pt x="488695" y="64898"/>
                </a:lnTo>
                <a:lnTo>
                  <a:pt x="490982" y="60580"/>
                </a:lnTo>
                <a:lnTo>
                  <a:pt x="493394" y="56262"/>
                </a:lnTo>
                <a:lnTo>
                  <a:pt x="497967" y="49784"/>
                </a:lnTo>
                <a:lnTo>
                  <a:pt x="442213" y="34671"/>
                </a:lnTo>
                <a:lnTo>
                  <a:pt x="437514" y="32513"/>
                </a:lnTo>
                <a:lnTo>
                  <a:pt x="435229" y="28068"/>
                </a:lnTo>
                <a:lnTo>
                  <a:pt x="421258" y="19432"/>
                </a:lnTo>
                <a:lnTo>
                  <a:pt x="414274" y="12955"/>
                </a:lnTo>
                <a:lnTo>
                  <a:pt x="407288" y="8637"/>
                </a:lnTo>
                <a:lnTo>
                  <a:pt x="400304" y="6477"/>
                </a:lnTo>
                <a:lnTo>
                  <a:pt x="393319" y="4319"/>
                </a:lnTo>
                <a:lnTo>
                  <a:pt x="384048" y="4319"/>
                </a:lnTo>
                <a:lnTo>
                  <a:pt x="374650" y="8637"/>
                </a:lnTo>
                <a:lnTo>
                  <a:pt x="365379" y="12955"/>
                </a:lnTo>
                <a:lnTo>
                  <a:pt x="353694" y="19432"/>
                </a:lnTo>
                <a:lnTo>
                  <a:pt x="344424" y="28068"/>
                </a:lnTo>
                <a:lnTo>
                  <a:pt x="337438" y="32513"/>
                </a:lnTo>
                <a:lnTo>
                  <a:pt x="335152" y="41149"/>
                </a:lnTo>
                <a:lnTo>
                  <a:pt x="332739" y="47625"/>
                </a:lnTo>
                <a:lnTo>
                  <a:pt x="332739" y="49784"/>
                </a:lnTo>
                <a:lnTo>
                  <a:pt x="332739" y="56262"/>
                </a:lnTo>
                <a:lnTo>
                  <a:pt x="335152" y="62738"/>
                </a:lnTo>
                <a:lnTo>
                  <a:pt x="337438" y="67057"/>
                </a:lnTo>
                <a:lnTo>
                  <a:pt x="344424" y="71375"/>
                </a:lnTo>
                <a:lnTo>
                  <a:pt x="337438" y="77851"/>
                </a:lnTo>
                <a:lnTo>
                  <a:pt x="337438" y="82169"/>
                </a:lnTo>
                <a:lnTo>
                  <a:pt x="332739" y="86614"/>
                </a:lnTo>
                <a:lnTo>
                  <a:pt x="328168" y="88774"/>
                </a:lnTo>
                <a:lnTo>
                  <a:pt x="321182" y="93092"/>
                </a:lnTo>
                <a:lnTo>
                  <a:pt x="314198" y="95250"/>
                </a:lnTo>
                <a:lnTo>
                  <a:pt x="309499" y="95250"/>
                </a:lnTo>
                <a:lnTo>
                  <a:pt x="297942" y="95250"/>
                </a:lnTo>
                <a:lnTo>
                  <a:pt x="290957" y="90932"/>
                </a:lnTo>
                <a:lnTo>
                  <a:pt x="272288" y="82169"/>
                </a:lnTo>
                <a:lnTo>
                  <a:pt x="253619" y="71375"/>
                </a:lnTo>
                <a:lnTo>
                  <a:pt x="249046" y="69215"/>
                </a:lnTo>
                <a:lnTo>
                  <a:pt x="239649" y="64898"/>
                </a:lnTo>
                <a:lnTo>
                  <a:pt x="228092" y="62738"/>
                </a:lnTo>
                <a:lnTo>
                  <a:pt x="221107" y="62738"/>
                </a:lnTo>
                <a:lnTo>
                  <a:pt x="209423" y="62738"/>
                </a:lnTo>
                <a:lnTo>
                  <a:pt x="200151" y="60580"/>
                </a:lnTo>
                <a:lnTo>
                  <a:pt x="195452" y="56262"/>
                </a:lnTo>
                <a:lnTo>
                  <a:pt x="190881" y="49784"/>
                </a:lnTo>
                <a:lnTo>
                  <a:pt x="183895" y="41149"/>
                </a:lnTo>
                <a:lnTo>
                  <a:pt x="179196" y="34671"/>
                </a:lnTo>
                <a:lnTo>
                  <a:pt x="174498" y="30353"/>
                </a:lnTo>
                <a:lnTo>
                  <a:pt x="167513" y="28068"/>
                </a:lnTo>
                <a:lnTo>
                  <a:pt x="158242" y="23750"/>
                </a:lnTo>
                <a:lnTo>
                  <a:pt x="132588" y="21590"/>
                </a:lnTo>
                <a:lnTo>
                  <a:pt x="107061" y="12955"/>
                </a:lnTo>
                <a:lnTo>
                  <a:pt x="83819" y="8637"/>
                </a:lnTo>
                <a:lnTo>
                  <a:pt x="72136" y="4319"/>
                </a:lnTo>
                <a:lnTo>
                  <a:pt x="60451" y="0"/>
                </a:lnTo>
                <a:lnTo>
                  <a:pt x="55880" y="2159"/>
                </a:lnTo>
                <a:lnTo>
                  <a:pt x="53467" y="6477"/>
                </a:lnTo>
                <a:lnTo>
                  <a:pt x="53467" y="8637"/>
                </a:lnTo>
                <a:lnTo>
                  <a:pt x="53467" y="12955"/>
                </a:lnTo>
                <a:lnTo>
                  <a:pt x="53467" y="21590"/>
                </a:lnTo>
                <a:lnTo>
                  <a:pt x="53467" y="28068"/>
                </a:lnTo>
                <a:lnTo>
                  <a:pt x="53467" y="32513"/>
                </a:lnTo>
                <a:lnTo>
                  <a:pt x="44195" y="36831"/>
                </a:lnTo>
                <a:lnTo>
                  <a:pt x="34925" y="41149"/>
                </a:lnTo>
                <a:lnTo>
                  <a:pt x="30225" y="43307"/>
                </a:lnTo>
                <a:lnTo>
                  <a:pt x="20955" y="49784"/>
                </a:lnTo>
                <a:lnTo>
                  <a:pt x="16256" y="56262"/>
                </a:lnTo>
                <a:lnTo>
                  <a:pt x="13969" y="62738"/>
                </a:lnTo>
                <a:lnTo>
                  <a:pt x="13969" y="69215"/>
                </a:lnTo>
                <a:lnTo>
                  <a:pt x="16256" y="71375"/>
                </a:lnTo>
                <a:lnTo>
                  <a:pt x="20955" y="71375"/>
                </a:lnTo>
                <a:lnTo>
                  <a:pt x="13969" y="77851"/>
                </a:lnTo>
                <a:lnTo>
                  <a:pt x="11683" y="82169"/>
                </a:lnTo>
                <a:lnTo>
                  <a:pt x="4699" y="90932"/>
                </a:lnTo>
                <a:lnTo>
                  <a:pt x="0" y="99569"/>
                </a:lnTo>
                <a:lnTo>
                  <a:pt x="0" y="106045"/>
                </a:lnTo>
                <a:lnTo>
                  <a:pt x="0" y="108205"/>
                </a:lnTo>
                <a:lnTo>
                  <a:pt x="0" y="116840"/>
                </a:lnTo>
                <a:lnTo>
                  <a:pt x="0" y="121158"/>
                </a:lnTo>
                <a:lnTo>
                  <a:pt x="2286" y="131953"/>
                </a:lnTo>
                <a:lnTo>
                  <a:pt x="6984" y="145034"/>
                </a:lnTo>
                <a:lnTo>
                  <a:pt x="6984" y="151512"/>
                </a:lnTo>
                <a:lnTo>
                  <a:pt x="9270" y="157988"/>
                </a:lnTo>
                <a:lnTo>
                  <a:pt x="9270" y="186056"/>
                </a:lnTo>
                <a:lnTo>
                  <a:pt x="11683" y="214250"/>
                </a:lnTo>
                <a:lnTo>
                  <a:pt x="6984" y="218568"/>
                </a:lnTo>
                <a:lnTo>
                  <a:pt x="2286" y="225044"/>
                </a:lnTo>
                <a:lnTo>
                  <a:pt x="2286" y="227203"/>
                </a:lnTo>
                <a:lnTo>
                  <a:pt x="0" y="231521"/>
                </a:lnTo>
                <a:lnTo>
                  <a:pt x="0" y="237999"/>
                </a:lnTo>
                <a:lnTo>
                  <a:pt x="0" y="242317"/>
                </a:lnTo>
                <a:lnTo>
                  <a:pt x="2286" y="244475"/>
                </a:lnTo>
                <a:lnTo>
                  <a:pt x="6984" y="253112"/>
                </a:lnTo>
                <a:lnTo>
                  <a:pt x="16256" y="274828"/>
                </a:lnTo>
                <a:lnTo>
                  <a:pt x="20955" y="281306"/>
                </a:lnTo>
                <a:lnTo>
                  <a:pt x="23240" y="285624"/>
                </a:lnTo>
                <a:lnTo>
                  <a:pt x="30225" y="287782"/>
                </a:lnTo>
                <a:lnTo>
                  <a:pt x="34925" y="289942"/>
                </a:lnTo>
                <a:lnTo>
                  <a:pt x="58165" y="296419"/>
                </a:lnTo>
                <a:lnTo>
                  <a:pt x="62864" y="300737"/>
                </a:lnTo>
                <a:lnTo>
                  <a:pt x="67437" y="302895"/>
                </a:lnTo>
                <a:lnTo>
                  <a:pt x="72136" y="311532"/>
                </a:lnTo>
                <a:lnTo>
                  <a:pt x="74421" y="320294"/>
                </a:lnTo>
                <a:lnTo>
                  <a:pt x="81407" y="328931"/>
                </a:lnTo>
                <a:lnTo>
                  <a:pt x="83819" y="328931"/>
                </a:lnTo>
                <a:lnTo>
                  <a:pt x="83819" y="331089"/>
                </a:lnTo>
                <a:lnTo>
                  <a:pt x="93090" y="331089"/>
                </a:lnTo>
                <a:lnTo>
                  <a:pt x="114045" y="331089"/>
                </a:lnTo>
                <a:lnTo>
                  <a:pt x="125730" y="333249"/>
                </a:lnTo>
                <a:lnTo>
                  <a:pt x="137287" y="335407"/>
                </a:lnTo>
                <a:lnTo>
                  <a:pt x="139573" y="339725"/>
                </a:lnTo>
                <a:lnTo>
                  <a:pt x="144271" y="341884"/>
                </a:lnTo>
                <a:lnTo>
                  <a:pt x="148970" y="346202"/>
                </a:lnTo>
                <a:lnTo>
                  <a:pt x="151257" y="350520"/>
                </a:lnTo>
                <a:lnTo>
                  <a:pt x="211836" y="328931"/>
                </a:lnTo>
                <a:lnTo>
                  <a:pt x="479425" y="456565"/>
                </a:lnTo>
                <a:lnTo>
                  <a:pt x="486409" y="441452"/>
                </a:lnTo>
                <a:lnTo>
                  <a:pt x="514350" y="441452"/>
                </a:lnTo>
                <a:lnTo>
                  <a:pt x="514350" y="369951"/>
                </a:lnTo>
                <a:lnTo>
                  <a:pt x="514350" y="37211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7" name="Freeform 427"/>
          <p:cNvSpPr/>
          <p:nvPr/>
        </p:nvSpPr>
        <p:spPr>
          <a:xfrm>
            <a:off x="5914644" y="2886456"/>
            <a:ext cx="134873" cy="241681"/>
          </a:xfrm>
          <a:custGeom>
            <a:avLst/>
            <a:gdLst/>
            <a:ahLst/>
            <a:cxnLst/>
            <a:rect l="0" t="0" r="0" b="0"/>
            <a:pathLst>
              <a:path w="134873" h="241681">
                <a:moveTo>
                  <a:pt x="67436" y="233046"/>
                </a:moveTo>
                <a:lnTo>
                  <a:pt x="67436" y="233046"/>
                </a:lnTo>
                <a:lnTo>
                  <a:pt x="62738" y="211455"/>
                </a:lnTo>
                <a:lnTo>
                  <a:pt x="55752" y="200660"/>
                </a:lnTo>
                <a:lnTo>
                  <a:pt x="53466" y="185548"/>
                </a:lnTo>
                <a:lnTo>
                  <a:pt x="51181" y="181229"/>
                </a:lnTo>
                <a:lnTo>
                  <a:pt x="48767" y="176911"/>
                </a:lnTo>
                <a:lnTo>
                  <a:pt x="39496" y="166116"/>
                </a:lnTo>
                <a:lnTo>
                  <a:pt x="30226" y="159640"/>
                </a:lnTo>
                <a:lnTo>
                  <a:pt x="30226" y="153162"/>
                </a:lnTo>
                <a:lnTo>
                  <a:pt x="23240" y="146685"/>
                </a:lnTo>
                <a:lnTo>
                  <a:pt x="23240" y="142367"/>
                </a:lnTo>
                <a:lnTo>
                  <a:pt x="20954" y="140209"/>
                </a:lnTo>
                <a:lnTo>
                  <a:pt x="9271" y="133731"/>
                </a:lnTo>
                <a:lnTo>
                  <a:pt x="2285" y="125096"/>
                </a:lnTo>
                <a:lnTo>
                  <a:pt x="0" y="118746"/>
                </a:lnTo>
                <a:lnTo>
                  <a:pt x="0" y="112268"/>
                </a:lnTo>
                <a:lnTo>
                  <a:pt x="0" y="105791"/>
                </a:lnTo>
                <a:lnTo>
                  <a:pt x="4698" y="103633"/>
                </a:lnTo>
                <a:lnTo>
                  <a:pt x="6984" y="101473"/>
                </a:lnTo>
                <a:lnTo>
                  <a:pt x="13970" y="94997"/>
                </a:lnTo>
                <a:lnTo>
                  <a:pt x="18541" y="92837"/>
                </a:lnTo>
                <a:lnTo>
                  <a:pt x="20954" y="88519"/>
                </a:lnTo>
                <a:lnTo>
                  <a:pt x="23240" y="77724"/>
                </a:lnTo>
                <a:lnTo>
                  <a:pt x="23240" y="66929"/>
                </a:lnTo>
                <a:lnTo>
                  <a:pt x="23240" y="45340"/>
                </a:lnTo>
                <a:lnTo>
                  <a:pt x="23240" y="34544"/>
                </a:lnTo>
                <a:lnTo>
                  <a:pt x="23240" y="25909"/>
                </a:lnTo>
                <a:lnTo>
                  <a:pt x="25527" y="17273"/>
                </a:lnTo>
                <a:lnTo>
                  <a:pt x="25527" y="10796"/>
                </a:lnTo>
                <a:lnTo>
                  <a:pt x="30226" y="6478"/>
                </a:lnTo>
                <a:lnTo>
                  <a:pt x="30226" y="2160"/>
                </a:lnTo>
                <a:lnTo>
                  <a:pt x="44196" y="0"/>
                </a:lnTo>
                <a:lnTo>
                  <a:pt x="53466" y="0"/>
                </a:lnTo>
                <a:lnTo>
                  <a:pt x="62738" y="0"/>
                </a:lnTo>
                <a:lnTo>
                  <a:pt x="67436" y="0"/>
                </a:lnTo>
                <a:lnTo>
                  <a:pt x="72009" y="0"/>
                </a:lnTo>
                <a:lnTo>
                  <a:pt x="83692" y="6478"/>
                </a:lnTo>
                <a:lnTo>
                  <a:pt x="92964" y="6478"/>
                </a:lnTo>
                <a:lnTo>
                  <a:pt x="102234" y="8636"/>
                </a:lnTo>
                <a:lnTo>
                  <a:pt x="102234" y="17273"/>
                </a:lnTo>
                <a:lnTo>
                  <a:pt x="95377" y="21591"/>
                </a:lnTo>
                <a:lnTo>
                  <a:pt x="92964" y="28067"/>
                </a:lnTo>
                <a:lnTo>
                  <a:pt x="92964" y="34544"/>
                </a:lnTo>
                <a:lnTo>
                  <a:pt x="92964" y="36704"/>
                </a:lnTo>
                <a:lnTo>
                  <a:pt x="92964" y="41022"/>
                </a:lnTo>
                <a:lnTo>
                  <a:pt x="92964" y="43180"/>
                </a:lnTo>
                <a:lnTo>
                  <a:pt x="102234" y="49658"/>
                </a:lnTo>
                <a:lnTo>
                  <a:pt x="106934" y="56135"/>
                </a:lnTo>
                <a:lnTo>
                  <a:pt x="109220" y="60453"/>
                </a:lnTo>
                <a:lnTo>
                  <a:pt x="106934" y="69089"/>
                </a:lnTo>
                <a:lnTo>
                  <a:pt x="104647" y="75566"/>
                </a:lnTo>
                <a:lnTo>
                  <a:pt x="102234" y="79884"/>
                </a:lnTo>
                <a:lnTo>
                  <a:pt x="95377" y="84202"/>
                </a:lnTo>
                <a:lnTo>
                  <a:pt x="88391" y="92837"/>
                </a:lnTo>
                <a:lnTo>
                  <a:pt x="85978" y="99315"/>
                </a:lnTo>
                <a:lnTo>
                  <a:pt x="85978" y="105791"/>
                </a:lnTo>
                <a:lnTo>
                  <a:pt x="85978" y="107950"/>
                </a:lnTo>
                <a:lnTo>
                  <a:pt x="88391" y="112268"/>
                </a:lnTo>
                <a:lnTo>
                  <a:pt x="92964" y="114428"/>
                </a:lnTo>
                <a:lnTo>
                  <a:pt x="97663" y="116586"/>
                </a:lnTo>
                <a:lnTo>
                  <a:pt x="106934" y="118746"/>
                </a:lnTo>
                <a:lnTo>
                  <a:pt x="116204" y="120904"/>
                </a:lnTo>
                <a:lnTo>
                  <a:pt x="134873" y="131573"/>
                </a:lnTo>
                <a:lnTo>
                  <a:pt x="127889" y="133731"/>
                </a:lnTo>
                <a:lnTo>
                  <a:pt x="125476" y="138049"/>
                </a:lnTo>
                <a:lnTo>
                  <a:pt x="125476" y="140209"/>
                </a:lnTo>
                <a:lnTo>
                  <a:pt x="125476" y="144527"/>
                </a:lnTo>
                <a:lnTo>
                  <a:pt x="125476" y="155322"/>
                </a:lnTo>
                <a:lnTo>
                  <a:pt x="125476" y="159640"/>
                </a:lnTo>
                <a:lnTo>
                  <a:pt x="125476" y="163958"/>
                </a:lnTo>
                <a:lnTo>
                  <a:pt x="116204" y="170435"/>
                </a:lnTo>
                <a:lnTo>
                  <a:pt x="106934" y="172593"/>
                </a:lnTo>
                <a:lnTo>
                  <a:pt x="102234" y="176911"/>
                </a:lnTo>
                <a:lnTo>
                  <a:pt x="92964" y="183389"/>
                </a:lnTo>
                <a:lnTo>
                  <a:pt x="88391" y="189866"/>
                </a:lnTo>
                <a:lnTo>
                  <a:pt x="85978" y="194184"/>
                </a:lnTo>
                <a:lnTo>
                  <a:pt x="85978" y="200660"/>
                </a:lnTo>
                <a:lnTo>
                  <a:pt x="88391" y="204979"/>
                </a:lnTo>
                <a:lnTo>
                  <a:pt x="92964" y="204979"/>
                </a:lnTo>
                <a:lnTo>
                  <a:pt x="85978" y="211455"/>
                </a:lnTo>
                <a:lnTo>
                  <a:pt x="83692" y="213615"/>
                </a:lnTo>
                <a:lnTo>
                  <a:pt x="76708" y="222250"/>
                </a:lnTo>
                <a:lnTo>
                  <a:pt x="72009" y="230886"/>
                </a:lnTo>
                <a:lnTo>
                  <a:pt x="69722" y="237364"/>
                </a:lnTo>
                <a:lnTo>
                  <a:pt x="69722" y="241681"/>
                </a:lnTo>
                <a:lnTo>
                  <a:pt x="67436" y="23304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8" name="Freeform 428"/>
          <p:cNvSpPr/>
          <p:nvPr/>
        </p:nvSpPr>
        <p:spPr>
          <a:xfrm>
            <a:off x="5914644" y="2886456"/>
            <a:ext cx="134873" cy="241681"/>
          </a:xfrm>
          <a:custGeom>
            <a:avLst/>
            <a:gdLst/>
            <a:ahLst/>
            <a:cxnLst/>
            <a:rect l="0" t="0" r="0" b="0"/>
            <a:pathLst>
              <a:path w="134873" h="241681">
                <a:moveTo>
                  <a:pt x="67436" y="233046"/>
                </a:moveTo>
                <a:lnTo>
                  <a:pt x="67436" y="233046"/>
                </a:lnTo>
                <a:lnTo>
                  <a:pt x="62738" y="211455"/>
                </a:lnTo>
                <a:lnTo>
                  <a:pt x="55752" y="200660"/>
                </a:lnTo>
                <a:lnTo>
                  <a:pt x="53466" y="185548"/>
                </a:lnTo>
                <a:lnTo>
                  <a:pt x="51181" y="181229"/>
                </a:lnTo>
                <a:lnTo>
                  <a:pt x="48767" y="176911"/>
                </a:lnTo>
                <a:lnTo>
                  <a:pt x="39496" y="166116"/>
                </a:lnTo>
                <a:lnTo>
                  <a:pt x="30226" y="159640"/>
                </a:lnTo>
                <a:lnTo>
                  <a:pt x="30226" y="153162"/>
                </a:lnTo>
                <a:lnTo>
                  <a:pt x="23240" y="146685"/>
                </a:lnTo>
                <a:lnTo>
                  <a:pt x="23240" y="142367"/>
                </a:lnTo>
                <a:lnTo>
                  <a:pt x="20954" y="140209"/>
                </a:lnTo>
                <a:lnTo>
                  <a:pt x="9271" y="133731"/>
                </a:lnTo>
                <a:lnTo>
                  <a:pt x="2285" y="125096"/>
                </a:lnTo>
                <a:lnTo>
                  <a:pt x="0" y="118746"/>
                </a:lnTo>
                <a:lnTo>
                  <a:pt x="0" y="112268"/>
                </a:lnTo>
                <a:lnTo>
                  <a:pt x="0" y="105791"/>
                </a:lnTo>
                <a:lnTo>
                  <a:pt x="4698" y="103633"/>
                </a:lnTo>
                <a:lnTo>
                  <a:pt x="6984" y="101473"/>
                </a:lnTo>
                <a:lnTo>
                  <a:pt x="13970" y="94997"/>
                </a:lnTo>
                <a:lnTo>
                  <a:pt x="18541" y="92837"/>
                </a:lnTo>
                <a:lnTo>
                  <a:pt x="20954" y="88519"/>
                </a:lnTo>
                <a:lnTo>
                  <a:pt x="23240" y="77724"/>
                </a:lnTo>
                <a:lnTo>
                  <a:pt x="23240" y="66929"/>
                </a:lnTo>
                <a:lnTo>
                  <a:pt x="23240" y="45340"/>
                </a:lnTo>
                <a:lnTo>
                  <a:pt x="23240" y="34544"/>
                </a:lnTo>
                <a:lnTo>
                  <a:pt x="23240" y="25909"/>
                </a:lnTo>
                <a:lnTo>
                  <a:pt x="25527" y="17273"/>
                </a:lnTo>
                <a:lnTo>
                  <a:pt x="25527" y="10796"/>
                </a:lnTo>
                <a:lnTo>
                  <a:pt x="30226" y="6478"/>
                </a:lnTo>
                <a:lnTo>
                  <a:pt x="30226" y="2160"/>
                </a:lnTo>
                <a:lnTo>
                  <a:pt x="44196" y="0"/>
                </a:lnTo>
                <a:lnTo>
                  <a:pt x="53466" y="0"/>
                </a:lnTo>
                <a:lnTo>
                  <a:pt x="62738" y="0"/>
                </a:lnTo>
                <a:lnTo>
                  <a:pt x="67436" y="0"/>
                </a:lnTo>
                <a:lnTo>
                  <a:pt x="72009" y="0"/>
                </a:lnTo>
                <a:lnTo>
                  <a:pt x="83692" y="6478"/>
                </a:lnTo>
                <a:lnTo>
                  <a:pt x="92964" y="6478"/>
                </a:lnTo>
                <a:lnTo>
                  <a:pt x="102234" y="8636"/>
                </a:lnTo>
                <a:lnTo>
                  <a:pt x="102234" y="17273"/>
                </a:lnTo>
                <a:lnTo>
                  <a:pt x="95377" y="21591"/>
                </a:lnTo>
                <a:lnTo>
                  <a:pt x="92964" y="28067"/>
                </a:lnTo>
                <a:lnTo>
                  <a:pt x="92964" y="34544"/>
                </a:lnTo>
                <a:lnTo>
                  <a:pt x="92964" y="36704"/>
                </a:lnTo>
                <a:lnTo>
                  <a:pt x="92964" y="41022"/>
                </a:lnTo>
                <a:lnTo>
                  <a:pt x="92964" y="43180"/>
                </a:lnTo>
                <a:lnTo>
                  <a:pt x="102234" y="49658"/>
                </a:lnTo>
                <a:lnTo>
                  <a:pt x="106934" y="56135"/>
                </a:lnTo>
                <a:lnTo>
                  <a:pt x="109220" y="60453"/>
                </a:lnTo>
                <a:lnTo>
                  <a:pt x="106934" y="69089"/>
                </a:lnTo>
                <a:lnTo>
                  <a:pt x="104647" y="75566"/>
                </a:lnTo>
                <a:lnTo>
                  <a:pt x="102234" y="79884"/>
                </a:lnTo>
                <a:lnTo>
                  <a:pt x="95377" y="84202"/>
                </a:lnTo>
                <a:lnTo>
                  <a:pt x="88391" y="92837"/>
                </a:lnTo>
                <a:lnTo>
                  <a:pt x="85978" y="99315"/>
                </a:lnTo>
                <a:lnTo>
                  <a:pt x="85978" y="105791"/>
                </a:lnTo>
                <a:lnTo>
                  <a:pt x="85978" y="107950"/>
                </a:lnTo>
                <a:lnTo>
                  <a:pt x="88391" y="112268"/>
                </a:lnTo>
                <a:lnTo>
                  <a:pt x="92964" y="114428"/>
                </a:lnTo>
                <a:lnTo>
                  <a:pt x="97663" y="116586"/>
                </a:lnTo>
                <a:lnTo>
                  <a:pt x="106934" y="118746"/>
                </a:lnTo>
                <a:lnTo>
                  <a:pt x="116204" y="120904"/>
                </a:lnTo>
                <a:lnTo>
                  <a:pt x="134873" y="131573"/>
                </a:lnTo>
                <a:lnTo>
                  <a:pt x="127889" y="133731"/>
                </a:lnTo>
                <a:lnTo>
                  <a:pt x="125476" y="138049"/>
                </a:lnTo>
                <a:lnTo>
                  <a:pt x="125476" y="140209"/>
                </a:lnTo>
                <a:lnTo>
                  <a:pt x="125476" y="144527"/>
                </a:lnTo>
                <a:lnTo>
                  <a:pt x="125476" y="155322"/>
                </a:lnTo>
                <a:lnTo>
                  <a:pt x="125476" y="159640"/>
                </a:lnTo>
                <a:lnTo>
                  <a:pt x="125476" y="163958"/>
                </a:lnTo>
                <a:lnTo>
                  <a:pt x="116204" y="170435"/>
                </a:lnTo>
                <a:lnTo>
                  <a:pt x="106934" y="172593"/>
                </a:lnTo>
                <a:lnTo>
                  <a:pt x="102234" y="176911"/>
                </a:lnTo>
                <a:lnTo>
                  <a:pt x="92964" y="183389"/>
                </a:lnTo>
                <a:lnTo>
                  <a:pt x="88391" y="189866"/>
                </a:lnTo>
                <a:lnTo>
                  <a:pt x="85978" y="194184"/>
                </a:lnTo>
                <a:lnTo>
                  <a:pt x="85978" y="200660"/>
                </a:lnTo>
                <a:lnTo>
                  <a:pt x="88391" y="204979"/>
                </a:lnTo>
                <a:lnTo>
                  <a:pt x="92964" y="204979"/>
                </a:lnTo>
                <a:lnTo>
                  <a:pt x="85978" y="211455"/>
                </a:lnTo>
                <a:lnTo>
                  <a:pt x="83692" y="213615"/>
                </a:lnTo>
                <a:lnTo>
                  <a:pt x="76708" y="222250"/>
                </a:lnTo>
                <a:lnTo>
                  <a:pt x="72009" y="230886"/>
                </a:lnTo>
                <a:lnTo>
                  <a:pt x="69722" y="237364"/>
                </a:lnTo>
                <a:lnTo>
                  <a:pt x="69722" y="241681"/>
                </a:lnTo>
                <a:lnTo>
                  <a:pt x="67436" y="23304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29" name="Freeform 429"/>
          <p:cNvSpPr/>
          <p:nvPr/>
        </p:nvSpPr>
        <p:spPr>
          <a:xfrm>
            <a:off x="5398008" y="2889504"/>
            <a:ext cx="672845" cy="599821"/>
          </a:xfrm>
          <a:custGeom>
            <a:avLst/>
            <a:gdLst/>
            <a:ahLst/>
            <a:cxnLst/>
            <a:rect l="0" t="0" r="0" b="0"/>
            <a:pathLst>
              <a:path w="672845" h="599821">
                <a:moveTo>
                  <a:pt x="207899" y="66675"/>
                </a:moveTo>
                <a:lnTo>
                  <a:pt x="219582" y="66675"/>
                </a:lnTo>
                <a:lnTo>
                  <a:pt x="231267" y="64517"/>
                </a:lnTo>
                <a:lnTo>
                  <a:pt x="238251" y="62357"/>
                </a:lnTo>
                <a:lnTo>
                  <a:pt x="247650" y="55881"/>
                </a:lnTo>
                <a:lnTo>
                  <a:pt x="266319" y="45086"/>
                </a:lnTo>
                <a:lnTo>
                  <a:pt x="271018" y="40894"/>
                </a:lnTo>
                <a:lnTo>
                  <a:pt x="280288" y="34418"/>
                </a:lnTo>
                <a:lnTo>
                  <a:pt x="291972" y="32258"/>
                </a:lnTo>
                <a:lnTo>
                  <a:pt x="308356" y="27941"/>
                </a:lnTo>
                <a:lnTo>
                  <a:pt x="329438" y="21463"/>
                </a:lnTo>
                <a:lnTo>
                  <a:pt x="350393" y="17145"/>
                </a:lnTo>
                <a:lnTo>
                  <a:pt x="371475" y="12955"/>
                </a:lnTo>
                <a:lnTo>
                  <a:pt x="392430" y="12955"/>
                </a:lnTo>
                <a:lnTo>
                  <a:pt x="408813" y="8637"/>
                </a:lnTo>
                <a:lnTo>
                  <a:pt x="422782" y="6477"/>
                </a:lnTo>
                <a:lnTo>
                  <a:pt x="429895" y="8637"/>
                </a:lnTo>
                <a:lnTo>
                  <a:pt x="436880" y="12955"/>
                </a:lnTo>
                <a:lnTo>
                  <a:pt x="443864" y="14987"/>
                </a:lnTo>
                <a:lnTo>
                  <a:pt x="448563" y="14987"/>
                </a:lnTo>
                <a:lnTo>
                  <a:pt x="453263" y="14987"/>
                </a:lnTo>
                <a:lnTo>
                  <a:pt x="455549" y="14987"/>
                </a:lnTo>
                <a:lnTo>
                  <a:pt x="462533" y="12955"/>
                </a:lnTo>
                <a:lnTo>
                  <a:pt x="467232" y="12955"/>
                </a:lnTo>
                <a:lnTo>
                  <a:pt x="469519" y="8637"/>
                </a:lnTo>
                <a:lnTo>
                  <a:pt x="478917" y="6477"/>
                </a:lnTo>
                <a:lnTo>
                  <a:pt x="481202" y="4318"/>
                </a:lnTo>
                <a:lnTo>
                  <a:pt x="485901" y="4318"/>
                </a:lnTo>
                <a:lnTo>
                  <a:pt x="525652" y="4318"/>
                </a:lnTo>
                <a:lnTo>
                  <a:pt x="537337" y="2160"/>
                </a:lnTo>
                <a:lnTo>
                  <a:pt x="549020" y="0"/>
                </a:lnTo>
                <a:lnTo>
                  <a:pt x="549020" y="6477"/>
                </a:lnTo>
                <a:lnTo>
                  <a:pt x="544321" y="17145"/>
                </a:lnTo>
                <a:lnTo>
                  <a:pt x="539622" y="30100"/>
                </a:lnTo>
                <a:lnTo>
                  <a:pt x="539622" y="40894"/>
                </a:lnTo>
                <a:lnTo>
                  <a:pt x="539622" y="62357"/>
                </a:lnTo>
                <a:lnTo>
                  <a:pt x="539622" y="73152"/>
                </a:lnTo>
                <a:lnTo>
                  <a:pt x="539622" y="83820"/>
                </a:lnTo>
                <a:lnTo>
                  <a:pt x="537337" y="90298"/>
                </a:lnTo>
                <a:lnTo>
                  <a:pt x="532638" y="90298"/>
                </a:lnTo>
                <a:lnTo>
                  <a:pt x="525652" y="96775"/>
                </a:lnTo>
                <a:lnTo>
                  <a:pt x="518668" y="103251"/>
                </a:lnTo>
                <a:lnTo>
                  <a:pt x="516255" y="107443"/>
                </a:lnTo>
                <a:lnTo>
                  <a:pt x="516255" y="109601"/>
                </a:lnTo>
                <a:lnTo>
                  <a:pt x="516255" y="113919"/>
                </a:lnTo>
                <a:lnTo>
                  <a:pt x="520953" y="120396"/>
                </a:lnTo>
                <a:lnTo>
                  <a:pt x="523239" y="124714"/>
                </a:lnTo>
                <a:lnTo>
                  <a:pt x="527938" y="129032"/>
                </a:lnTo>
                <a:lnTo>
                  <a:pt x="539622" y="137542"/>
                </a:lnTo>
                <a:lnTo>
                  <a:pt x="539622" y="139700"/>
                </a:lnTo>
                <a:lnTo>
                  <a:pt x="542036" y="141860"/>
                </a:lnTo>
                <a:lnTo>
                  <a:pt x="549020" y="148337"/>
                </a:lnTo>
                <a:lnTo>
                  <a:pt x="549020" y="154813"/>
                </a:lnTo>
                <a:lnTo>
                  <a:pt x="558292" y="161291"/>
                </a:lnTo>
                <a:lnTo>
                  <a:pt x="567689" y="171958"/>
                </a:lnTo>
                <a:lnTo>
                  <a:pt x="569976" y="176276"/>
                </a:lnTo>
                <a:lnTo>
                  <a:pt x="569976" y="182754"/>
                </a:lnTo>
                <a:lnTo>
                  <a:pt x="574675" y="195581"/>
                </a:lnTo>
                <a:lnTo>
                  <a:pt x="579374" y="208535"/>
                </a:lnTo>
                <a:lnTo>
                  <a:pt x="586358" y="229998"/>
                </a:lnTo>
                <a:lnTo>
                  <a:pt x="586358" y="227838"/>
                </a:lnTo>
                <a:lnTo>
                  <a:pt x="588645" y="236475"/>
                </a:lnTo>
                <a:lnTo>
                  <a:pt x="588645" y="245111"/>
                </a:lnTo>
                <a:lnTo>
                  <a:pt x="591057" y="249429"/>
                </a:lnTo>
                <a:lnTo>
                  <a:pt x="593344" y="260096"/>
                </a:lnTo>
                <a:lnTo>
                  <a:pt x="595757" y="273050"/>
                </a:lnTo>
                <a:lnTo>
                  <a:pt x="595757" y="277368"/>
                </a:lnTo>
                <a:lnTo>
                  <a:pt x="600328" y="283845"/>
                </a:lnTo>
                <a:lnTo>
                  <a:pt x="600328" y="311786"/>
                </a:lnTo>
                <a:lnTo>
                  <a:pt x="602742" y="339725"/>
                </a:lnTo>
                <a:lnTo>
                  <a:pt x="595757" y="344043"/>
                </a:lnTo>
                <a:lnTo>
                  <a:pt x="593344" y="352552"/>
                </a:lnTo>
                <a:lnTo>
                  <a:pt x="591057" y="359030"/>
                </a:lnTo>
                <a:lnTo>
                  <a:pt x="591057" y="363348"/>
                </a:lnTo>
                <a:lnTo>
                  <a:pt x="591057" y="367666"/>
                </a:lnTo>
                <a:lnTo>
                  <a:pt x="593344" y="371983"/>
                </a:lnTo>
                <a:lnTo>
                  <a:pt x="595757" y="378333"/>
                </a:lnTo>
                <a:lnTo>
                  <a:pt x="607440" y="402082"/>
                </a:lnTo>
                <a:lnTo>
                  <a:pt x="609726" y="408432"/>
                </a:lnTo>
                <a:lnTo>
                  <a:pt x="614426" y="410592"/>
                </a:lnTo>
                <a:lnTo>
                  <a:pt x="619125" y="412750"/>
                </a:lnTo>
                <a:lnTo>
                  <a:pt x="626109" y="414910"/>
                </a:lnTo>
                <a:lnTo>
                  <a:pt x="649477" y="421387"/>
                </a:lnTo>
                <a:lnTo>
                  <a:pt x="654050" y="425705"/>
                </a:lnTo>
                <a:lnTo>
                  <a:pt x="656463" y="427863"/>
                </a:lnTo>
                <a:lnTo>
                  <a:pt x="663447" y="436373"/>
                </a:lnTo>
                <a:lnTo>
                  <a:pt x="665733" y="445008"/>
                </a:lnTo>
                <a:lnTo>
                  <a:pt x="672845" y="453644"/>
                </a:lnTo>
                <a:lnTo>
                  <a:pt x="520953" y="535306"/>
                </a:lnTo>
                <a:lnTo>
                  <a:pt x="467232" y="589026"/>
                </a:lnTo>
                <a:lnTo>
                  <a:pt x="385445" y="599821"/>
                </a:lnTo>
                <a:lnTo>
                  <a:pt x="385445" y="569723"/>
                </a:lnTo>
                <a:lnTo>
                  <a:pt x="371475" y="569723"/>
                </a:lnTo>
                <a:lnTo>
                  <a:pt x="359790" y="563245"/>
                </a:lnTo>
                <a:lnTo>
                  <a:pt x="348107" y="561087"/>
                </a:lnTo>
                <a:lnTo>
                  <a:pt x="338708" y="556768"/>
                </a:lnTo>
                <a:lnTo>
                  <a:pt x="329438" y="550418"/>
                </a:lnTo>
                <a:lnTo>
                  <a:pt x="324738" y="546100"/>
                </a:lnTo>
                <a:lnTo>
                  <a:pt x="322326" y="541782"/>
                </a:lnTo>
                <a:lnTo>
                  <a:pt x="315340" y="535306"/>
                </a:lnTo>
                <a:lnTo>
                  <a:pt x="313055" y="526669"/>
                </a:lnTo>
                <a:lnTo>
                  <a:pt x="0" y="328931"/>
                </a:lnTo>
                <a:lnTo>
                  <a:pt x="0" y="285877"/>
                </a:lnTo>
                <a:lnTo>
                  <a:pt x="9397" y="275210"/>
                </a:lnTo>
                <a:lnTo>
                  <a:pt x="21082" y="266574"/>
                </a:lnTo>
                <a:lnTo>
                  <a:pt x="28067" y="262256"/>
                </a:lnTo>
                <a:lnTo>
                  <a:pt x="37338" y="257937"/>
                </a:lnTo>
                <a:lnTo>
                  <a:pt x="67690" y="249429"/>
                </a:lnTo>
                <a:lnTo>
                  <a:pt x="84074" y="245111"/>
                </a:lnTo>
                <a:lnTo>
                  <a:pt x="100457" y="238633"/>
                </a:lnTo>
                <a:lnTo>
                  <a:pt x="112140" y="229998"/>
                </a:lnTo>
                <a:lnTo>
                  <a:pt x="114426" y="225680"/>
                </a:lnTo>
                <a:lnTo>
                  <a:pt x="121538" y="223648"/>
                </a:lnTo>
                <a:lnTo>
                  <a:pt x="121538" y="217170"/>
                </a:lnTo>
                <a:lnTo>
                  <a:pt x="130809" y="215012"/>
                </a:lnTo>
                <a:lnTo>
                  <a:pt x="140207" y="210693"/>
                </a:lnTo>
                <a:lnTo>
                  <a:pt x="151892" y="206375"/>
                </a:lnTo>
                <a:lnTo>
                  <a:pt x="154177" y="202057"/>
                </a:lnTo>
                <a:lnTo>
                  <a:pt x="154177" y="199899"/>
                </a:lnTo>
                <a:lnTo>
                  <a:pt x="154177" y="182754"/>
                </a:lnTo>
                <a:lnTo>
                  <a:pt x="161163" y="180594"/>
                </a:lnTo>
                <a:lnTo>
                  <a:pt x="168147" y="178436"/>
                </a:lnTo>
                <a:lnTo>
                  <a:pt x="182245" y="171958"/>
                </a:lnTo>
                <a:lnTo>
                  <a:pt x="186944" y="169800"/>
                </a:lnTo>
                <a:lnTo>
                  <a:pt x="191515" y="167641"/>
                </a:lnTo>
                <a:lnTo>
                  <a:pt x="198627" y="167641"/>
                </a:lnTo>
                <a:lnTo>
                  <a:pt x="205613" y="167641"/>
                </a:lnTo>
                <a:lnTo>
                  <a:pt x="224282" y="167641"/>
                </a:lnTo>
                <a:lnTo>
                  <a:pt x="226568" y="167641"/>
                </a:lnTo>
                <a:lnTo>
                  <a:pt x="233552" y="165481"/>
                </a:lnTo>
                <a:lnTo>
                  <a:pt x="235965" y="165481"/>
                </a:lnTo>
                <a:lnTo>
                  <a:pt x="238251" y="161291"/>
                </a:lnTo>
                <a:lnTo>
                  <a:pt x="238251" y="159131"/>
                </a:lnTo>
                <a:lnTo>
                  <a:pt x="238251" y="150495"/>
                </a:lnTo>
                <a:lnTo>
                  <a:pt x="233552" y="139700"/>
                </a:lnTo>
                <a:lnTo>
                  <a:pt x="221869" y="109601"/>
                </a:lnTo>
                <a:lnTo>
                  <a:pt x="205613" y="66675"/>
                </a:lnTo>
                <a:lnTo>
                  <a:pt x="207899" y="6667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0" name="Freeform 430"/>
          <p:cNvSpPr/>
          <p:nvPr/>
        </p:nvSpPr>
        <p:spPr>
          <a:xfrm>
            <a:off x="5398008" y="2889504"/>
            <a:ext cx="672845" cy="599821"/>
          </a:xfrm>
          <a:custGeom>
            <a:avLst/>
            <a:gdLst/>
            <a:ahLst/>
            <a:cxnLst/>
            <a:rect l="0" t="0" r="0" b="0"/>
            <a:pathLst>
              <a:path w="672845" h="599821">
                <a:moveTo>
                  <a:pt x="207899" y="66675"/>
                </a:moveTo>
                <a:lnTo>
                  <a:pt x="219582" y="66675"/>
                </a:lnTo>
                <a:lnTo>
                  <a:pt x="231267" y="64517"/>
                </a:lnTo>
                <a:lnTo>
                  <a:pt x="238251" y="62357"/>
                </a:lnTo>
                <a:lnTo>
                  <a:pt x="247650" y="55881"/>
                </a:lnTo>
                <a:lnTo>
                  <a:pt x="266319" y="45086"/>
                </a:lnTo>
                <a:lnTo>
                  <a:pt x="271018" y="40894"/>
                </a:lnTo>
                <a:lnTo>
                  <a:pt x="280288" y="34418"/>
                </a:lnTo>
                <a:lnTo>
                  <a:pt x="291972" y="32258"/>
                </a:lnTo>
                <a:lnTo>
                  <a:pt x="308356" y="27941"/>
                </a:lnTo>
                <a:lnTo>
                  <a:pt x="329438" y="21463"/>
                </a:lnTo>
                <a:lnTo>
                  <a:pt x="350393" y="17145"/>
                </a:lnTo>
                <a:lnTo>
                  <a:pt x="371475" y="12955"/>
                </a:lnTo>
                <a:lnTo>
                  <a:pt x="392430" y="12955"/>
                </a:lnTo>
                <a:lnTo>
                  <a:pt x="408813" y="8637"/>
                </a:lnTo>
                <a:lnTo>
                  <a:pt x="422782" y="6477"/>
                </a:lnTo>
                <a:lnTo>
                  <a:pt x="429895" y="8637"/>
                </a:lnTo>
                <a:lnTo>
                  <a:pt x="436880" y="12955"/>
                </a:lnTo>
                <a:lnTo>
                  <a:pt x="443864" y="14987"/>
                </a:lnTo>
                <a:lnTo>
                  <a:pt x="448563" y="14987"/>
                </a:lnTo>
                <a:lnTo>
                  <a:pt x="453263" y="14987"/>
                </a:lnTo>
                <a:lnTo>
                  <a:pt x="455549" y="14987"/>
                </a:lnTo>
                <a:lnTo>
                  <a:pt x="462533" y="12955"/>
                </a:lnTo>
                <a:lnTo>
                  <a:pt x="467232" y="12955"/>
                </a:lnTo>
                <a:lnTo>
                  <a:pt x="469519" y="8637"/>
                </a:lnTo>
                <a:lnTo>
                  <a:pt x="478917" y="6477"/>
                </a:lnTo>
                <a:lnTo>
                  <a:pt x="481202" y="4318"/>
                </a:lnTo>
                <a:lnTo>
                  <a:pt x="485901" y="4318"/>
                </a:lnTo>
                <a:lnTo>
                  <a:pt x="525652" y="4318"/>
                </a:lnTo>
                <a:lnTo>
                  <a:pt x="537337" y="2160"/>
                </a:lnTo>
                <a:lnTo>
                  <a:pt x="549020" y="0"/>
                </a:lnTo>
                <a:lnTo>
                  <a:pt x="549020" y="6477"/>
                </a:lnTo>
                <a:lnTo>
                  <a:pt x="544321" y="17145"/>
                </a:lnTo>
                <a:lnTo>
                  <a:pt x="539622" y="30100"/>
                </a:lnTo>
                <a:lnTo>
                  <a:pt x="539622" y="40894"/>
                </a:lnTo>
                <a:lnTo>
                  <a:pt x="539622" y="62357"/>
                </a:lnTo>
                <a:lnTo>
                  <a:pt x="539622" y="73152"/>
                </a:lnTo>
                <a:lnTo>
                  <a:pt x="539622" y="83820"/>
                </a:lnTo>
                <a:lnTo>
                  <a:pt x="537337" y="90298"/>
                </a:lnTo>
                <a:lnTo>
                  <a:pt x="532638" y="90298"/>
                </a:lnTo>
                <a:lnTo>
                  <a:pt x="525652" y="96775"/>
                </a:lnTo>
                <a:lnTo>
                  <a:pt x="518668" y="103251"/>
                </a:lnTo>
                <a:lnTo>
                  <a:pt x="516255" y="107443"/>
                </a:lnTo>
                <a:lnTo>
                  <a:pt x="516255" y="109601"/>
                </a:lnTo>
                <a:lnTo>
                  <a:pt x="516255" y="113919"/>
                </a:lnTo>
                <a:lnTo>
                  <a:pt x="520953" y="120396"/>
                </a:lnTo>
                <a:lnTo>
                  <a:pt x="523239" y="124714"/>
                </a:lnTo>
                <a:lnTo>
                  <a:pt x="527938" y="129032"/>
                </a:lnTo>
                <a:lnTo>
                  <a:pt x="539622" y="137542"/>
                </a:lnTo>
                <a:lnTo>
                  <a:pt x="539622" y="139700"/>
                </a:lnTo>
                <a:lnTo>
                  <a:pt x="542036" y="141860"/>
                </a:lnTo>
                <a:lnTo>
                  <a:pt x="549020" y="148337"/>
                </a:lnTo>
                <a:lnTo>
                  <a:pt x="549020" y="154813"/>
                </a:lnTo>
                <a:lnTo>
                  <a:pt x="558292" y="161291"/>
                </a:lnTo>
                <a:lnTo>
                  <a:pt x="567689" y="171958"/>
                </a:lnTo>
                <a:lnTo>
                  <a:pt x="569976" y="176276"/>
                </a:lnTo>
                <a:lnTo>
                  <a:pt x="569976" y="182754"/>
                </a:lnTo>
                <a:lnTo>
                  <a:pt x="574675" y="195581"/>
                </a:lnTo>
                <a:lnTo>
                  <a:pt x="579374" y="208535"/>
                </a:lnTo>
                <a:lnTo>
                  <a:pt x="586358" y="229998"/>
                </a:lnTo>
                <a:lnTo>
                  <a:pt x="586358" y="227838"/>
                </a:lnTo>
                <a:lnTo>
                  <a:pt x="588645" y="236475"/>
                </a:lnTo>
                <a:lnTo>
                  <a:pt x="588645" y="245111"/>
                </a:lnTo>
                <a:lnTo>
                  <a:pt x="591057" y="249429"/>
                </a:lnTo>
                <a:lnTo>
                  <a:pt x="593344" y="260096"/>
                </a:lnTo>
                <a:lnTo>
                  <a:pt x="595757" y="273050"/>
                </a:lnTo>
                <a:lnTo>
                  <a:pt x="595757" y="277368"/>
                </a:lnTo>
                <a:lnTo>
                  <a:pt x="600328" y="283845"/>
                </a:lnTo>
                <a:lnTo>
                  <a:pt x="600328" y="311786"/>
                </a:lnTo>
                <a:lnTo>
                  <a:pt x="602742" y="339725"/>
                </a:lnTo>
                <a:lnTo>
                  <a:pt x="595757" y="344043"/>
                </a:lnTo>
                <a:lnTo>
                  <a:pt x="593344" y="352552"/>
                </a:lnTo>
                <a:lnTo>
                  <a:pt x="591057" y="359030"/>
                </a:lnTo>
                <a:lnTo>
                  <a:pt x="591057" y="363348"/>
                </a:lnTo>
                <a:lnTo>
                  <a:pt x="591057" y="367666"/>
                </a:lnTo>
                <a:lnTo>
                  <a:pt x="593344" y="371983"/>
                </a:lnTo>
                <a:lnTo>
                  <a:pt x="595757" y="378333"/>
                </a:lnTo>
                <a:lnTo>
                  <a:pt x="607440" y="402082"/>
                </a:lnTo>
                <a:lnTo>
                  <a:pt x="609726" y="408432"/>
                </a:lnTo>
                <a:lnTo>
                  <a:pt x="614426" y="410592"/>
                </a:lnTo>
                <a:lnTo>
                  <a:pt x="619125" y="412750"/>
                </a:lnTo>
                <a:lnTo>
                  <a:pt x="626109" y="414910"/>
                </a:lnTo>
                <a:lnTo>
                  <a:pt x="649477" y="421387"/>
                </a:lnTo>
                <a:lnTo>
                  <a:pt x="654050" y="425705"/>
                </a:lnTo>
                <a:lnTo>
                  <a:pt x="656463" y="427863"/>
                </a:lnTo>
                <a:lnTo>
                  <a:pt x="663447" y="436373"/>
                </a:lnTo>
                <a:lnTo>
                  <a:pt x="665733" y="445008"/>
                </a:lnTo>
                <a:lnTo>
                  <a:pt x="672845" y="453644"/>
                </a:lnTo>
                <a:lnTo>
                  <a:pt x="520953" y="535306"/>
                </a:lnTo>
                <a:lnTo>
                  <a:pt x="467232" y="589026"/>
                </a:lnTo>
                <a:lnTo>
                  <a:pt x="385445" y="599821"/>
                </a:lnTo>
                <a:lnTo>
                  <a:pt x="385445" y="569723"/>
                </a:lnTo>
                <a:lnTo>
                  <a:pt x="371475" y="569723"/>
                </a:lnTo>
                <a:lnTo>
                  <a:pt x="359790" y="563245"/>
                </a:lnTo>
                <a:lnTo>
                  <a:pt x="348107" y="561087"/>
                </a:lnTo>
                <a:lnTo>
                  <a:pt x="338708" y="556768"/>
                </a:lnTo>
                <a:lnTo>
                  <a:pt x="329438" y="550418"/>
                </a:lnTo>
                <a:lnTo>
                  <a:pt x="324738" y="546100"/>
                </a:lnTo>
                <a:lnTo>
                  <a:pt x="322326" y="541782"/>
                </a:lnTo>
                <a:lnTo>
                  <a:pt x="315340" y="535306"/>
                </a:lnTo>
                <a:lnTo>
                  <a:pt x="313055" y="526669"/>
                </a:lnTo>
                <a:lnTo>
                  <a:pt x="0" y="328931"/>
                </a:lnTo>
                <a:lnTo>
                  <a:pt x="0" y="285877"/>
                </a:lnTo>
                <a:lnTo>
                  <a:pt x="9397" y="275210"/>
                </a:lnTo>
                <a:lnTo>
                  <a:pt x="21082" y="266574"/>
                </a:lnTo>
                <a:lnTo>
                  <a:pt x="28067" y="262256"/>
                </a:lnTo>
                <a:lnTo>
                  <a:pt x="37338" y="257937"/>
                </a:lnTo>
                <a:lnTo>
                  <a:pt x="67690" y="249429"/>
                </a:lnTo>
                <a:lnTo>
                  <a:pt x="84074" y="245111"/>
                </a:lnTo>
                <a:lnTo>
                  <a:pt x="100457" y="238633"/>
                </a:lnTo>
                <a:lnTo>
                  <a:pt x="112140" y="229998"/>
                </a:lnTo>
                <a:lnTo>
                  <a:pt x="114426" y="225680"/>
                </a:lnTo>
                <a:lnTo>
                  <a:pt x="121538" y="223648"/>
                </a:lnTo>
                <a:lnTo>
                  <a:pt x="121538" y="217170"/>
                </a:lnTo>
                <a:lnTo>
                  <a:pt x="130809" y="215012"/>
                </a:lnTo>
                <a:lnTo>
                  <a:pt x="140207" y="210693"/>
                </a:lnTo>
                <a:lnTo>
                  <a:pt x="151892" y="206375"/>
                </a:lnTo>
                <a:lnTo>
                  <a:pt x="154177" y="202057"/>
                </a:lnTo>
                <a:lnTo>
                  <a:pt x="154177" y="199899"/>
                </a:lnTo>
                <a:lnTo>
                  <a:pt x="154177" y="182754"/>
                </a:lnTo>
                <a:lnTo>
                  <a:pt x="161163" y="180594"/>
                </a:lnTo>
                <a:lnTo>
                  <a:pt x="168147" y="178436"/>
                </a:lnTo>
                <a:lnTo>
                  <a:pt x="182245" y="171958"/>
                </a:lnTo>
                <a:lnTo>
                  <a:pt x="186944" y="169800"/>
                </a:lnTo>
                <a:lnTo>
                  <a:pt x="191515" y="167641"/>
                </a:lnTo>
                <a:lnTo>
                  <a:pt x="198627" y="167641"/>
                </a:lnTo>
                <a:lnTo>
                  <a:pt x="205613" y="167641"/>
                </a:lnTo>
                <a:lnTo>
                  <a:pt x="224282" y="167641"/>
                </a:lnTo>
                <a:lnTo>
                  <a:pt x="226568" y="167641"/>
                </a:lnTo>
                <a:lnTo>
                  <a:pt x="233552" y="165481"/>
                </a:lnTo>
                <a:lnTo>
                  <a:pt x="235965" y="165481"/>
                </a:lnTo>
                <a:lnTo>
                  <a:pt x="238251" y="161291"/>
                </a:lnTo>
                <a:lnTo>
                  <a:pt x="238251" y="159131"/>
                </a:lnTo>
                <a:lnTo>
                  <a:pt x="238251" y="150495"/>
                </a:lnTo>
                <a:lnTo>
                  <a:pt x="233552" y="139700"/>
                </a:lnTo>
                <a:lnTo>
                  <a:pt x="221869" y="109601"/>
                </a:lnTo>
                <a:lnTo>
                  <a:pt x="205613" y="66675"/>
                </a:lnTo>
                <a:lnTo>
                  <a:pt x="207899" y="6667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1" name="Freeform 431"/>
          <p:cNvSpPr/>
          <p:nvPr/>
        </p:nvSpPr>
        <p:spPr>
          <a:xfrm>
            <a:off x="5253228" y="2933700"/>
            <a:ext cx="383286" cy="273685"/>
          </a:xfrm>
          <a:custGeom>
            <a:avLst/>
            <a:gdLst/>
            <a:ahLst/>
            <a:cxnLst/>
            <a:rect l="0" t="0" r="0" b="0"/>
            <a:pathLst>
              <a:path w="383286" h="273685">
                <a:moveTo>
                  <a:pt x="142493" y="271527"/>
                </a:moveTo>
                <a:lnTo>
                  <a:pt x="142493" y="241300"/>
                </a:lnTo>
                <a:lnTo>
                  <a:pt x="151892" y="230633"/>
                </a:lnTo>
                <a:lnTo>
                  <a:pt x="163575" y="221997"/>
                </a:lnTo>
                <a:lnTo>
                  <a:pt x="170561" y="217679"/>
                </a:lnTo>
                <a:lnTo>
                  <a:pt x="182244" y="213360"/>
                </a:lnTo>
                <a:lnTo>
                  <a:pt x="212598" y="204724"/>
                </a:lnTo>
                <a:lnTo>
                  <a:pt x="228981" y="200406"/>
                </a:lnTo>
                <a:lnTo>
                  <a:pt x="243077" y="193929"/>
                </a:lnTo>
                <a:lnTo>
                  <a:pt x="254762" y="185293"/>
                </a:lnTo>
                <a:lnTo>
                  <a:pt x="259333" y="180975"/>
                </a:lnTo>
                <a:lnTo>
                  <a:pt x="264032" y="178816"/>
                </a:lnTo>
                <a:lnTo>
                  <a:pt x="266445" y="174498"/>
                </a:lnTo>
                <a:lnTo>
                  <a:pt x="273431" y="170308"/>
                </a:lnTo>
                <a:lnTo>
                  <a:pt x="282701" y="165990"/>
                </a:lnTo>
                <a:lnTo>
                  <a:pt x="294386" y="161672"/>
                </a:lnTo>
                <a:lnTo>
                  <a:pt x="296799" y="157354"/>
                </a:lnTo>
                <a:lnTo>
                  <a:pt x="296799" y="155195"/>
                </a:lnTo>
                <a:lnTo>
                  <a:pt x="296799" y="137922"/>
                </a:lnTo>
                <a:lnTo>
                  <a:pt x="306069" y="135764"/>
                </a:lnTo>
                <a:lnTo>
                  <a:pt x="310768" y="133604"/>
                </a:lnTo>
                <a:lnTo>
                  <a:pt x="324866" y="127128"/>
                </a:lnTo>
                <a:lnTo>
                  <a:pt x="329437" y="124968"/>
                </a:lnTo>
                <a:lnTo>
                  <a:pt x="336550" y="124968"/>
                </a:lnTo>
                <a:lnTo>
                  <a:pt x="341122" y="122810"/>
                </a:lnTo>
                <a:lnTo>
                  <a:pt x="348233" y="122810"/>
                </a:lnTo>
                <a:lnTo>
                  <a:pt x="366902" y="122810"/>
                </a:lnTo>
                <a:lnTo>
                  <a:pt x="369188" y="122810"/>
                </a:lnTo>
                <a:lnTo>
                  <a:pt x="376174" y="120650"/>
                </a:lnTo>
                <a:lnTo>
                  <a:pt x="378587" y="120650"/>
                </a:lnTo>
                <a:lnTo>
                  <a:pt x="380873" y="118491"/>
                </a:lnTo>
                <a:lnTo>
                  <a:pt x="383286" y="116333"/>
                </a:lnTo>
                <a:lnTo>
                  <a:pt x="383286" y="114173"/>
                </a:lnTo>
                <a:lnTo>
                  <a:pt x="380873" y="105537"/>
                </a:lnTo>
                <a:lnTo>
                  <a:pt x="376174" y="97029"/>
                </a:lnTo>
                <a:lnTo>
                  <a:pt x="364489" y="64643"/>
                </a:lnTo>
                <a:lnTo>
                  <a:pt x="348233" y="21591"/>
                </a:lnTo>
                <a:lnTo>
                  <a:pt x="350519" y="21591"/>
                </a:lnTo>
                <a:lnTo>
                  <a:pt x="310768" y="25909"/>
                </a:lnTo>
                <a:lnTo>
                  <a:pt x="289813" y="21591"/>
                </a:lnTo>
                <a:lnTo>
                  <a:pt x="266445" y="19431"/>
                </a:lnTo>
                <a:lnTo>
                  <a:pt x="266445" y="17272"/>
                </a:lnTo>
                <a:lnTo>
                  <a:pt x="264032" y="15114"/>
                </a:lnTo>
                <a:lnTo>
                  <a:pt x="259333" y="6478"/>
                </a:lnTo>
                <a:lnTo>
                  <a:pt x="254762" y="0"/>
                </a:lnTo>
                <a:lnTo>
                  <a:pt x="252349" y="0"/>
                </a:lnTo>
                <a:lnTo>
                  <a:pt x="247650" y="0"/>
                </a:lnTo>
                <a:lnTo>
                  <a:pt x="243077" y="0"/>
                </a:lnTo>
                <a:lnTo>
                  <a:pt x="238379" y="0"/>
                </a:lnTo>
                <a:lnTo>
                  <a:pt x="233680" y="6478"/>
                </a:lnTo>
                <a:lnTo>
                  <a:pt x="228981" y="15114"/>
                </a:lnTo>
                <a:lnTo>
                  <a:pt x="224281" y="25909"/>
                </a:lnTo>
                <a:lnTo>
                  <a:pt x="217297" y="45212"/>
                </a:lnTo>
                <a:lnTo>
                  <a:pt x="212598" y="53848"/>
                </a:lnTo>
                <a:lnTo>
                  <a:pt x="212598" y="56008"/>
                </a:lnTo>
                <a:lnTo>
                  <a:pt x="210312" y="58166"/>
                </a:lnTo>
                <a:lnTo>
                  <a:pt x="200913" y="64643"/>
                </a:lnTo>
                <a:lnTo>
                  <a:pt x="191643" y="68961"/>
                </a:lnTo>
                <a:lnTo>
                  <a:pt x="175260" y="79756"/>
                </a:lnTo>
                <a:lnTo>
                  <a:pt x="165862" y="84074"/>
                </a:lnTo>
                <a:lnTo>
                  <a:pt x="158876" y="90552"/>
                </a:lnTo>
                <a:lnTo>
                  <a:pt x="149606" y="97029"/>
                </a:lnTo>
                <a:lnTo>
                  <a:pt x="140207" y="105537"/>
                </a:lnTo>
                <a:lnTo>
                  <a:pt x="133223" y="114173"/>
                </a:lnTo>
                <a:lnTo>
                  <a:pt x="128524" y="124968"/>
                </a:lnTo>
                <a:lnTo>
                  <a:pt x="128524" y="133604"/>
                </a:lnTo>
                <a:lnTo>
                  <a:pt x="128524" y="144399"/>
                </a:lnTo>
                <a:lnTo>
                  <a:pt x="123825" y="155195"/>
                </a:lnTo>
                <a:lnTo>
                  <a:pt x="121538" y="168148"/>
                </a:lnTo>
                <a:lnTo>
                  <a:pt x="121538" y="180975"/>
                </a:lnTo>
                <a:lnTo>
                  <a:pt x="116839" y="191771"/>
                </a:lnTo>
                <a:lnTo>
                  <a:pt x="114554" y="196089"/>
                </a:lnTo>
                <a:lnTo>
                  <a:pt x="109855" y="202566"/>
                </a:lnTo>
                <a:lnTo>
                  <a:pt x="98170" y="213360"/>
                </a:lnTo>
                <a:lnTo>
                  <a:pt x="81787" y="226315"/>
                </a:lnTo>
                <a:lnTo>
                  <a:pt x="67818" y="232791"/>
                </a:lnTo>
                <a:lnTo>
                  <a:pt x="60706" y="237110"/>
                </a:lnTo>
                <a:lnTo>
                  <a:pt x="53720" y="241300"/>
                </a:lnTo>
                <a:lnTo>
                  <a:pt x="39750" y="247778"/>
                </a:lnTo>
                <a:lnTo>
                  <a:pt x="25654" y="256414"/>
                </a:lnTo>
                <a:lnTo>
                  <a:pt x="9398" y="262891"/>
                </a:lnTo>
                <a:lnTo>
                  <a:pt x="6985" y="267209"/>
                </a:lnTo>
                <a:lnTo>
                  <a:pt x="0" y="273685"/>
                </a:lnTo>
                <a:lnTo>
                  <a:pt x="142493" y="273685"/>
                </a:lnTo>
                <a:lnTo>
                  <a:pt x="142493" y="27152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2" name="Freeform 432"/>
          <p:cNvSpPr/>
          <p:nvPr/>
        </p:nvSpPr>
        <p:spPr>
          <a:xfrm>
            <a:off x="5253228" y="2933700"/>
            <a:ext cx="383286" cy="273685"/>
          </a:xfrm>
          <a:custGeom>
            <a:avLst/>
            <a:gdLst/>
            <a:ahLst/>
            <a:cxnLst/>
            <a:rect l="0" t="0" r="0" b="0"/>
            <a:pathLst>
              <a:path w="383286" h="273685">
                <a:moveTo>
                  <a:pt x="142493" y="271527"/>
                </a:moveTo>
                <a:lnTo>
                  <a:pt x="142493" y="241300"/>
                </a:lnTo>
                <a:lnTo>
                  <a:pt x="151892" y="230633"/>
                </a:lnTo>
                <a:lnTo>
                  <a:pt x="163575" y="221997"/>
                </a:lnTo>
                <a:lnTo>
                  <a:pt x="170561" y="217679"/>
                </a:lnTo>
                <a:lnTo>
                  <a:pt x="182244" y="213360"/>
                </a:lnTo>
                <a:lnTo>
                  <a:pt x="212598" y="204724"/>
                </a:lnTo>
                <a:lnTo>
                  <a:pt x="228981" y="200406"/>
                </a:lnTo>
                <a:lnTo>
                  <a:pt x="243077" y="193929"/>
                </a:lnTo>
                <a:lnTo>
                  <a:pt x="254762" y="185293"/>
                </a:lnTo>
                <a:lnTo>
                  <a:pt x="259333" y="180975"/>
                </a:lnTo>
                <a:lnTo>
                  <a:pt x="264032" y="178816"/>
                </a:lnTo>
                <a:lnTo>
                  <a:pt x="266445" y="174498"/>
                </a:lnTo>
                <a:lnTo>
                  <a:pt x="273431" y="170308"/>
                </a:lnTo>
                <a:lnTo>
                  <a:pt x="282701" y="165990"/>
                </a:lnTo>
                <a:lnTo>
                  <a:pt x="294386" y="161672"/>
                </a:lnTo>
                <a:lnTo>
                  <a:pt x="296799" y="157354"/>
                </a:lnTo>
                <a:lnTo>
                  <a:pt x="296799" y="155195"/>
                </a:lnTo>
                <a:lnTo>
                  <a:pt x="296799" y="137922"/>
                </a:lnTo>
                <a:lnTo>
                  <a:pt x="306069" y="135764"/>
                </a:lnTo>
                <a:lnTo>
                  <a:pt x="310768" y="133604"/>
                </a:lnTo>
                <a:lnTo>
                  <a:pt x="324866" y="127128"/>
                </a:lnTo>
                <a:lnTo>
                  <a:pt x="329437" y="124968"/>
                </a:lnTo>
                <a:lnTo>
                  <a:pt x="336550" y="124968"/>
                </a:lnTo>
                <a:lnTo>
                  <a:pt x="341122" y="122810"/>
                </a:lnTo>
                <a:lnTo>
                  <a:pt x="348233" y="122810"/>
                </a:lnTo>
                <a:lnTo>
                  <a:pt x="366902" y="122810"/>
                </a:lnTo>
                <a:lnTo>
                  <a:pt x="369188" y="122810"/>
                </a:lnTo>
                <a:lnTo>
                  <a:pt x="376174" y="120650"/>
                </a:lnTo>
                <a:lnTo>
                  <a:pt x="378587" y="120650"/>
                </a:lnTo>
                <a:lnTo>
                  <a:pt x="380873" y="118491"/>
                </a:lnTo>
                <a:lnTo>
                  <a:pt x="383286" y="116333"/>
                </a:lnTo>
                <a:lnTo>
                  <a:pt x="383286" y="114173"/>
                </a:lnTo>
                <a:lnTo>
                  <a:pt x="380873" y="105537"/>
                </a:lnTo>
                <a:lnTo>
                  <a:pt x="376174" y="97029"/>
                </a:lnTo>
                <a:lnTo>
                  <a:pt x="364489" y="64643"/>
                </a:lnTo>
                <a:lnTo>
                  <a:pt x="348233" y="21591"/>
                </a:lnTo>
                <a:lnTo>
                  <a:pt x="350519" y="21591"/>
                </a:lnTo>
                <a:lnTo>
                  <a:pt x="310768" y="25909"/>
                </a:lnTo>
                <a:lnTo>
                  <a:pt x="289813" y="21591"/>
                </a:lnTo>
                <a:lnTo>
                  <a:pt x="266445" y="19431"/>
                </a:lnTo>
                <a:lnTo>
                  <a:pt x="266445" y="17272"/>
                </a:lnTo>
                <a:lnTo>
                  <a:pt x="264032" y="15114"/>
                </a:lnTo>
                <a:lnTo>
                  <a:pt x="259333" y="6478"/>
                </a:lnTo>
                <a:lnTo>
                  <a:pt x="254762" y="0"/>
                </a:lnTo>
                <a:lnTo>
                  <a:pt x="252349" y="0"/>
                </a:lnTo>
                <a:lnTo>
                  <a:pt x="247650" y="0"/>
                </a:lnTo>
                <a:lnTo>
                  <a:pt x="243077" y="0"/>
                </a:lnTo>
                <a:lnTo>
                  <a:pt x="238379" y="0"/>
                </a:lnTo>
                <a:lnTo>
                  <a:pt x="233680" y="6478"/>
                </a:lnTo>
                <a:lnTo>
                  <a:pt x="228981" y="15114"/>
                </a:lnTo>
                <a:lnTo>
                  <a:pt x="224281" y="25909"/>
                </a:lnTo>
                <a:lnTo>
                  <a:pt x="217297" y="45212"/>
                </a:lnTo>
                <a:lnTo>
                  <a:pt x="212598" y="53848"/>
                </a:lnTo>
                <a:lnTo>
                  <a:pt x="212598" y="56008"/>
                </a:lnTo>
                <a:lnTo>
                  <a:pt x="210312" y="58166"/>
                </a:lnTo>
                <a:lnTo>
                  <a:pt x="200913" y="64643"/>
                </a:lnTo>
                <a:lnTo>
                  <a:pt x="191643" y="68961"/>
                </a:lnTo>
                <a:lnTo>
                  <a:pt x="175260" y="79756"/>
                </a:lnTo>
                <a:lnTo>
                  <a:pt x="165862" y="84074"/>
                </a:lnTo>
                <a:lnTo>
                  <a:pt x="158876" y="90552"/>
                </a:lnTo>
                <a:lnTo>
                  <a:pt x="149606" y="97029"/>
                </a:lnTo>
                <a:lnTo>
                  <a:pt x="140207" y="105537"/>
                </a:lnTo>
                <a:lnTo>
                  <a:pt x="133223" y="114173"/>
                </a:lnTo>
                <a:lnTo>
                  <a:pt x="128524" y="124968"/>
                </a:lnTo>
                <a:lnTo>
                  <a:pt x="128524" y="133604"/>
                </a:lnTo>
                <a:lnTo>
                  <a:pt x="128524" y="144399"/>
                </a:lnTo>
                <a:lnTo>
                  <a:pt x="123825" y="155195"/>
                </a:lnTo>
                <a:lnTo>
                  <a:pt x="121538" y="168148"/>
                </a:lnTo>
                <a:lnTo>
                  <a:pt x="121538" y="180975"/>
                </a:lnTo>
                <a:lnTo>
                  <a:pt x="116839" y="191771"/>
                </a:lnTo>
                <a:lnTo>
                  <a:pt x="114554" y="196089"/>
                </a:lnTo>
                <a:lnTo>
                  <a:pt x="109855" y="202566"/>
                </a:lnTo>
                <a:lnTo>
                  <a:pt x="98170" y="213360"/>
                </a:lnTo>
                <a:lnTo>
                  <a:pt x="81787" y="226315"/>
                </a:lnTo>
                <a:lnTo>
                  <a:pt x="67818" y="232791"/>
                </a:lnTo>
                <a:lnTo>
                  <a:pt x="60706" y="237110"/>
                </a:lnTo>
                <a:lnTo>
                  <a:pt x="53720" y="241300"/>
                </a:lnTo>
                <a:lnTo>
                  <a:pt x="39750" y="247778"/>
                </a:lnTo>
                <a:lnTo>
                  <a:pt x="25654" y="256414"/>
                </a:lnTo>
                <a:lnTo>
                  <a:pt x="9398" y="262891"/>
                </a:lnTo>
                <a:lnTo>
                  <a:pt x="6985" y="267209"/>
                </a:lnTo>
                <a:lnTo>
                  <a:pt x="0" y="273685"/>
                </a:lnTo>
                <a:lnTo>
                  <a:pt x="142493" y="273685"/>
                </a:lnTo>
                <a:lnTo>
                  <a:pt x="142493" y="27152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3" name="Freeform 433"/>
          <p:cNvSpPr/>
          <p:nvPr/>
        </p:nvSpPr>
        <p:spPr>
          <a:xfrm>
            <a:off x="5135879" y="3208021"/>
            <a:ext cx="259842" cy="208152"/>
          </a:xfrm>
          <a:custGeom>
            <a:avLst/>
            <a:gdLst/>
            <a:ahLst/>
            <a:cxnLst/>
            <a:rect l="0" t="0" r="0" b="0"/>
            <a:pathLst>
              <a:path w="259842" h="208152">
                <a:moveTo>
                  <a:pt x="259842" y="0"/>
                </a:moveTo>
                <a:lnTo>
                  <a:pt x="259842" y="56388"/>
                </a:lnTo>
                <a:lnTo>
                  <a:pt x="155449" y="56388"/>
                </a:lnTo>
                <a:lnTo>
                  <a:pt x="155449" y="138810"/>
                </a:lnTo>
                <a:lnTo>
                  <a:pt x="139192" y="143128"/>
                </a:lnTo>
                <a:lnTo>
                  <a:pt x="132207" y="147446"/>
                </a:lnTo>
                <a:lnTo>
                  <a:pt x="125223" y="151764"/>
                </a:lnTo>
                <a:lnTo>
                  <a:pt x="118365" y="158241"/>
                </a:lnTo>
                <a:lnTo>
                  <a:pt x="115951" y="208152"/>
                </a:lnTo>
                <a:lnTo>
                  <a:pt x="0" y="208152"/>
                </a:lnTo>
                <a:lnTo>
                  <a:pt x="0" y="192913"/>
                </a:lnTo>
                <a:lnTo>
                  <a:pt x="4699" y="179958"/>
                </a:lnTo>
                <a:lnTo>
                  <a:pt x="11557" y="169164"/>
                </a:lnTo>
                <a:lnTo>
                  <a:pt x="20829" y="156083"/>
                </a:lnTo>
                <a:lnTo>
                  <a:pt x="37085" y="134365"/>
                </a:lnTo>
                <a:lnTo>
                  <a:pt x="44069" y="125729"/>
                </a:lnTo>
                <a:lnTo>
                  <a:pt x="51055" y="114934"/>
                </a:lnTo>
                <a:lnTo>
                  <a:pt x="64898" y="93218"/>
                </a:lnTo>
                <a:lnTo>
                  <a:pt x="76581" y="73659"/>
                </a:lnTo>
                <a:lnTo>
                  <a:pt x="104394" y="34670"/>
                </a:lnTo>
                <a:lnTo>
                  <a:pt x="108967" y="26034"/>
                </a:lnTo>
                <a:lnTo>
                  <a:pt x="113666" y="17399"/>
                </a:lnTo>
                <a:lnTo>
                  <a:pt x="118365" y="6476"/>
                </a:lnTo>
                <a:lnTo>
                  <a:pt x="118365" y="0"/>
                </a:lnTo>
                <a:lnTo>
                  <a:pt x="259842"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4" name="Freeform 434"/>
          <p:cNvSpPr/>
          <p:nvPr/>
        </p:nvSpPr>
        <p:spPr>
          <a:xfrm>
            <a:off x="5135879" y="3208021"/>
            <a:ext cx="259842" cy="208152"/>
          </a:xfrm>
          <a:custGeom>
            <a:avLst/>
            <a:gdLst/>
            <a:ahLst/>
            <a:cxnLst/>
            <a:rect l="0" t="0" r="0" b="0"/>
            <a:pathLst>
              <a:path w="259842" h="208152">
                <a:moveTo>
                  <a:pt x="259842" y="0"/>
                </a:moveTo>
                <a:lnTo>
                  <a:pt x="259842" y="56388"/>
                </a:lnTo>
                <a:lnTo>
                  <a:pt x="155449" y="56388"/>
                </a:lnTo>
                <a:lnTo>
                  <a:pt x="155449" y="138810"/>
                </a:lnTo>
                <a:lnTo>
                  <a:pt x="139192" y="143128"/>
                </a:lnTo>
                <a:lnTo>
                  <a:pt x="132207" y="147446"/>
                </a:lnTo>
                <a:lnTo>
                  <a:pt x="125223" y="151764"/>
                </a:lnTo>
                <a:lnTo>
                  <a:pt x="118365" y="158241"/>
                </a:lnTo>
                <a:lnTo>
                  <a:pt x="115951" y="208152"/>
                </a:lnTo>
                <a:lnTo>
                  <a:pt x="0" y="208152"/>
                </a:lnTo>
                <a:lnTo>
                  <a:pt x="0" y="192913"/>
                </a:lnTo>
                <a:lnTo>
                  <a:pt x="4699" y="179958"/>
                </a:lnTo>
                <a:lnTo>
                  <a:pt x="11557" y="169164"/>
                </a:lnTo>
                <a:lnTo>
                  <a:pt x="20829" y="156083"/>
                </a:lnTo>
                <a:lnTo>
                  <a:pt x="37085" y="134365"/>
                </a:lnTo>
                <a:lnTo>
                  <a:pt x="44069" y="125729"/>
                </a:lnTo>
                <a:lnTo>
                  <a:pt x="51055" y="114934"/>
                </a:lnTo>
                <a:lnTo>
                  <a:pt x="64898" y="93218"/>
                </a:lnTo>
                <a:lnTo>
                  <a:pt x="76581" y="73659"/>
                </a:lnTo>
                <a:lnTo>
                  <a:pt x="104394" y="34670"/>
                </a:lnTo>
                <a:lnTo>
                  <a:pt x="108967" y="26034"/>
                </a:lnTo>
                <a:lnTo>
                  <a:pt x="113666" y="17399"/>
                </a:lnTo>
                <a:lnTo>
                  <a:pt x="118365" y="6476"/>
                </a:lnTo>
                <a:lnTo>
                  <a:pt x="118365" y="0"/>
                </a:lnTo>
                <a:lnTo>
                  <a:pt x="25984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5" name="Freeform 435"/>
          <p:cNvSpPr/>
          <p:nvPr/>
        </p:nvSpPr>
        <p:spPr>
          <a:xfrm>
            <a:off x="5135879" y="3208021"/>
            <a:ext cx="386335" cy="432181"/>
          </a:xfrm>
          <a:custGeom>
            <a:avLst/>
            <a:gdLst/>
            <a:ahLst/>
            <a:cxnLst/>
            <a:rect l="0" t="0" r="0" b="0"/>
            <a:pathLst>
              <a:path w="386335" h="432181">
                <a:moveTo>
                  <a:pt x="256032" y="0"/>
                </a:moveTo>
                <a:lnTo>
                  <a:pt x="260605" y="0"/>
                </a:lnTo>
                <a:lnTo>
                  <a:pt x="260605" y="56133"/>
                </a:lnTo>
                <a:lnTo>
                  <a:pt x="155956" y="56133"/>
                </a:lnTo>
                <a:lnTo>
                  <a:pt x="155956" y="138302"/>
                </a:lnTo>
                <a:lnTo>
                  <a:pt x="141986" y="142620"/>
                </a:lnTo>
                <a:lnTo>
                  <a:pt x="135001" y="146939"/>
                </a:lnTo>
                <a:lnTo>
                  <a:pt x="128017" y="151257"/>
                </a:lnTo>
                <a:lnTo>
                  <a:pt x="121031" y="157733"/>
                </a:lnTo>
                <a:lnTo>
                  <a:pt x="116332" y="207390"/>
                </a:lnTo>
                <a:lnTo>
                  <a:pt x="0" y="207390"/>
                </a:lnTo>
                <a:lnTo>
                  <a:pt x="0" y="211708"/>
                </a:lnTo>
                <a:lnTo>
                  <a:pt x="2286" y="220471"/>
                </a:lnTo>
                <a:lnTo>
                  <a:pt x="4699" y="224789"/>
                </a:lnTo>
                <a:lnTo>
                  <a:pt x="9272" y="229108"/>
                </a:lnTo>
                <a:lnTo>
                  <a:pt x="16256" y="239902"/>
                </a:lnTo>
                <a:lnTo>
                  <a:pt x="20955" y="244220"/>
                </a:lnTo>
                <a:lnTo>
                  <a:pt x="20955" y="250697"/>
                </a:lnTo>
                <a:lnTo>
                  <a:pt x="20955" y="252857"/>
                </a:lnTo>
                <a:lnTo>
                  <a:pt x="20955" y="257175"/>
                </a:lnTo>
                <a:lnTo>
                  <a:pt x="13971" y="259333"/>
                </a:lnTo>
                <a:lnTo>
                  <a:pt x="11685" y="265810"/>
                </a:lnTo>
                <a:lnTo>
                  <a:pt x="11685" y="270128"/>
                </a:lnTo>
                <a:lnTo>
                  <a:pt x="9272" y="274446"/>
                </a:lnTo>
                <a:lnTo>
                  <a:pt x="11685" y="276606"/>
                </a:lnTo>
                <a:lnTo>
                  <a:pt x="11685" y="280924"/>
                </a:lnTo>
                <a:lnTo>
                  <a:pt x="16256" y="287401"/>
                </a:lnTo>
                <a:lnTo>
                  <a:pt x="20955" y="289559"/>
                </a:lnTo>
                <a:lnTo>
                  <a:pt x="25655" y="296037"/>
                </a:lnTo>
                <a:lnTo>
                  <a:pt x="23242" y="296037"/>
                </a:lnTo>
                <a:lnTo>
                  <a:pt x="25655" y="306832"/>
                </a:lnTo>
                <a:lnTo>
                  <a:pt x="25655" y="315468"/>
                </a:lnTo>
                <a:lnTo>
                  <a:pt x="25655" y="326263"/>
                </a:lnTo>
                <a:lnTo>
                  <a:pt x="23242" y="334899"/>
                </a:lnTo>
                <a:lnTo>
                  <a:pt x="16256" y="352170"/>
                </a:lnTo>
                <a:lnTo>
                  <a:pt x="13971" y="360807"/>
                </a:lnTo>
                <a:lnTo>
                  <a:pt x="11685" y="367410"/>
                </a:lnTo>
                <a:lnTo>
                  <a:pt x="13971" y="367410"/>
                </a:lnTo>
                <a:lnTo>
                  <a:pt x="16256" y="367410"/>
                </a:lnTo>
                <a:lnTo>
                  <a:pt x="23242" y="371728"/>
                </a:lnTo>
                <a:lnTo>
                  <a:pt x="30226" y="367410"/>
                </a:lnTo>
                <a:lnTo>
                  <a:pt x="34925" y="367410"/>
                </a:lnTo>
                <a:lnTo>
                  <a:pt x="44197" y="363093"/>
                </a:lnTo>
                <a:lnTo>
                  <a:pt x="46482" y="363093"/>
                </a:lnTo>
                <a:lnTo>
                  <a:pt x="51181" y="363093"/>
                </a:lnTo>
                <a:lnTo>
                  <a:pt x="62866" y="363093"/>
                </a:lnTo>
                <a:lnTo>
                  <a:pt x="72136" y="365251"/>
                </a:lnTo>
                <a:lnTo>
                  <a:pt x="76836" y="367410"/>
                </a:lnTo>
                <a:lnTo>
                  <a:pt x="83821" y="371728"/>
                </a:lnTo>
                <a:lnTo>
                  <a:pt x="88392" y="373888"/>
                </a:lnTo>
                <a:lnTo>
                  <a:pt x="90805" y="373888"/>
                </a:lnTo>
                <a:lnTo>
                  <a:pt x="97791" y="380364"/>
                </a:lnTo>
                <a:lnTo>
                  <a:pt x="104775" y="391159"/>
                </a:lnTo>
                <a:lnTo>
                  <a:pt x="123317" y="414909"/>
                </a:lnTo>
                <a:lnTo>
                  <a:pt x="135001" y="423544"/>
                </a:lnTo>
                <a:lnTo>
                  <a:pt x="137287" y="425703"/>
                </a:lnTo>
                <a:lnTo>
                  <a:pt x="144273" y="432181"/>
                </a:lnTo>
                <a:lnTo>
                  <a:pt x="148972" y="421385"/>
                </a:lnTo>
                <a:lnTo>
                  <a:pt x="155956" y="410590"/>
                </a:lnTo>
                <a:lnTo>
                  <a:pt x="158242" y="404113"/>
                </a:lnTo>
                <a:lnTo>
                  <a:pt x="165228" y="401954"/>
                </a:lnTo>
                <a:lnTo>
                  <a:pt x="169926" y="399796"/>
                </a:lnTo>
                <a:lnTo>
                  <a:pt x="181484" y="395477"/>
                </a:lnTo>
                <a:lnTo>
                  <a:pt x="179198" y="401954"/>
                </a:lnTo>
                <a:lnTo>
                  <a:pt x="179198" y="404113"/>
                </a:lnTo>
                <a:lnTo>
                  <a:pt x="181484" y="412750"/>
                </a:lnTo>
                <a:lnTo>
                  <a:pt x="188468" y="404113"/>
                </a:lnTo>
                <a:lnTo>
                  <a:pt x="190881" y="401954"/>
                </a:lnTo>
                <a:lnTo>
                  <a:pt x="197740" y="401954"/>
                </a:lnTo>
                <a:lnTo>
                  <a:pt x="202438" y="401954"/>
                </a:lnTo>
                <a:lnTo>
                  <a:pt x="202438" y="404113"/>
                </a:lnTo>
                <a:lnTo>
                  <a:pt x="209424" y="410590"/>
                </a:lnTo>
                <a:lnTo>
                  <a:pt x="211710" y="410590"/>
                </a:lnTo>
                <a:lnTo>
                  <a:pt x="218694" y="410590"/>
                </a:lnTo>
                <a:lnTo>
                  <a:pt x="221107" y="410590"/>
                </a:lnTo>
                <a:lnTo>
                  <a:pt x="228092" y="401954"/>
                </a:lnTo>
                <a:lnTo>
                  <a:pt x="358394" y="401954"/>
                </a:lnTo>
                <a:lnTo>
                  <a:pt x="358394" y="389001"/>
                </a:lnTo>
                <a:lnTo>
                  <a:pt x="362967" y="382524"/>
                </a:lnTo>
                <a:lnTo>
                  <a:pt x="365380" y="376046"/>
                </a:lnTo>
                <a:lnTo>
                  <a:pt x="362967" y="376046"/>
                </a:lnTo>
                <a:lnTo>
                  <a:pt x="358394" y="373888"/>
                </a:lnTo>
                <a:lnTo>
                  <a:pt x="353696" y="371728"/>
                </a:lnTo>
                <a:lnTo>
                  <a:pt x="325755" y="90804"/>
                </a:lnTo>
                <a:lnTo>
                  <a:pt x="325755" y="88645"/>
                </a:lnTo>
                <a:lnTo>
                  <a:pt x="386335" y="88645"/>
                </a:lnTo>
                <a:lnTo>
                  <a:pt x="263017" y="10795"/>
                </a:lnTo>
                <a:lnTo>
                  <a:pt x="256032"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6" name="Freeform 436"/>
          <p:cNvSpPr/>
          <p:nvPr/>
        </p:nvSpPr>
        <p:spPr>
          <a:xfrm>
            <a:off x="5135879" y="3208021"/>
            <a:ext cx="386335" cy="432181"/>
          </a:xfrm>
          <a:custGeom>
            <a:avLst/>
            <a:gdLst/>
            <a:ahLst/>
            <a:cxnLst/>
            <a:rect l="0" t="0" r="0" b="0"/>
            <a:pathLst>
              <a:path w="386335" h="432181">
                <a:moveTo>
                  <a:pt x="256032" y="0"/>
                </a:moveTo>
                <a:lnTo>
                  <a:pt x="260605" y="0"/>
                </a:lnTo>
                <a:lnTo>
                  <a:pt x="260605" y="56133"/>
                </a:lnTo>
                <a:lnTo>
                  <a:pt x="155956" y="56133"/>
                </a:lnTo>
                <a:lnTo>
                  <a:pt x="155956" y="138302"/>
                </a:lnTo>
                <a:lnTo>
                  <a:pt x="141986" y="142620"/>
                </a:lnTo>
                <a:lnTo>
                  <a:pt x="135001" y="146939"/>
                </a:lnTo>
                <a:lnTo>
                  <a:pt x="128017" y="151257"/>
                </a:lnTo>
                <a:lnTo>
                  <a:pt x="121031" y="157733"/>
                </a:lnTo>
                <a:lnTo>
                  <a:pt x="116332" y="207390"/>
                </a:lnTo>
                <a:lnTo>
                  <a:pt x="0" y="207390"/>
                </a:lnTo>
                <a:lnTo>
                  <a:pt x="0" y="211708"/>
                </a:lnTo>
                <a:lnTo>
                  <a:pt x="2286" y="220471"/>
                </a:lnTo>
                <a:lnTo>
                  <a:pt x="4699" y="224789"/>
                </a:lnTo>
                <a:lnTo>
                  <a:pt x="9272" y="229108"/>
                </a:lnTo>
                <a:lnTo>
                  <a:pt x="16256" y="239902"/>
                </a:lnTo>
                <a:lnTo>
                  <a:pt x="20955" y="244220"/>
                </a:lnTo>
                <a:lnTo>
                  <a:pt x="20955" y="250697"/>
                </a:lnTo>
                <a:lnTo>
                  <a:pt x="20955" y="252857"/>
                </a:lnTo>
                <a:lnTo>
                  <a:pt x="20955" y="257175"/>
                </a:lnTo>
                <a:lnTo>
                  <a:pt x="13971" y="259333"/>
                </a:lnTo>
                <a:lnTo>
                  <a:pt x="11685" y="265810"/>
                </a:lnTo>
                <a:lnTo>
                  <a:pt x="11685" y="270128"/>
                </a:lnTo>
                <a:lnTo>
                  <a:pt x="9272" y="274446"/>
                </a:lnTo>
                <a:lnTo>
                  <a:pt x="11685" y="276606"/>
                </a:lnTo>
                <a:lnTo>
                  <a:pt x="11685" y="280924"/>
                </a:lnTo>
                <a:lnTo>
                  <a:pt x="16256" y="287401"/>
                </a:lnTo>
                <a:lnTo>
                  <a:pt x="20955" y="289559"/>
                </a:lnTo>
                <a:lnTo>
                  <a:pt x="25655" y="296037"/>
                </a:lnTo>
                <a:lnTo>
                  <a:pt x="23242" y="296037"/>
                </a:lnTo>
                <a:lnTo>
                  <a:pt x="25655" y="306832"/>
                </a:lnTo>
                <a:lnTo>
                  <a:pt x="25655" y="315468"/>
                </a:lnTo>
                <a:lnTo>
                  <a:pt x="25655" y="326263"/>
                </a:lnTo>
                <a:lnTo>
                  <a:pt x="23242" y="334899"/>
                </a:lnTo>
                <a:lnTo>
                  <a:pt x="16256" y="352170"/>
                </a:lnTo>
                <a:lnTo>
                  <a:pt x="13971" y="360807"/>
                </a:lnTo>
                <a:lnTo>
                  <a:pt x="11685" y="367410"/>
                </a:lnTo>
                <a:lnTo>
                  <a:pt x="13971" y="367410"/>
                </a:lnTo>
                <a:lnTo>
                  <a:pt x="16256" y="367410"/>
                </a:lnTo>
                <a:lnTo>
                  <a:pt x="23242" y="371728"/>
                </a:lnTo>
                <a:lnTo>
                  <a:pt x="30226" y="367410"/>
                </a:lnTo>
                <a:lnTo>
                  <a:pt x="34925" y="367410"/>
                </a:lnTo>
                <a:lnTo>
                  <a:pt x="44197" y="363093"/>
                </a:lnTo>
                <a:lnTo>
                  <a:pt x="46482" y="363093"/>
                </a:lnTo>
                <a:lnTo>
                  <a:pt x="51181" y="363093"/>
                </a:lnTo>
                <a:lnTo>
                  <a:pt x="62866" y="363093"/>
                </a:lnTo>
                <a:lnTo>
                  <a:pt x="72136" y="365251"/>
                </a:lnTo>
                <a:lnTo>
                  <a:pt x="76836" y="367410"/>
                </a:lnTo>
                <a:lnTo>
                  <a:pt x="83821" y="371728"/>
                </a:lnTo>
                <a:lnTo>
                  <a:pt x="88392" y="373888"/>
                </a:lnTo>
                <a:lnTo>
                  <a:pt x="90805" y="373888"/>
                </a:lnTo>
                <a:lnTo>
                  <a:pt x="97791" y="380364"/>
                </a:lnTo>
                <a:lnTo>
                  <a:pt x="104775" y="391159"/>
                </a:lnTo>
                <a:lnTo>
                  <a:pt x="123317" y="414909"/>
                </a:lnTo>
                <a:lnTo>
                  <a:pt x="135001" y="423544"/>
                </a:lnTo>
                <a:lnTo>
                  <a:pt x="137287" y="425703"/>
                </a:lnTo>
                <a:lnTo>
                  <a:pt x="144273" y="432181"/>
                </a:lnTo>
                <a:lnTo>
                  <a:pt x="148972" y="421385"/>
                </a:lnTo>
                <a:lnTo>
                  <a:pt x="155956" y="410590"/>
                </a:lnTo>
                <a:lnTo>
                  <a:pt x="158242" y="404113"/>
                </a:lnTo>
                <a:lnTo>
                  <a:pt x="165228" y="401954"/>
                </a:lnTo>
                <a:lnTo>
                  <a:pt x="169926" y="399796"/>
                </a:lnTo>
                <a:lnTo>
                  <a:pt x="181484" y="395477"/>
                </a:lnTo>
                <a:lnTo>
                  <a:pt x="179198" y="401954"/>
                </a:lnTo>
                <a:lnTo>
                  <a:pt x="179198" y="404113"/>
                </a:lnTo>
                <a:lnTo>
                  <a:pt x="181484" y="412750"/>
                </a:lnTo>
                <a:lnTo>
                  <a:pt x="188468" y="404113"/>
                </a:lnTo>
                <a:lnTo>
                  <a:pt x="190881" y="401954"/>
                </a:lnTo>
                <a:lnTo>
                  <a:pt x="197740" y="401954"/>
                </a:lnTo>
                <a:lnTo>
                  <a:pt x="202438" y="401954"/>
                </a:lnTo>
                <a:lnTo>
                  <a:pt x="202438" y="404113"/>
                </a:lnTo>
                <a:lnTo>
                  <a:pt x="209424" y="410590"/>
                </a:lnTo>
                <a:lnTo>
                  <a:pt x="211710" y="410590"/>
                </a:lnTo>
                <a:lnTo>
                  <a:pt x="218694" y="410590"/>
                </a:lnTo>
                <a:lnTo>
                  <a:pt x="221107" y="410590"/>
                </a:lnTo>
                <a:lnTo>
                  <a:pt x="228092" y="401954"/>
                </a:lnTo>
                <a:lnTo>
                  <a:pt x="358394" y="401954"/>
                </a:lnTo>
                <a:lnTo>
                  <a:pt x="358394" y="389001"/>
                </a:lnTo>
                <a:lnTo>
                  <a:pt x="362967" y="382524"/>
                </a:lnTo>
                <a:lnTo>
                  <a:pt x="365380" y="376046"/>
                </a:lnTo>
                <a:lnTo>
                  <a:pt x="362967" y="376046"/>
                </a:lnTo>
                <a:lnTo>
                  <a:pt x="358394" y="373888"/>
                </a:lnTo>
                <a:lnTo>
                  <a:pt x="353696" y="371728"/>
                </a:lnTo>
                <a:lnTo>
                  <a:pt x="325755" y="90804"/>
                </a:lnTo>
                <a:lnTo>
                  <a:pt x="325755" y="88645"/>
                </a:lnTo>
                <a:lnTo>
                  <a:pt x="386335" y="88645"/>
                </a:lnTo>
                <a:lnTo>
                  <a:pt x="263017" y="10795"/>
                </a:lnTo>
                <a:lnTo>
                  <a:pt x="25603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7" name="Freeform 437"/>
          <p:cNvSpPr/>
          <p:nvPr/>
        </p:nvSpPr>
        <p:spPr>
          <a:xfrm>
            <a:off x="5276088" y="3297936"/>
            <a:ext cx="537209" cy="487045"/>
          </a:xfrm>
          <a:custGeom>
            <a:avLst/>
            <a:gdLst/>
            <a:ahLst/>
            <a:cxnLst/>
            <a:rect l="0" t="0" r="0" b="0"/>
            <a:pathLst>
              <a:path w="537209" h="487045">
                <a:moveTo>
                  <a:pt x="4698" y="340488"/>
                </a:moveTo>
                <a:lnTo>
                  <a:pt x="6984" y="329692"/>
                </a:lnTo>
                <a:lnTo>
                  <a:pt x="13970" y="318897"/>
                </a:lnTo>
                <a:lnTo>
                  <a:pt x="16256" y="314579"/>
                </a:lnTo>
                <a:lnTo>
                  <a:pt x="23240" y="310388"/>
                </a:lnTo>
                <a:lnTo>
                  <a:pt x="30226" y="308230"/>
                </a:lnTo>
                <a:lnTo>
                  <a:pt x="39496" y="306070"/>
                </a:lnTo>
                <a:lnTo>
                  <a:pt x="37210" y="312547"/>
                </a:lnTo>
                <a:lnTo>
                  <a:pt x="37210" y="314579"/>
                </a:lnTo>
                <a:lnTo>
                  <a:pt x="39496" y="321057"/>
                </a:lnTo>
                <a:lnTo>
                  <a:pt x="46482" y="314579"/>
                </a:lnTo>
                <a:lnTo>
                  <a:pt x="51181" y="310388"/>
                </a:lnTo>
                <a:lnTo>
                  <a:pt x="58165" y="310388"/>
                </a:lnTo>
                <a:lnTo>
                  <a:pt x="60452" y="312547"/>
                </a:lnTo>
                <a:lnTo>
                  <a:pt x="62738" y="314579"/>
                </a:lnTo>
                <a:lnTo>
                  <a:pt x="67437" y="318897"/>
                </a:lnTo>
                <a:lnTo>
                  <a:pt x="69722" y="321057"/>
                </a:lnTo>
                <a:lnTo>
                  <a:pt x="72135" y="321057"/>
                </a:lnTo>
                <a:lnTo>
                  <a:pt x="76708" y="321057"/>
                </a:lnTo>
                <a:lnTo>
                  <a:pt x="81407" y="318897"/>
                </a:lnTo>
                <a:lnTo>
                  <a:pt x="88391" y="312547"/>
                </a:lnTo>
                <a:lnTo>
                  <a:pt x="218566" y="312547"/>
                </a:lnTo>
                <a:lnTo>
                  <a:pt x="218566" y="299593"/>
                </a:lnTo>
                <a:lnTo>
                  <a:pt x="220852" y="293117"/>
                </a:lnTo>
                <a:lnTo>
                  <a:pt x="225552" y="284480"/>
                </a:lnTo>
                <a:lnTo>
                  <a:pt x="220852" y="284480"/>
                </a:lnTo>
                <a:lnTo>
                  <a:pt x="218566" y="284480"/>
                </a:lnTo>
                <a:lnTo>
                  <a:pt x="211582" y="280162"/>
                </a:lnTo>
                <a:lnTo>
                  <a:pt x="186054" y="0"/>
                </a:lnTo>
                <a:lnTo>
                  <a:pt x="244221" y="0"/>
                </a:lnTo>
                <a:lnTo>
                  <a:pt x="432562" y="120650"/>
                </a:lnTo>
                <a:lnTo>
                  <a:pt x="434847" y="127128"/>
                </a:lnTo>
                <a:lnTo>
                  <a:pt x="441833" y="135763"/>
                </a:lnTo>
                <a:lnTo>
                  <a:pt x="448817" y="144399"/>
                </a:lnTo>
                <a:lnTo>
                  <a:pt x="458089" y="148718"/>
                </a:lnTo>
                <a:lnTo>
                  <a:pt x="467359" y="155194"/>
                </a:lnTo>
                <a:lnTo>
                  <a:pt x="479044" y="157354"/>
                </a:lnTo>
                <a:lnTo>
                  <a:pt x="490601" y="163830"/>
                </a:lnTo>
                <a:lnTo>
                  <a:pt x="504571" y="163830"/>
                </a:lnTo>
                <a:lnTo>
                  <a:pt x="504571" y="191770"/>
                </a:lnTo>
                <a:lnTo>
                  <a:pt x="537209" y="187453"/>
                </a:lnTo>
                <a:lnTo>
                  <a:pt x="534796" y="275844"/>
                </a:lnTo>
                <a:lnTo>
                  <a:pt x="525526" y="293117"/>
                </a:lnTo>
                <a:lnTo>
                  <a:pt x="520953" y="299593"/>
                </a:lnTo>
                <a:lnTo>
                  <a:pt x="513969" y="303911"/>
                </a:lnTo>
                <a:lnTo>
                  <a:pt x="509270" y="308230"/>
                </a:lnTo>
                <a:lnTo>
                  <a:pt x="499998" y="312547"/>
                </a:lnTo>
                <a:lnTo>
                  <a:pt x="490601" y="314579"/>
                </a:lnTo>
                <a:lnTo>
                  <a:pt x="481329" y="314579"/>
                </a:lnTo>
                <a:lnTo>
                  <a:pt x="453516" y="314579"/>
                </a:lnTo>
                <a:lnTo>
                  <a:pt x="444119" y="318897"/>
                </a:lnTo>
                <a:lnTo>
                  <a:pt x="430148" y="318897"/>
                </a:lnTo>
                <a:lnTo>
                  <a:pt x="409321" y="321057"/>
                </a:lnTo>
                <a:lnTo>
                  <a:pt x="390652" y="327534"/>
                </a:lnTo>
                <a:lnTo>
                  <a:pt x="351154" y="340488"/>
                </a:lnTo>
                <a:lnTo>
                  <a:pt x="313944" y="351282"/>
                </a:lnTo>
                <a:lnTo>
                  <a:pt x="306958" y="357760"/>
                </a:lnTo>
                <a:lnTo>
                  <a:pt x="302259" y="359919"/>
                </a:lnTo>
                <a:lnTo>
                  <a:pt x="292989" y="370713"/>
                </a:lnTo>
                <a:lnTo>
                  <a:pt x="292989" y="377191"/>
                </a:lnTo>
                <a:lnTo>
                  <a:pt x="286003" y="379350"/>
                </a:lnTo>
                <a:lnTo>
                  <a:pt x="286003" y="381509"/>
                </a:lnTo>
                <a:lnTo>
                  <a:pt x="283717" y="383667"/>
                </a:lnTo>
                <a:lnTo>
                  <a:pt x="276733" y="383667"/>
                </a:lnTo>
                <a:lnTo>
                  <a:pt x="267462" y="381509"/>
                </a:lnTo>
                <a:lnTo>
                  <a:pt x="258064" y="379350"/>
                </a:lnTo>
                <a:lnTo>
                  <a:pt x="258064" y="400813"/>
                </a:lnTo>
                <a:lnTo>
                  <a:pt x="258064" y="405131"/>
                </a:lnTo>
                <a:lnTo>
                  <a:pt x="255777" y="407289"/>
                </a:lnTo>
                <a:lnTo>
                  <a:pt x="253491" y="413766"/>
                </a:lnTo>
                <a:lnTo>
                  <a:pt x="248792" y="420244"/>
                </a:lnTo>
                <a:lnTo>
                  <a:pt x="241808" y="424562"/>
                </a:lnTo>
                <a:lnTo>
                  <a:pt x="227838" y="431038"/>
                </a:lnTo>
                <a:lnTo>
                  <a:pt x="225552" y="435357"/>
                </a:lnTo>
                <a:lnTo>
                  <a:pt x="225552" y="437516"/>
                </a:lnTo>
                <a:lnTo>
                  <a:pt x="225552" y="441834"/>
                </a:lnTo>
                <a:lnTo>
                  <a:pt x="225552" y="446151"/>
                </a:lnTo>
                <a:lnTo>
                  <a:pt x="223265" y="454660"/>
                </a:lnTo>
                <a:lnTo>
                  <a:pt x="223265" y="458979"/>
                </a:lnTo>
                <a:lnTo>
                  <a:pt x="218566" y="465456"/>
                </a:lnTo>
                <a:lnTo>
                  <a:pt x="216281" y="471932"/>
                </a:lnTo>
                <a:lnTo>
                  <a:pt x="211582" y="476250"/>
                </a:lnTo>
                <a:lnTo>
                  <a:pt x="207009" y="478410"/>
                </a:lnTo>
                <a:lnTo>
                  <a:pt x="202310" y="484887"/>
                </a:lnTo>
                <a:lnTo>
                  <a:pt x="195326" y="487045"/>
                </a:lnTo>
                <a:lnTo>
                  <a:pt x="193040" y="478410"/>
                </a:lnTo>
                <a:lnTo>
                  <a:pt x="188340" y="471932"/>
                </a:lnTo>
                <a:lnTo>
                  <a:pt x="169798" y="482728"/>
                </a:lnTo>
                <a:lnTo>
                  <a:pt x="158115" y="484887"/>
                </a:lnTo>
                <a:lnTo>
                  <a:pt x="151129" y="487045"/>
                </a:lnTo>
                <a:lnTo>
                  <a:pt x="144145" y="487045"/>
                </a:lnTo>
                <a:lnTo>
                  <a:pt x="139572" y="487045"/>
                </a:lnTo>
                <a:lnTo>
                  <a:pt x="134873" y="484887"/>
                </a:lnTo>
                <a:lnTo>
                  <a:pt x="132588" y="478410"/>
                </a:lnTo>
                <a:lnTo>
                  <a:pt x="127889" y="476250"/>
                </a:lnTo>
                <a:lnTo>
                  <a:pt x="127889" y="471932"/>
                </a:lnTo>
                <a:lnTo>
                  <a:pt x="123190" y="465456"/>
                </a:lnTo>
                <a:lnTo>
                  <a:pt x="120903" y="454660"/>
                </a:lnTo>
                <a:lnTo>
                  <a:pt x="113919" y="441834"/>
                </a:lnTo>
                <a:lnTo>
                  <a:pt x="111633" y="428879"/>
                </a:lnTo>
                <a:lnTo>
                  <a:pt x="106933" y="426720"/>
                </a:lnTo>
                <a:lnTo>
                  <a:pt x="102362" y="422403"/>
                </a:lnTo>
                <a:lnTo>
                  <a:pt x="97663" y="418085"/>
                </a:lnTo>
                <a:lnTo>
                  <a:pt x="90677" y="415925"/>
                </a:lnTo>
                <a:lnTo>
                  <a:pt x="90677" y="418085"/>
                </a:lnTo>
                <a:lnTo>
                  <a:pt x="88391" y="420244"/>
                </a:lnTo>
                <a:lnTo>
                  <a:pt x="81407" y="422403"/>
                </a:lnTo>
                <a:lnTo>
                  <a:pt x="76708" y="422403"/>
                </a:lnTo>
                <a:lnTo>
                  <a:pt x="69722" y="422403"/>
                </a:lnTo>
                <a:lnTo>
                  <a:pt x="55752" y="422403"/>
                </a:lnTo>
                <a:lnTo>
                  <a:pt x="41909" y="420244"/>
                </a:lnTo>
                <a:lnTo>
                  <a:pt x="23240" y="415925"/>
                </a:lnTo>
                <a:lnTo>
                  <a:pt x="23240" y="405131"/>
                </a:lnTo>
                <a:lnTo>
                  <a:pt x="23240" y="398654"/>
                </a:lnTo>
                <a:lnTo>
                  <a:pt x="23240" y="392176"/>
                </a:lnTo>
                <a:lnTo>
                  <a:pt x="18541" y="383667"/>
                </a:lnTo>
                <a:lnTo>
                  <a:pt x="13970" y="377191"/>
                </a:lnTo>
                <a:lnTo>
                  <a:pt x="6984" y="357760"/>
                </a:lnTo>
                <a:lnTo>
                  <a:pt x="0" y="349123"/>
                </a:lnTo>
                <a:lnTo>
                  <a:pt x="0" y="338329"/>
                </a:lnTo>
                <a:lnTo>
                  <a:pt x="4698" y="338329"/>
                </a:lnTo>
                <a:lnTo>
                  <a:pt x="4698" y="34048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8" name="Freeform 438"/>
          <p:cNvSpPr/>
          <p:nvPr/>
        </p:nvSpPr>
        <p:spPr>
          <a:xfrm>
            <a:off x="5276088" y="3297936"/>
            <a:ext cx="537209" cy="487045"/>
          </a:xfrm>
          <a:custGeom>
            <a:avLst/>
            <a:gdLst/>
            <a:ahLst/>
            <a:cxnLst/>
            <a:rect l="0" t="0" r="0" b="0"/>
            <a:pathLst>
              <a:path w="537209" h="487045">
                <a:moveTo>
                  <a:pt x="4698" y="340488"/>
                </a:moveTo>
                <a:lnTo>
                  <a:pt x="6984" y="329692"/>
                </a:lnTo>
                <a:lnTo>
                  <a:pt x="13970" y="318897"/>
                </a:lnTo>
                <a:lnTo>
                  <a:pt x="16256" y="314579"/>
                </a:lnTo>
                <a:lnTo>
                  <a:pt x="23240" y="310388"/>
                </a:lnTo>
                <a:lnTo>
                  <a:pt x="30226" y="308230"/>
                </a:lnTo>
                <a:lnTo>
                  <a:pt x="39496" y="306070"/>
                </a:lnTo>
                <a:lnTo>
                  <a:pt x="37210" y="312547"/>
                </a:lnTo>
                <a:lnTo>
                  <a:pt x="37210" y="314579"/>
                </a:lnTo>
                <a:lnTo>
                  <a:pt x="39496" y="321057"/>
                </a:lnTo>
                <a:lnTo>
                  <a:pt x="46482" y="314579"/>
                </a:lnTo>
                <a:lnTo>
                  <a:pt x="51181" y="310388"/>
                </a:lnTo>
                <a:lnTo>
                  <a:pt x="58165" y="310388"/>
                </a:lnTo>
                <a:lnTo>
                  <a:pt x="60452" y="312547"/>
                </a:lnTo>
                <a:lnTo>
                  <a:pt x="62738" y="314579"/>
                </a:lnTo>
                <a:lnTo>
                  <a:pt x="67437" y="318897"/>
                </a:lnTo>
                <a:lnTo>
                  <a:pt x="69722" y="321057"/>
                </a:lnTo>
                <a:lnTo>
                  <a:pt x="72135" y="321057"/>
                </a:lnTo>
                <a:lnTo>
                  <a:pt x="76708" y="321057"/>
                </a:lnTo>
                <a:lnTo>
                  <a:pt x="81407" y="318897"/>
                </a:lnTo>
                <a:lnTo>
                  <a:pt x="88391" y="312547"/>
                </a:lnTo>
                <a:lnTo>
                  <a:pt x="218566" y="312547"/>
                </a:lnTo>
                <a:lnTo>
                  <a:pt x="218566" y="299593"/>
                </a:lnTo>
                <a:lnTo>
                  <a:pt x="220852" y="293117"/>
                </a:lnTo>
                <a:lnTo>
                  <a:pt x="225552" y="284480"/>
                </a:lnTo>
                <a:lnTo>
                  <a:pt x="220852" y="284480"/>
                </a:lnTo>
                <a:lnTo>
                  <a:pt x="218566" y="284480"/>
                </a:lnTo>
                <a:lnTo>
                  <a:pt x="211582" y="280162"/>
                </a:lnTo>
                <a:lnTo>
                  <a:pt x="186054" y="0"/>
                </a:lnTo>
                <a:lnTo>
                  <a:pt x="244221" y="0"/>
                </a:lnTo>
                <a:lnTo>
                  <a:pt x="432562" y="120650"/>
                </a:lnTo>
                <a:lnTo>
                  <a:pt x="434847" y="127128"/>
                </a:lnTo>
                <a:lnTo>
                  <a:pt x="441833" y="135763"/>
                </a:lnTo>
                <a:lnTo>
                  <a:pt x="448817" y="144399"/>
                </a:lnTo>
                <a:lnTo>
                  <a:pt x="458089" y="148718"/>
                </a:lnTo>
                <a:lnTo>
                  <a:pt x="467359" y="155194"/>
                </a:lnTo>
                <a:lnTo>
                  <a:pt x="479044" y="157354"/>
                </a:lnTo>
                <a:lnTo>
                  <a:pt x="490601" y="163830"/>
                </a:lnTo>
                <a:lnTo>
                  <a:pt x="504571" y="163830"/>
                </a:lnTo>
                <a:lnTo>
                  <a:pt x="504571" y="191770"/>
                </a:lnTo>
                <a:lnTo>
                  <a:pt x="537209" y="187453"/>
                </a:lnTo>
                <a:lnTo>
                  <a:pt x="534796" y="275844"/>
                </a:lnTo>
                <a:lnTo>
                  <a:pt x="525526" y="293117"/>
                </a:lnTo>
                <a:lnTo>
                  <a:pt x="520953" y="299593"/>
                </a:lnTo>
                <a:lnTo>
                  <a:pt x="513969" y="303911"/>
                </a:lnTo>
                <a:lnTo>
                  <a:pt x="509270" y="308230"/>
                </a:lnTo>
                <a:lnTo>
                  <a:pt x="499998" y="312547"/>
                </a:lnTo>
                <a:lnTo>
                  <a:pt x="490601" y="314579"/>
                </a:lnTo>
                <a:lnTo>
                  <a:pt x="481329" y="314579"/>
                </a:lnTo>
                <a:lnTo>
                  <a:pt x="453516" y="314579"/>
                </a:lnTo>
                <a:lnTo>
                  <a:pt x="444119" y="318897"/>
                </a:lnTo>
                <a:lnTo>
                  <a:pt x="430148" y="318897"/>
                </a:lnTo>
                <a:lnTo>
                  <a:pt x="409321" y="321057"/>
                </a:lnTo>
                <a:lnTo>
                  <a:pt x="390652" y="327534"/>
                </a:lnTo>
                <a:lnTo>
                  <a:pt x="351154" y="340488"/>
                </a:lnTo>
                <a:lnTo>
                  <a:pt x="313944" y="351282"/>
                </a:lnTo>
                <a:lnTo>
                  <a:pt x="306958" y="357760"/>
                </a:lnTo>
                <a:lnTo>
                  <a:pt x="302259" y="359919"/>
                </a:lnTo>
                <a:lnTo>
                  <a:pt x="292989" y="370713"/>
                </a:lnTo>
                <a:lnTo>
                  <a:pt x="292989" y="377191"/>
                </a:lnTo>
                <a:lnTo>
                  <a:pt x="286003" y="379350"/>
                </a:lnTo>
                <a:lnTo>
                  <a:pt x="286003" y="381509"/>
                </a:lnTo>
                <a:lnTo>
                  <a:pt x="283717" y="383667"/>
                </a:lnTo>
                <a:lnTo>
                  <a:pt x="276733" y="383667"/>
                </a:lnTo>
                <a:lnTo>
                  <a:pt x="267462" y="381509"/>
                </a:lnTo>
                <a:lnTo>
                  <a:pt x="258064" y="379350"/>
                </a:lnTo>
                <a:lnTo>
                  <a:pt x="258064" y="400813"/>
                </a:lnTo>
                <a:lnTo>
                  <a:pt x="258064" y="405131"/>
                </a:lnTo>
                <a:lnTo>
                  <a:pt x="255777" y="407289"/>
                </a:lnTo>
                <a:lnTo>
                  <a:pt x="253491" y="413766"/>
                </a:lnTo>
                <a:lnTo>
                  <a:pt x="248792" y="420244"/>
                </a:lnTo>
                <a:lnTo>
                  <a:pt x="241808" y="424562"/>
                </a:lnTo>
                <a:lnTo>
                  <a:pt x="227838" y="431038"/>
                </a:lnTo>
                <a:lnTo>
                  <a:pt x="225552" y="435357"/>
                </a:lnTo>
                <a:lnTo>
                  <a:pt x="225552" y="437516"/>
                </a:lnTo>
                <a:lnTo>
                  <a:pt x="225552" y="441834"/>
                </a:lnTo>
                <a:lnTo>
                  <a:pt x="225552" y="446151"/>
                </a:lnTo>
                <a:lnTo>
                  <a:pt x="223265" y="454660"/>
                </a:lnTo>
                <a:lnTo>
                  <a:pt x="223265" y="458979"/>
                </a:lnTo>
                <a:lnTo>
                  <a:pt x="218566" y="465456"/>
                </a:lnTo>
                <a:lnTo>
                  <a:pt x="216281" y="471932"/>
                </a:lnTo>
                <a:lnTo>
                  <a:pt x="211582" y="476250"/>
                </a:lnTo>
                <a:lnTo>
                  <a:pt x="207009" y="478410"/>
                </a:lnTo>
                <a:lnTo>
                  <a:pt x="202310" y="484887"/>
                </a:lnTo>
                <a:lnTo>
                  <a:pt x="195326" y="487045"/>
                </a:lnTo>
                <a:lnTo>
                  <a:pt x="193040" y="478410"/>
                </a:lnTo>
                <a:lnTo>
                  <a:pt x="188340" y="471932"/>
                </a:lnTo>
                <a:lnTo>
                  <a:pt x="169798" y="482728"/>
                </a:lnTo>
                <a:lnTo>
                  <a:pt x="158115" y="484887"/>
                </a:lnTo>
                <a:lnTo>
                  <a:pt x="151129" y="487045"/>
                </a:lnTo>
                <a:lnTo>
                  <a:pt x="144145" y="487045"/>
                </a:lnTo>
                <a:lnTo>
                  <a:pt x="139572" y="487045"/>
                </a:lnTo>
                <a:lnTo>
                  <a:pt x="134873" y="484887"/>
                </a:lnTo>
                <a:lnTo>
                  <a:pt x="132588" y="478410"/>
                </a:lnTo>
                <a:lnTo>
                  <a:pt x="127889" y="476250"/>
                </a:lnTo>
                <a:lnTo>
                  <a:pt x="127889" y="471932"/>
                </a:lnTo>
                <a:lnTo>
                  <a:pt x="123190" y="465456"/>
                </a:lnTo>
                <a:lnTo>
                  <a:pt x="120903" y="454660"/>
                </a:lnTo>
                <a:lnTo>
                  <a:pt x="113919" y="441834"/>
                </a:lnTo>
                <a:lnTo>
                  <a:pt x="111633" y="428879"/>
                </a:lnTo>
                <a:lnTo>
                  <a:pt x="106933" y="426720"/>
                </a:lnTo>
                <a:lnTo>
                  <a:pt x="102362" y="422403"/>
                </a:lnTo>
                <a:lnTo>
                  <a:pt x="97663" y="418085"/>
                </a:lnTo>
                <a:lnTo>
                  <a:pt x="90677" y="415925"/>
                </a:lnTo>
                <a:lnTo>
                  <a:pt x="90677" y="418085"/>
                </a:lnTo>
                <a:lnTo>
                  <a:pt x="88391" y="420244"/>
                </a:lnTo>
                <a:lnTo>
                  <a:pt x="81407" y="422403"/>
                </a:lnTo>
                <a:lnTo>
                  <a:pt x="76708" y="422403"/>
                </a:lnTo>
                <a:lnTo>
                  <a:pt x="69722" y="422403"/>
                </a:lnTo>
                <a:lnTo>
                  <a:pt x="55752" y="422403"/>
                </a:lnTo>
                <a:lnTo>
                  <a:pt x="41909" y="420244"/>
                </a:lnTo>
                <a:lnTo>
                  <a:pt x="23240" y="415925"/>
                </a:lnTo>
                <a:lnTo>
                  <a:pt x="23240" y="405131"/>
                </a:lnTo>
                <a:lnTo>
                  <a:pt x="23240" y="398654"/>
                </a:lnTo>
                <a:lnTo>
                  <a:pt x="23240" y="392176"/>
                </a:lnTo>
                <a:lnTo>
                  <a:pt x="18541" y="383667"/>
                </a:lnTo>
                <a:lnTo>
                  <a:pt x="13970" y="377191"/>
                </a:lnTo>
                <a:lnTo>
                  <a:pt x="6984" y="357760"/>
                </a:lnTo>
                <a:lnTo>
                  <a:pt x="0" y="349123"/>
                </a:lnTo>
                <a:lnTo>
                  <a:pt x="0" y="338329"/>
                </a:lnTo>
                <a:lnTo>
                  <a:pt x="4698" y="338329"/>
                </a:lnTo>
                <a:lnTo>
                  <a:pt x="4698" y="34048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39" name="Freeform 439"/>
          <p:cNvSpPr/>
          <p:nvPr/>
        </p:nvSpPr>
        <p:spPr>
          <a:xfrm>
            <a:off x="5681471" y="3346704"/>
            <a:ext cx="520446" cy="384938"/>
          </a:xfrm>
          <a:custGeom>
            <a:avLst/>
            <a:gdLst/>
            <a:ahLst/>
            <a:cxnLst/>
            <a:rect l="0" t="0" r="0" b="0"/>
            <a:pathLst>
              <a:path w="520446" h="384938">
                <a:moveTo>
                  <a:pt x="487681" y="10795"/>
                </a:moveTo>
                <a:lnTo>
                  <a:pt x="457327" y="19305"/>
                </a:lnTo>
                <a:lnTo>
                  <a:pt x="457327" y="15113"/>
                </a:lnTo>
                <a:lnTo>
                  <a:pt x="452756" y="12955"/>
                </a:lnTo>
                <a:lnTo>
                  <a:pt x="448057" y="8637"/>
                </a:lnTo>
                <a:lnTo>
                  <a:pt x="443357" y="6477"/>
                </a:lnTo>
                <a:lnTo>
                  <a:pt x="434087" y="2160"/>
                </a:lnTo>
                <a:lnTo>
                  <a:pt x="420117" y="0"/>
                </a:lnTo>
                <a:lnTo>
                  <a:pt x="401448" y="0"/>
                </a:lnTo>
                <a:lnTo>
                  <a:pt x="392050" y="0"/>
                </a:lnTo>
                <a:lnTo>
                  <a:pt x="387350" y="0"/>
                </a:lnTo>
                <a:lnTo>
                  <a:pt x="237999" y="81662"/>
                </a:lnTo>
                <a:lnTo>
                  <a:pt x="184405" y="133350"/>
                </a:lnTo>
                <a:lnTo>
                  <a:pt x="132969" y="137668"/>
                </a:lnTo>
                <a:lnTo>
                  <a:pt x="130683" y="225806"/>
                </a:lnTo>
                <a:lnTo>
                  <a:pt x="123699" y="240919"/>
                </a:lnTo>
                <a:lnTo>
                  <a:pt x="116713" y="247269"/>
                </a:lnTo>
                <a:lnTo>
                  <a:pt x="112014" y="253746"/>
                </a:lnTo>
                <a:lnTo>
                  <a:pt x="107315" y="258064"/>
                </a:lnTo>
                <a:lnTo>
                  <a:pt x="98044" y="260223"/>
                </a:lnTo>
                <a:lnTo>
                  <a:pt x="88646" y="262382"/>
                </a:lnTo>
                <a:lnTo>
                  <a:pt x="76963" y="262382"/>
                </a:lnTo>
                <a:lnTo>
                  <a:pt x="56007" y="264542"/>
                </a:lnTo>
                <a:lnTo>
                  <a:pt x="37338" y="266701"/>
                </a:lnTo>
                <a:lnTo>
                  <a:pt x="16383" y="268860"/>
                </a:lnTo>
                <a:lnTo>
                  <a:pt x="0" y="273177"/>
                </a:lnTo>
                <a:lnTo>
                  <a:pt x="2287" y="296799"/>
                </a:lnTo>
                <a:lnTo>
                  <a:pt x="4700" y="301117"/>
                </a:lnTo>
                <a:lnTo>
                  <a:pt x="6986" y="305436"/>
                </a:lnTo>
                <a:lnTo>
                  <a:pt x="18669" y="307467"/>
                </a:lnTo>
                <a:lnTo>
                  <a:pt x="27940" y="316104"/>
                </a:lnTo>
                <a:lnTo>
                  <a:pt x="30354" y="316104"/>
                </a:lnTo>
                <a:lnTo>
                  <a:pt x="30354" y="320421"/>
                </a:lnTo>
                <a:lnTo>
                  <a:pt x="30354" y="329057"/>
                </a:lnTo>
                <a:lnTo>
                  <a:pt x="30354" y="337694"/>
                </a:lnTo>
                <a:lnTo>
                  <a:pt x="30354" y="346202"/>
                </a:lnTo>
                <a:lnTo>
                  <a:pt x="37338" y="348361"/>
                </a:lnTo>
                <a:lnTo>
                  <a:pt x="39625" y="350520"/>
                </a:lnTo>
                <a:lnTo>
                  <a:pt x="51308" y="352679"/>
                </a:lnTo>
                <a:lnTo>
                  <a:pt x="56007" y="352679"/>
                </a:lnTo>
                <a:lnTo>
                  <a:pt x="60707" y="354839"/>
                </a:lnTo>
                <a:lnTo>
                  <a:pt x="67692" y="356998"/>
                </a:lnTo>
                <a:lnTo>
                  <a:pt x="69977" y="359157"/>
                </a:lnTo>
                <a:lnTo>
                  <a:pt x="67692" y="363474"/>
                </a:lnTo>
                <a:lnTo>
                  <a:pt x="67692" y="365633"/>
                </a:lnTo>
                <a:lnTo>
                  <a:pt x="69977" y="365633"/>
                </a:lnTo>
                <a:lnTo>
                  <a:pt x="88646" y="363474"/>
                </a:lnTo>
                <a:lnTo>
                  <a:pt x="91059" y="369951"/>
                </a:lnTo>
                <a:lnTo>
                  <a:pt x="98044" y="374142"/>
                </a:lnTo>
                <a:lnTo>
                  <a:pt x="109729" y="384938"/>
                </a:lnTo>
                <a:lnTo>
                  <a:pt x="116713" y="356998"/>
                </a:lnTo>
                <a:lnTo>
                  <a:pt x="123699" y="346202"/>
                </a:lnTo>
                <a:lnTo>
                  <a:pt x="130683" y="335535"/>
                </a:lnTo>
                <a:lnTo>
                  <a:pt x="137669" y="324739"/>
                </a:lnTo>
                <a:lnTo>
                  <a:pt x="149352" y="318263"/>
                </a:lnTo>
                <a:lnTo>
                  <a:pt x="154051" y="316104"/>
                </a:lnTo>
                <a:lnTo>
                  <a:pt x="161037" y="311786"/>
                </a:lnTo>
                <a:lnTo>
                  <a:pt x="170307" y="309626"/>
                </a:lnTo>
                <a:lnTo>
                  <a:pt x="179706" y="309626"/>
                </a:lnTo>
                <a:lnTo>
                  <a:pt x="186690" y="311786"/>
                </a:lnTo>
                <a:lnTo>
                  <a:pt x="193675" y="316104"/>
                </a:lnTo>
                <a:lnTo>
                  <a:pt x="200661" y="320421"/>
                </a:lnTo>
                <a:lnTo>
                  <a:pt x="207645" y="326898"/>
                </a:lnTo>
                <a:lnTo>
                  <a:pt x="217044" y="335535"/>
                </a:lnTo>
                <a:lnTo>
                  <a:pt x="224029" y="339726"/>
                </a:lnTo>
                <a:lnTo>
                  <a:pt x="228727" y="339726"/>
                </a:lnTo>
                <a:lnTo>
                  <a:pt x="233300" y="339726"/>
                </a:lnTo>
                <a:lnTo>
                  <a:pt x="237999" y="337694"/>
                </a:lnTo>
                <a:lnTo>
                  <a:pt x="242698" y="335535"/>
                </a:lnTo>
                <a:lnTo>
                  <a:pt x="247396" y="329057"/>
                </a:lnTo>
                <a:lnTo>
                  <a:pt x="249682" y="329057"/>
                </a:lnTo>
                <a:lnTo>
                  <a:pt x="254382" y="329057"/>
                </a:lnTo>
                <a:lnTo>
                  <a:pt x="263652" y="329057"/>
                </a:lnTo>
                <a:lnTo>
                  <a:pt x="268351" y="329057"/>
                </a:lnTo>
                <a:lnTo>
                  <a:pt x="277750" y="335535"/>
                </a:lnTo>
                <a:lnTo>
                  <a:pt x="280036" y="337694"/>
                </a:lnTo>
                <a:lnTo>
                  <a:pt x="287020" y="339726"/>
                </a:lnTo>
                <a:lnTo>
                  <a:pt x="294006" y="341885"/>
                </a:lnTo>
                <a:lnTo>
                  <a:pt x="300990" y="344044"/>
                </a:lnTo>
                <a:lnTo>
                  <a:pt x="310388" y="341885"/>
                </a:lnTo>
                <a:lnTo>
                  <a:pt x="317374" y="339726"/>
                </a:lnTo>
                <a:lnTo>
                  <a:pt x="324358" y="335535"/>
                </a:lnTo>
                <a:lnTo>
                  <a:pt x="329057" y="335535"/>
                </a:lnTo>
                <a:lnTo>
                  <a:pt x="336043" y="329057"/>
                </a:lnTo>
                <a:lnTo>
                  <a:pt x="338329" y="329057"/>
                </a:lnTo>
                <a:lnTo>
                  <a:pt x="340742" y="326898"/>
                </a:lnTo>
                <a:lnTo>
                  <a:pt x="347726" y="324739"/>
                </a:lnTo>
                <a:lnTo>
                  <a:pt x="359411" y="324739"/>
                </a:lnTo>
                <a:lnTo>
                  <a:pt x="363982" y="324739"/>
                </a:lnTo>
                <a:lnTo>
                  <a:pt x="371094" y="324739"/>
                </a:lnTo>
                <a:lnTo>
                  <a:pt x="380365" y="329057"/>
                </a:lnTo>
                <a:lnTo>
                  <a:pt x="387350" y="331217"/>
                </a:lnTo>
                <a:lnTo>
                  <a:pt x="394336" y="331217"/>
                </a:lnTo>
                <a:lnTo>
                  <a:pt x="403733" y="335535"/>
                </a:lnTo>
                <a:lnTo>
                  <a:pt x="410719" y="331217"/>
                </a:lnTo>
                <a:lnTo>
                  <a:pt x="415418" y="329057"/>
                </a:lnTo>
                <a:lnTo>
                  <a:pt x="420117" y="329057"/>
                </a:lnTo>
                <a:lnTo>
                  <a:pt x="427101" y="326898"/>
                </a:lnTo>
                <a:lnTo>
                  <a:pt x="434087" y="318263"/>
                </a:lnTo>
                <a:lnTo>
                  <a:pt x="445770" y="309626"/>
                </a:lnTo>
                <a:lnTo>
                  <a:pt x="448057" y="301117"/>
                </a:lnTo>
                <a:lnTo>
                  <a:pt x="450343" y="292482"/>
                </a:lnTo>
                <a:lnTo>
                  <a:pt x="455042" y="277369"/>
                </a:lnTo>
                <a:lnTo>
                  <a:pt x="464439" y="264542"/>
                </a:lnTo>
                <a:lnTo>
                  <a:pt x="473711" y="253746"/>
                </a:lnTo>
                <a:lnTo>
                  <a:pt x="485394" y="242951"/>
                </a:lnTo>
                <a:lnTo>
                  <a:pt x="497079" y="232283"/>
                </a:lnTo>
                <a:lnTo>
                  <a:pt x="499364" y="225806"/>
                </a:lnTo>
                <a:lnTo>
                  <a:pt x="504063" y="221488"/>
                </a:lnTo>
                <a:lnTo>
                  <a:pt x="506350" y="215012"/>
                </a:lnTo>
                <a:lnTo>
                  <a:pt x="508763" y="210693"/>
                </a:lnTo>
                <a:lnTo>
                  <a:pt x="508763" y="135510"/>
                </a:lnTo>
                <a:lnTo>
                  <a:pt x="508763" y="129032"/>
                </a:lnTo>
                <a:lnTo>
                  <a:pt x="511049" y="126874"/>
                </a:lnTo>
                <a:lnTo>
                  <a:pt x="513334" y="118237"/>
                </a:lnTo>
                <a:lnTo>
                  <a:pt x="518033" y="113919"/>
                </a:lnTo>
                <a:lnTo>
                  <a:pt x="520446" y="107569"/>
                </a:lnTo>
                <a:lnTo>
                  <a:pt x="520446" y="101093"/>
                </a:lnTo>
                <a:lnTo>
                  <a:pt x="520446" y="90298"/>
                </a:lnTo>
                <a:lnTo>
                  <a:pt x="515748" y="81662"/>
                </a:lnTo>
                <a:lnTo>
                  <a:pt x="511049" y="68835"/>
                </a:lnTo>
                <a:lnTo>
                  <a:pt x="506350" y="60199"/>
                </a:lnTo>
                <a:lnTo>
                  <a:pt x="497079" y="34418"/>
                </a:lnTo>
                <a:lnTo>
                  <a:pt x="487681" y="23623"/>
                </a:lnTo>
                <a:lnTo>
                  <a:pt x="485394" y="10795"/>
                </a:lnTo>
                <a:lnTo>
                  <a:pt x="487681" y="1079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0" name="Freeform 440"/>
          <p:cNvSpPr/>
          <p:nvPr/>
        </p:nvSpPr>
        <p:spPr>
          <a:xfrm>
            <a:off x="5681471" y="3346704"/>
            <a:ext cx="520446" cy="384938"/>
          </a:xfrm>
          <a:custGeom>
            <a:avLst/>
            <a:gdLst/>
            <a:ahLst/>
            <a:cxnLst/>
            <a:rect l="0" t="0" r="0" b="0"/>
            <a:pathLst>
              <a:path w="520446" h="384938">
                <a:moveTo>
                  <a:pt x="487681" y="10795"/>
                </a:moveTo>
                <a:lnTo>
                  <a:pt x="457327" y="19305"/>
                </a:lnTo>
                <a:lnTo>
                  <a:pt x="457327" y="15113"/>
                </a:lnTo>
                <a:lnTo>
                  <a:pt x="452756" y="12955"/>
                </a:lnTo>
                <a:lnTo>
                  <a:pt x="448057" y="8637"/>
                </a:lnTo>
                <a:lnTo>
                  <a:pt x="443357" y="6477"/>
                </a:lnTo>
                <a:lnTo>
                  <a:pt x="434087" y="2160"/>
                </a:lnTo>
                <a:lnTo>
                  <a:pt x="420117" y="0"/>
                </a:lnTo>
                <a:lnTo>
                  <a:pt x="401448" y="0"/>
                </a:lnTo>
                <a:lnTo>
                  <a:pt x="392050" y="0"/>
                </a:lnTo>
                <a:lnTo>
                  <a:pt x="387350" y="0"/>
                </a:lnTo>
                <a:lnTo>
                  <a:pt x="237999" y="81662"/>
                </a:lnTo>
                <a:lnTo>
                  <a:pt x="184405" y="133350"/>
                </a:lnTo>
                <a:lnTo>
                  <a:pt x="132969" y="137668"/>
                </a:lnTo>
                <a:lnTo>
                  <a:pt x="130683" y="225806"/>
                </a:lnTo>
                <a:lnTo>
                  <a:pt x="123699" y="240919"/>
                </a:lnTo>
                <a:lnTo>
                  <a:pt x="116713" y="247269"/>
                </a:lnTo>
                <a:lnTo>
                  <a:pt x="112014" y="253746"/>
                </a:lnTo>
                <a:lnTo>
                  <a:pt x="107315" y="258064"/>
                </a:lnTo>
                <a:lnTo>
                  <a:pt x="98044" y="260223"/>
                </a:lnTo>
                <a:lnTo>
                  <a:pt x="88646" y="262382"/>
                </a:lnTo>
                <a:lnTo>
                  <a:pt x="76963" y="262382"/>
                </a:lnTo>
                <a:lnTo>
                  <a:pt x="56007" y="264542"/>
                </a:lnTo>
                <a:lnTo>
                  <a:pt x="37338" y="266701"/>
                </a:lnTo>
                <a:lnTo>
                  <a:pt x="16383" y="268860"/>
                </a:lnTo>
                <a:lnTo>
                  <a:pt x="0" y="273177"/>
                </a:lnTo>
                <a:lnTo>
                  <a:pt x="2287" y="296799"/>
                </a:lnTo>
                <a:lnTo>
                  <a:pt x="4700" y="301117"/>
                </a:lnTo>
                <a:lnTo>
                  <a:pt x="6986" y="305436"/>
                </a:lnTo>
                <a:lnTo>
                  <a:pt x="18669" y="307467"/>
                </a:lnTo>
                <a:lnTo>
                  <a:pt x="27940" y="316104"/>
                </a:lnTo>
                <a:lnTo>
                  <a:pt x="30354" y="316104"/>
                </a:lnTo>
                <a:lnTo>
                  <a:pt x="30354" y="320421"/>
                </a:lnTo>
                <a:lnTo>
                  <a:pt x="30354" y="329057"/>
                </a:lnTo>
                <a:lnTo>
                  <a:pt x="30354" y="337694"/>
                </a:lnTo>
                <a:lnTo>
                  <a:pt x="30354" y="346202"/>
                </a:lnTo>
                <a:lnTo>
                  <a:pt x="37338" y="348361"/>
                </a:lnTo>
                <a:lnTo>
                  <a:pt x="39625" y="350520"/>
                </a:lnTo>
                <a:lnTo>
                  <a:pt x="51308" y="352679"/>
                </a:lnTo>
                <a:lnTo>
                  <a:pt x="56007" y="352679"/>
                </a:lnTo>
                <a:lnTo>
                  <a:pt x="60707" y="354839"/>
                </a:lnTo>
                <a:lnTo>
                  <a:pt x="67692" y="356998"/>
                </a:lnTo>
                <a:lnTo>
                  <a:pt x="69977" y="359157"/>
                </a:lnTo>
                <a:lnTo>
                  <a:pt x="67692" y="363474"/>
                </a:lnTo>
                <a:lnTo>
                  <a:pt x="67692" y="365633"/>
                </a:lnTo>
                <a:lnTo>
                  <a:pt x="69977" y="365633"/>
                </a:lnTo>
                <a:lnTo>
                  <a:pt x="88646" y="363474"/>
                </a:lnTo>
                <a:lnTo>
                  <a:pt x="91059" y="369951"/>
                </a:lnTo>
                <a:lnTo>
                  <a:pt x="98044" y="374142"/>
                </a:lnTo>
                <a:lnTo>
                  <a:pt x="109729" y="384938"/>
                </a:lnTo>
                <a:lnTo>
                  <a:pt x="116713" y="356998"/>
                </a:lnTo>
                <a:lnTo>
                  <a:pt x="123699" y="346202"/>
                </a:lnTo>
                <a:lnTo>
                  <a:pt x="130683" y="335535"/>
                </a:lnTo>
                <a:lnTo>
                  <a:pt x="137669" y="324739"/>
                </a:lnTo>
                <a:lnTo>
                  <a:pt x="149352" y="318263"/>
                </a:lnTo>
                <a:lnTo>
                  <a:pt x="154051" y="316104"/>
                </a:lnTo>
                <a:lnTo>
                  <a:pt x="161037" y="311786"/>
                </a:lnTo>
                <a:lnTo>
                  <a:pt x="170307" y="309626"/>
                </a:lnTo>
                <a:lnTo>
                  <a:pt x="179706" y="309626"/>
                </a:lnTo>
                <a:lnTo>
                  <a:pt x="186690" y="311786"/>
                </a:lnTo>
                <a:lnTo>
                  <a:pt x="193675" y="316104"/>
                </a:lnTo>
                <a:lnTo>
                  <a:pt x="200661" y="320421"/>
                </a:lnTo>
                <a:lnTo>
                  <a:pt x="207645" y="326898"/>
                </a:lnTo>
                <a:lnTo>
                  <a:pt x="217044" y="335535"/>
                </a:lnTo>
                <a:lnTo>
                  <a:pt x="224029" y="339726"/>
                </a:lnTo>
                <a:lnTo>
                  <a:pt x="228727" y="339726"/>
                </a:lnTo>
                <a:lnTo>
                  <a:pt x="233300" y="339726"/>
                </a:lnTo>
                <a:lnTo>
                  <a:pt x="237999" y="337694"/>
                </a:lnTo>
                <a:lnTo>
                  <a:pt x="242698" y="335535"/>
                </a:lnTo>
                <a:lnTo>
                  <a:pt x="247396" y="329057"/>
                </a:lnTo>
                <a:lnTo>
                  <a:pt x="249682" y="329057"/>
                </a:lnTo>
                <a:lnTo>
                  <a:pt x="254382" y="329057"/>
                </a:lnTo>
                <a:lnTo>
                  <a:pt x="263652" y="329057"/>
                </a:lnTo>
                <a:lnTo>
                  <a:pt x="268351" y="329057"/>
                </a:lnTo>
                <a:lnTo>
                  <a:pt x="277750" y="335535"/>
                </a:lnTo>
                <a:lnTo>
                  <a:pt x="280036" y="337694"/>
                </a:lnTo>
                <a:lnTo>
                  <a:pt x="287020" y="339726"/>
                </a:lnTo>
                <a:lnTo>
                  <a:pt x="294006" y="341885"/>
                </a:lnTo>
                <a:lnTo>
                  <a:pt x="300990" y="344044"/>
                </a:lnTo>
                <a:lnTo>
                  <a:pt x="310388" y="341885"/>
                </a:lnTo>
                <a:lnTo>
                  <a:pt x="317374" y="339726"/>
                </a:lnTo>
                <a:lnTo>
                  <a:pt x="324358" y="335535"/>
                </a:lnTo>
                <a:lnTo>
                  <a:pt x="329057" y="335535"/>
                </a:lnTo>
                <a:lnTo>
                  <a:pt x="336043" y="329057"/>
                </a:lnTo>
                <a:lnTo>
                  <a:pt x="338329" y="329057"/>
                </a:lnTo>
                <a:lnTo>
                  <a:pt x="340742" y="326898"/>
                </a:lnTo>
                <a:lnTo>
                  <a:pt x="347726" y="324739"/>
                </a:lnTo>
                <a:lnTo>
                  <a:pt x="359411" y="324739"/>
                </a:lnTo>
                <a:lnTo>
                  <a:pt x="363982" y="324739"/>
                </a:lnTo>
                <a:lnTo>
                  <a:pt x="371094" y="324739"/>
                </a:lnTo>
                <a:lnTo>
                  <a:pt x="380365" y="329057"/>
                </a:lnTo>
                <a:lnTo>
                  <a:pt x="387350" y="331217"/>
                </a:lnTo>
                <a:lnTo>
                  <a:pt x="394336" y="331217"/>
                </a:lnTo>
                <a:lnTo>
                  <a:pt x="403733" y="335535"/>
                </a:lnTo>
                <a:lnTo>
                  <a:pt x="410719" y="331217"/>
                </a:lnTo>
                <a:lnTo>
                  <a:pt x="415418" y="329057"/>
                </a:lnTo>
                <a:lnTo>
                  <a:pt x="420117" y="329057"/>
                </a:lnTo>
                <a:lnTo>
                  <a:pt x="427101" y="326898"/>
                </a:lnTo>
                <a:lnTo>
                  <a:pt x="434087" y="318263"/>
                </a:lnTo>
                <a:lnTo>
                  <a:pt x="445770" y="309626"/>
                </a:lnTo>
                <a:lnTo>
                  <a:pt x="448057" y="301117"/>
                </a:lnTo>
                <a:lnTo>
                  <a:pt x="450343" y="292482"/>
                </a:lnTo>
                <a:lnTo>
                  <a:pt x="455042" y="277369"/>
                </a:lnTo>
                <a:lnTo>
                  <a:pt x="464439" y="264542"/>
                </a:lnTo>
                <a:lnTo>
                  <a:pt x="473711" y="253746"/>
                </a:lnTo>
                <a:lnTo>
                  <a:pt x="485394" y="242951"/>
                </a:lnTo>
                <a:lnTo>
                  <a:pt x="497079" y="232283"/>
                </a:lnTo>
                <a:lnTo>
                  <a:pt x="499364" y="225806"/>
                </a:lnTo>
                <a:lnTo>
                  <a:pt x="504063" y="221488"/>
                </a:lnTo>
                <a:lnTo>
                  <a:pt x="506350" y="215012"/>
                </a:lnTo>
                <a:lnTo>
                  <a:pt x="508763" y="210693"/>
                </a:lnTo>
                <a:lnTo>
                  <a:pt x="508763" y="135510"/>
                </a:lnTo>
                <a:lnTo>
                  <a:pt x="508763" y="129032"/>
                </a:lnTo>
                <a:lnTo>
                  <a:pt x="511049" y="126874"/>
                </a:lnTo>
                <a:lnTo>
                  <a:pt x="513334" y="118237"/>
                </a:lnTo>
                <a:lnTo>
                  <a:pt x="518033" y="113919"/>
                </a:lnTo>
                <a:lnTo>
                  <a:pt x="520446" y="107569"/>
                </a:lnTo>
                <a:lnTo>
                  <a:pt x="520446" y="101093"/>
                </a:lnTo>
                <a:lnTo>
                  <a:pt x="520446" y="90298"/>
                </a:lnTo>
                <a:lnTo>
                  <a:pt x="515748" y="81662"/>
                </a:lnTo>
                <a:lnTo>
                  <a:pt x="511049" y="68835"/>
                </a:lnTo>
                <a:lnTo>
                  <a:pt x="506350" y="60199"/>
                </a:lnTo>
                <a:lnTo>
                  <a:pt x="497079" y="34418"/>
                </a:lnTo>
                <a:lnTo>
                  <a:pt x="487681" y="23623"/>
                </a:lnTo>
                <a:lnTo>
                  <a:pt x="485394" y="10795"/>
                </a:lnTo>
                <a:lnTo>
                  <a:pt x="487681" y="1079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1" name="Freeform 441"/>
          <p:cNvSpPr/>
          <p:nvPr/>
        </p:nvSpPr>
        <p:spPr>
          <a:xfrm>
            <a:off x="6126479" y="3346704"/>
            <a:ext cx="354330" cy="526670"/>
          </a:xfrm>
          <a:custGeom>
            <a:avLst/>
            <a:gdLst/>
            <a:ahLst/>
            <a:cxnLst/>
            <a:rect l="0" t="0" r="0" b="0"/>
            <a:pathLst>
              <a:path w="354330" h="526670">
                <a:moveTo>
                  <a:pt x="344932" y="120905"/>
                </a:moveTo>
                <a:lnTo>
                  <a:pt x="354330" y="248286"/>
                </a:lnTo>
                <a:lnTo>
                  <a:pt x="344932" y="250444"/>
                </a:lnTo>
                <a:lnTo>
                  <a:pt x="335661" y="252604"/>
                </a:lnTo>
                <a:lnTo>
                  <a:pt x="328676" y="254762"/>
                </a:lnTo>
                <a:lnTo>
                  <a:pt x="321692" y="256921"/>
                </a:lnTo>
                <a:lnTo>
                  <a:pt x="319279" y="263271"/>
                </a:lnTo>
                <a:lnTo>
                  <a:pt x="312293" y="267589"/>
                </a:lnTo>
                <a:lnTo>
                  <a:pt x="305309" y="280544"/>
                </a:lnTo>
                <a:lnTo>
                  <a:pt x="300736" y="293498"/>
                </a:lnTo>
                <a:lnTo>
                  <a:pt x="298324" y="308611"/>
                </a:lnTo>
                <a:lnTo>
                  <a:pt x="293624" y="325882"/>
                </a:lnTo>
                <a:lnTo>
                  <a:pt x="293624" y="340995"/>
                </a:lnTo>
                <a:lnTo>
                  <a:pt x="291338" y="345314"/>
                </a:lnTo>
                <a:lnTo>
                  <a:pt x="289053" y="349632"/>
                </a:lnTo>
                <a:lnTo>
                  <a:pt x="289053" y="353949"/>
                </a:lnTo>
                <a:lnTo>
                  <a:pt x="282067" y="356108"/>
                </a:lnTo>
                <a:lnTo>
                  <a:pt x="282067" y="360426"/>
                </a:lnTo>
                <a:lnTo>
                  <a:pt x="282067" y="362586"/>
                </a:lnTo>
                <a:lnTo>
                  <a:pt x="286640" y="362586"/>
                </a:lnTo>
                <a:lnTo>
                  <a:pt x="291338" y="366904"/>
                </a:lnTo>
                <a:lnTo>
                  <a:pt x="303023" y="369063"/>
                </a:lnTo>
                <a:lnTo>
                  <a:pt x="303023" y="373380"/>
                </a:lnTo>
                <a:lnTo>
                  <a:pt x="305309" y="379857"/>
                </a:lnTo>
                <a:lnTo>
                  <a:pt x="307722" y="384176"/>
                </a:lnTo>
                <a:lnTo>
                  <a:pt x="312293" y="388494"/>
                </a:lnTo>
                <a:lnTo>
                  <a:pt x="319279" y="397129"/>
                </a:lnTo>
                <a:lnTo>
                  <a:pt x="321692" y="401448"/>
                </a:lnTo>
                <a:lnTo>
                  <a:pt x="323978" y="407924"/>
                </a:lnTo>
                <a:lnTo>
                  <a:pt x="307722" y="407924"/>
                </a:lnTo>
                <a:lnTo>
                  <a:pt x="298324" y="410083"/>
                </a:lnTo>
                <a:lnTo>
                  <a:pt x="291338" y="412242"/>
                </a:lnTo>
                <a:lnTo>
                  <a:pt x="282067" y="418720"/>
                </a:lnTo>
                <a:lnTo>
                  <a:pt x="277368" y="425196"/>
                </a:lnTo>
                <a:lnTo>
                  <a:pt x="270384" y="433832"/>
                </a:lnTo>
                <a:lnTo>
                  <a:pt x="265685" y="440310"/>
                </a:lnTo>
                <a:lnTo>
                  <a:pt x="261112" y="448945"/>
                </a:lnTo>
                <a:lnTo>
                  <a:pt x="258699" y="457582"/>
                </a:lnTo>
                <a:lnTo>
                  <a:pt x="256413" y="461899"/>
                </a:lnTo>
                <a:lnTo>
                  <a:pt x="249429" y="466217"/>
                </a:lnTo>
                <a:lnTo>
                  <a:pt x="240030" y="468376"/>
                </a:lnTo>
                <a:lnTo>
                  <a:pt x="228474" y="468376"/>
                </a:lnTo>
                <a:lnTo>
                  <a:pt x="207392" y="470536"/>
                </a:lnTo>
                <a:lnTo>
                  <a:pt x="188849" y="470536"/>
                </a:lnTo>
                <a:lnTo>
                  <a:pt x="188849" y="477013"/>
                </a:lnTo>
                <a:lnTo>
                  <a:pt x="186436" y="483489"/>
                </a:lnTo>
                <a:lnTo>
                  <a:pt x="184150" y="489967"/>
                </a:lnTo>
                <a:lnTo>
                  <a:pt x="179451" y="494285"/>
                </a:lnTo>
                <a:lnTo>
                  <a:pt x="172467" y="502920"/>
                </a:lnTo>
                <a:lnTo>
                  <a:pt x="160782" y="509398"/>
                </a:lnTo>
                <a:lnTo>
                  <a:pt x="149225" y="513716"/>
                </a:lnTo>
                <a:lnTo>
                  <a:pt x="135129" y="518033"/>
                </a:lnTo>
                <a:lnTo>
                  <a:pt x="123572" y="518033"/>
                </a:lnTo>
                <a:lnTo>
                  <a:pt x="111887" y="518033"/>
                </a:lnTo>
                <a:lnTo>
                  <a:pt x="109601" y="518033"/>
                </a:lnTo>
                <a:lnTo>
                  <a:pt x="102617" y="515874"/>
                </a:lnTo>
                <a:lnTo>
                  <a:pt x="100204" y="513716"/>
                </a:lnTo>
                <a:lnTo>
                  <a:pt x="95505" y="513716"/>
                </a:lnTo>
                <a:lnTo>
                  <a:pt x="93218" y="513716"/>
                </a:lnTo>
                <a:lnTo>
                  <a:pt x="90932" y="515874"/>
                </a:lnTo>
                <a:lnTo>
                  <a:pt x="83948" y="522351"/>
                </a:lnTo>
                <a:lnTo>
                  <a:pt x="81535" y="526670"/>
                </a:lnTo>
                <a:lnTo>
                  <a:pt x="79249" y="526670"/>
                </a:lnTo>
                <a:lnTo>
                  <a:pt x="76962" y="526670"/>
                </a:lnTo>
                <a:lnTo>
                  <a:pt x="76962" y="524511"/>
                </a:lnTo>
                <a:lnTo>
                  <a:pt x="74549" y="515874"/>
                </a:lnTo>
                <a:lnTo>
                  <a:pt x="72263" y="507239"/>
                </a:lnTo>
                <a:lnTo>
                  <a:pt x="62992" y="494285"/>
                </a:lnTo>
                <a:lnTo>
                  <a:pt x="60580" y="487807"/>
                </a:lnTo>
                <a:lnTo>
                  <a:pt x="55880" y="483489"/>
                </a:lnTo>
                <a:lnTo>
                  <a:pt x="46610" y="470536"/>
                </a:lnTo>
                <a:lnTo>
                  <a:pt x="25655" y="457582"/>
                </a:lnTo>
                <a:lnTo>
                  <a:pt x="18669" y="451104"/>
                </a:lnTo>
                <a:lnTo>
                  <a:pt x="18669" y="448945"/>
                </a:lnTo>
                <a:lnTo>
                  <a:pt x="18669" y="446786"/>
                </a:lnTo>
                <a:lnTo>
                  <a:pt x="20955" y="446786"/>
                </a:lnTo>
                <a:lnTo>
                  <a:pt x="25655" y="444627"/>
                </a:lnTo>
                <a:lnTo>
                  <a:pt x="30354" y="444627"/>
                </a:lnTo>
                <a:lnTo>
                  <a:pt x="39624" y="440310"/>
                </a:lnTo>
                <a:lnTo>
                  <a:pt x="60580" y="440310"/>
                </a:lnTo>
                <a:lnTo>
                  <a:pt x="72263" y="440310"/>
                </a:lnTo>
                <a:lnTo>
                  <a:pt x="67565" y="433832"/>
                </a:lnTo>
                <a:lnTo>
                  <a:pt x="62992" y="427355"/>
                </a:lnTo>
                <a:lnTo>
                  <a:pt x="58293" y="418720"/>
                </a:lnTo>
                <a:lnTo>
                  <a:pt x="55880" y="416561"/>
                </a:lnTo>
                <a:lnTo>
                  <a:pt x="55880" y="412242"/>
                </a:lnTo>
                <a:lnTo>
                  <a:pt x="58293" y="390652"/>
                </a:lnTo>
                <a:lnTo>
                  <a:pt x="58293" y="377698"/>
                </a:lnTo>
                <a:lnTo>
                  <a:pt x="55880" y="371221"/>
                </a:lnTo>
                <a:lnTo>
                  <a:pt x="53594" y="369063"/>
                </a:lnTo>
                <a:lnTo>
                  <a:pt x="46610" y="358267"/>
                </a:lnTo>
                <a:lnTo>
                  <a:pt x="37338" y="345314"/>
                </a:lnTo>
                <a:lnTo>
                  <a:pt x="30354" y="332360"/>
                </a:lnTo>
                <a:lnTo>
                  <a:pt x="23368" y="334519"/>
                </a:lnTo>
                <a:lnTo>
                  <a:pt x="20955" y="334519"/>
                </a:lnTo>
                <a:lnTo>
                  <a:pt x="13971" y="332360"/>
                </a:lnTo>
                <a:lnTo>
                  <a:pt x="9272" y="330201"/>
                </a:lnTo>
                <a:lnTo>
                  <a:pt x="6986" y="325882"/>
                </a:lnTo>
                <a:lnTo>
                  <a:pt x="0" y="312929"/>
                </a:lnTo>
                <a:lnTo>
                  <a:pt x="0" y="304292"/>
                </a:lnTo>
                <a:lnTo>
                  <a:pt x="4699" y="295657"/>
                </a:lnTo>
                <a:lnTo>
                  <a:pt x="6986" y="280544"/>
                </a:lnTo>
                <a:lnTo>
                  <a:pt x="16256" y="267589"/>
                </a:lnTo>
                <a:lnTo>
                  <a:pt x="27941" y="254762"/>
                </a:lnTo>
                <a:lnTo>
                  <a:pt x="37338" y="246126"/>
                </a:lnTo>
                <a:lnTo>
                  <a:pt x="48896" y="235331"/>
                </a:lnTo>
                <a:lnTo>
                  <a:pt x="53594" y="228855"/>
                </a:lnTo>
                <a:lnTo>
                  <a:pt x="55880" y="224537"/>
                </a:lnTo>
                <a:lnTo>
                  <a:pt x="60580" y="218060"/>
                </a:lnTo>
                <a:lnTo>
                  <a:pt x="62992" y="211582"/>
                </a:lnTo>
                <a:lnTo>
                  <a:pt x="62992" y="136018"/>
                </a:lnTo>
                <a:lnTo>
                  <a:pt x="62992" y="131700"/>
                </a:lnTo>
                <a:lnTo>
                  <a:pt x="62992" y="127381"/>
                </a:lnTo>
                <a:lnTo>
                  <a:pt x="67565" y="120905"/>
                </a:lnTo>
                <a:lnTo>
                  <a:pt x="69978" y="114427"/>
                </a:lnTo>
                <a:lnTo>
                  <a:pt x="72263" y="107950"/>
                </a:lnTo>
                <a:lnTo>
                  <a:pt x="72263" y="103632"/>
                </a:lnTo>
                <a:lnTo>
                  <a:pt x="72263" y="90679"/>
                </a:lnTo>
                <a:lnTo>
                  <a:pt x="69978" y="82043"/>
                </a:lnTo>
                <a:lnTo>
                  <a:pt x="62992" y="69088"/>
                </a:lnTo>
                <a:lnTo>
                  <a:pt x="60580" y="60452"/>
                </a:lnTo>
                <a:lnTo>
                  <a:pt x="48896" y="34544"/>
                </a:lnTo>
                <a:lnTo>
                  <a:pt x="41911" y="23750"/>
                </a:lnTo>
                <a:lnTo>
                  <a:pt x="37338" y="10795"/>
                </a:lnTo>
                <a:lnTo>
                  <a:pt x="41911" y="10795"/>
                </a:lnTo>
                <a:lnTo>
                  <a:pt x="72263" y="0"/>
                </a:lnTo>
                <a:lnTo>
                  <a:pt x="342647" y="125223"/>
                </a:lnTo>
                <a:lnTo>
                  <a:pt x="344932" y="12090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2" name="Freeform 442"/>
          <p:cNvSpPr/>
          <p:nvPr/>
        </p:nvSpPr>
        <p:spPr>
          <a:xfrm>
            <a:off x="6126479" y="3346704"/>
            <a:ext cx="354330" cy="526670"/>
          </a:xfrm>
          <a:custGeom>
            <a:avLst/>
            <a:gdLst/>
            <a:ahLst/>
            <a:cxnLst/>
            <a:rect l="0" t="0" r="0" b="0"/>
            <a:pathLst>
              <a:path w="354330" h="526670">
                <a:moveTo>
                  <a:pt x="344932" y="120905"/>
                </a:moveTo>
                <a:lnTo>
                  <a:pt x="354330" y="248286"/>
                </a:lnTo>
                <a:lnTo>
                  <a:pt x="344932" y="250444"/>
                </a:lnTo>
                <a:lnTo>
                  <a:pt x="335661" y="252604"/>
                </a:lnTo>
                <a:lnTo>
                  <a:pt x="328676" y="254762"/>
                </a:lnTo>
                <a:lnTo>
                  <a:pt x="321692" y="256921"/>
                </a:lnTo>
                <a:lnTo>
                  <a:pt x="319279" y="263271"/>
                </a:lnTo>
                <a:lnTo>
                  <a:pt x="312293" y="267589"/>
                </a:lnTo>
                <a:lnTo>
                  <a:pt x="305309" y="280544"/>
                </a:lnTo>
                <a:lnTo>
                  <a:pt x="300736" y="293498"/>
                </a:lnTo>
                <a:lnTo>
                  <a:pt x="298324" y="308611"/>
                </a:lnTo>
                <a:lnTo>
                  <a:pt x="293624" y="325882"/>
                </a:lnTo>
                <a:lnTo>
                  <a:pt x="293624" y="340995"/>
                </a:lnTo>
                <a:lnTo>
                  <a:pt x="291338" y="345314"/>
                </a:lnTo>
                <a:lnTo>
                  <a:pt x="289053" y="349632"/>
                </a:lnTo>
                <a:lnTo>
                  <a:pt x="289053" y="353949"/>
                </a:lnTo>
                <a:lnTo>
                  <a:pt x="282067" y="356108"/>
                </a:lnTo>
                <a:lnTo>
                  <a:pt x="282067" y="360426"/>
                </a:lnTo>
                <a:lnTo>
                  <a:pt x="282067" y="362586"/>
                </a:lnTo>
                <a:lnTo>
                  <a:pt x="286640" y="362586"/>
                </a:lnTo>
                <a:lnTo>
                  <a:pt x="291338" y="366904"/>
                </a:lnTo>
                <a:lnTo>
                  <a:pt x="303023" y="369063"/>
                </a:lnTo>
                <a:lnTo>
                  <a:pt x="303023" y="373380"/>
                </a:lnTo>
                <a:lnTo>
                  <a:pt x="305309" y="379857"/>
                </a:lnTo>
                <a:lnTo>
                  <a:pt x="307722" y="384176"/>
                </a:lnTo>
                <a:lnTo>
                  <a:pt x="312293" y="388494"/>
                </a:lnTo>
                <a:lnTo>
                  <a:pt x="319279" y="397129"/>
                </a:lnTo>
                <a:lnTo>
                  <a:pt x="321692" y="401448"/>
                </a:lnTo>
                <a:lnTo>
                  <a:pt x="323978" y="407924"/>
                </a:lnTo>
                <a:lnTo>
                  <a:pt x="307722" y="407924"/>
                </a:lnTo>
                <a:lnTo>
                  <a:pt x="298324" y="410083"/>
                </a:lnTo>
                <a:lnTo>
                  <a:pt x="291338" y="412242"/>
                </a:lnTo>
                <a:lnTo>
                  <a:pt x="282067" y="418720"/>
                </a:lnTo>
                <a:lnTo>
                  <a:pt x="277368" y="425196"/>
                </a:lnTo>
                <a:lnTo>
                  <a:pt x="270384" y="433832"/>
                </a:lnTo>
                <a:lnTo>
                  <a:pt x="265685" y="440310"/>
                </a:lnTo>
                <a:lnTo>
                  <a:pt x="261112" y="448945"/>
                </a:lnTo>
                <a:lnTo>
                  <a:pt x="258699" y="457582"/>
                </a:lnTo>
                <a:lnTo>
                  <a:pt x="256413" y="461899"/>
                </a:lnTo>
                <a:lnTo>
                  <a:pt x="249429" y="466217"/>
                </a:lnTo>
                <a:lnTo>
                  <a:pt x="240030" y="468376"/>
                </a:lnTo>
                <a:lnTo>
                  <a:pt x="228474" y="468376"/>
                </a:lnTo>
                <a:lnTo>
                  <a:pt x="207392" y="470536"/>
                </a:lnTo>
                <a:lnTo>
                  <a:pt x="188849" y="470536"/>
                </a:lnTo>
                <a:lnTo>
                  <a:pt x="188849" y="477013"/>
                </a:lnTo>
                <a:lnTo>
                  <a:pt x="186436" y="483489"/>
                </a:lnTo>
                <a:lnTo>
                  <a:pt x="184150" y="489967"/>
                </a:lnTo>
                <a:lnTo>
                  <a:pt x="179451" y="494285"/>
                </a:lnTo>
                <a:lnTo>
                  <a:pt x="172467" y="502920"/>
                </a:lnTo>
                <a:lnTo>
                  <a:pt x="160782" y="509398"/>
                </a:lnTo>
                <a:lnTo>
                  <a:pt x="149225" y="513716"/>
                </a:lnTo>
                <a:lnTo>
                  <a:pt x="135129" y="518033"/>
                </a:lnTo>
                <a:lnTo>
                  <a:pt x="123572" y="518033"/>
                </a:lnTo>
                <a:lnTo>
                  <a:pt x="111887" y="518033"/>
                </a:lnTo>
                <a:lnTo>
                  <a:pt x="109601" y="518033"/>
                </a:lnTo>
                <a:lnTo>
                  <a:pt x="102617" y="515874"/>
                </a:lnTo>
                <a:lnTo>
                  <a:pt x="100204" y="513716"/>
                </a:lnTo>
                <a:lnTo>
                  <a:pt x="95505" y="513716"/>
                </a:lnTo>
                <a:lnTo>
                  <a:pt x="93218" y="513716"/>
                </a:lnTo>
                <a:lnTo>
                  <a:pt x="90932" y="515874"/>
                </a:lnTo>
                <a:lnTo>
                  <a:pt x="83948" y="522351"/>
                </a:lnTo>
                <a:lnTo>
                  <a:pt x="81535" y="526670"/>
                </a:lnTo>
                <a:lnTo>
                  <a:pt x="79249" y="526670"/>
                </a:lnTo>
                <a:lnTo>
                  <a:pt x="76962" y="526670"/>
                </a:lnTo>
                <a:lnTo>
                  <a:pt x="76962" y="524511"/>
                </a:lnTo>
                <a:lnTo>
                  <a:pt x="74549" y="515874"/>
                </a:lnTo>
                <a:lnTo>
                  <a:pt x="72263" y="507239"/>
                </a:lnTo>
                <a:lnTo>
                  <a:pt x="62992" y="494285"/>
                </a:lnTo>
                <a:lnTo>
                  <a:pt x="60580" y="487807"/>
                </a:lnTo>
                <a:lnTo>
                  <a:pt x="55880" y="483489"/>
                </a:lnTo>
                <a:lnTo>
                  <a:pt x="46610" y="470536"/>
                </a:lnTo>
                <a:lnTo>
                  <a:pt x="25655" y="457582"/>
                </a:lnTo>
                <a:lnTo>
                  <a:pt x="18669" y="451104"/>
                </a:lnTo>
                <a:lnTo>
                  <a:pt x="18669" y="448945"/>
                </a:lnTo>
                <a:lnTo>
                  <a:pt x="18669" y="446786"/>
                </a:lnTo>
                <a:lnTo>
                  <a:pt x="20955" y="446786"/>
                </a:lnTo>
                <a:lnTo>
                  <a:pt x="25655" y="444627"/>
                </a:lnTo>
                <a:lnTo>
                  <a:pt x="30354" y="444627"/>
                </a:lnTo>
                <a:lnTo>
                  <a:pt x="39624" y="440310"/>
                </a:lnTo>
                <a:lnTo>
                  <a:pt x="60580" y="440310"/>
                </a:lnTo>
                <a:lnTo>
                  <a:pt x="72263" y="440310"/>
                </a:lnTo>
                <a:lnTo>
                  <a:pt x="67565" y="433832"/>
                </a:lnTo>
                <a:lnTo>
                  <a:pt x="62992" y="427355"/>
                </a:lnTo>
                <a:lnTo>
                  <a:pt x="58293" y="418720"/>
                </a:lnTo>
                <a:lnTo>
                  <a:pt x="55880" y="416561"/>
                </a:lnTo>
                <a:lnTo>
                  <a:pt x="55880" y="412242"/>
                </a:lnTo>
                <a:lnTo>
                  <a:pt x="58293" y="390652"/>
                </a:lnTo>
                <a:lnTo>
                  <a:pt x="58293" y="377698"/>
                </a:lnTo>
                <a:lnTo>
                  <a:pt x="55880" y="371221"/>
                </a:lnTo>
                <a:lnTo>
                  <a:pt x="53594" y="369063"/>
                </a:lnTo>
                <a:lnTo>
                  <a:pt x="46610" y="358267"/>
                </a:lnTo>
                <a:lnTo>
                  <a:pt x="37338" y="345314"/>
                </a:lnTo>
                <a:lnTo>
                  <a:pt x="30354" y="332360"/>
                </a:lnTo>
                <a:lnTo>
                  <a:pt x="23368" y="334519"/>
                </a:lnTo>
                <a:lnTo>
                  <a:pt x="20955" y="334519"/>
                </a:lnTo>
                <a:lnTo>
                  <a:pt x="13971" y="332360"/>
                </a:lnTo>
                <a:lnTo>
                  <a:pt x="9272" y="330201"/>
                </a:lnTo>
                <a:lnTo>
                  <a:pt x="6986" y="325882"/>
                </a:lnTo>
                <a:lnTo>
                  <a:pt x="0" y="312929"/>
                </a:lnTo>
                <a:lnTo>
                  <a:pt x="0" y="304292"/>
                </a:lnTo>
                <a:lnTo>
                  <a:pt x="4699" y="295657"/>
                </a:lnTo>
                <a:lnTo>
                  <a:pt x="6986" y="280544"/>
                </a:lnTo>
                <a:lnTo>
                  <a:pt x="16256" y="267589"/>
                </a:lnTo>
                <a:lnTo>
                  <a:pt x="27941" y="254762"/>
                </a:lnTo>
                <a:lnTo>
                  <a:pt x="37338" y="246126"/>
                </a:lnTo>
                <a:lnTo>
                  <a:pt x="48896" y="235331"/>
                </a:lnTo>
                <a:lnTo>
                  <a:pt x="53594" y="228855"/>
                </a:lnTo>
                <a:lnTo>
                  <a:pt x="55880" y="224537"/>
                </a:lnTo>
                <a:lnTo>
                  <a:pt x="60580" y="218060"/>
                </a:lnTo>
                <a:lnTo>
                  <a:pt x="62992" y="211582"/>
                </a:lnTo>
                <a:lnTo>
                  <a:pt x="62992" y="136018"/>
                </a:lnTo>
                <a:lnTo>
                  <a:pt x="62992" y="131700"/>
                </a:lnTo>
                <a:lnTo>
                  <a:pt x="62992" y="127381"/>
                </a:lnTo>
                <a:lnTo>
                  <a:pt x="67565" y="120905"/>
                </a:lnTo>
                <a:lnTo>
                  <a:pt x="69978" y="114427"/>
                </a:lnTo>
                <a:lnTo>
                  <a:pt x="72263" y="107950"/>
                </a:lnTo>
                <a:lnTo>
                  <a:pt x="72263" y="103632"/>
                </a:lnTo>
                <a:lnTo>
                  <a:pt x="72263" y="90679"/>
                </a:lnTo>
                <a:lnTo>
                  <a:pt x="69978" y="82043"/>
                </a:lnTo>
                <a:lnTo>
                  <a:pt x="62992" y="69088"/>
                </a:lnTo>
                <a:lnTo>
                  <a:pt x="60580" y="60452"/>
                </a:lnTo>
                <a:lnTo>
                  <a:pt x="48896" y="34544"/>
                </a:lnTo>
                <a:lnTo>
                  <a:pt x="41911" y="23750"/>
                </a:lnTo>
                <a:lnTo>
                  <a:pt x="37338" y="10795"/>
                </a:lnTo>
                <a:lnTo>
                  <a:pt x="41911" y="10795"/>
                </a:lnTo>
                <a:lnTo>
                  <a:pt x="72263" y="0"/>
                </a:lnTo>
                <a:lnTo>
                  <a:pt x="342647" y="125223"/>
                </a:lnTo>
                <a:lnTo>
                  <a:pt x="344932" y="12090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3" name="Freeform 443"/>
          <p:cNvSpPr/>
          <p:nvPr/>
        </p:nvSpPr>
        <p:spPr>
          <a:xfrm>
            <a:off x="6789419" y="3523489"/>
            <a:ext cx="494538" cy="477901"/>
          </a:xfrm>
          <a:custGeom>
            <a:avLst/>
            <a:gdLst/>
            <a:ahLst/>
            <a:cxnLst/>
            <a:rect l="0" t="0" r="0" b="0"/>
            <a:pathLst>
              <a:path w="494538" h="477901">
                <a:moveTo>
                  <a:pt x="333502" y="170814"/>
                </a:moveTo>
                <a:lnTo>
                  <a:pt x="326517" y="166497"/>
                </a:lnTo>
                <a:lnTo>
                  <a:pt x="321946" y="162179"/>
                </a:lnTo>
                <a:lnTo>
                  <a:pt x="331216" y="170814"/>
                </a:lnTo>
                <a:lnTo>
                  <a:pt x="317247" y="179451"/>
                </a:lnTo>
                <a:lnTo>
                  <a:pt x="305562" y="190245"/>
                </a:lnTo>
                <a:lnTo>
                  <a:pt x="298577" y="194563"/>
                </a:lnTo>
                <a:lnTo>
                  <a:pt x="293878" y="201167"/>
                </a:lnTo>
                <a:lnTo>
                  <a:pt x="291592" y="209804"/>
                </a:lnTo>
                <a:lnTo>
                  <a:pt x="289179" y="216281"/>
                </a:lnTo>
                <a:lnTo>
                  <a:pt x="289179" y="222757"/>
                </a:lnTo>
                <a:lnTo>
                  <a:pt x="291592" y="229235"/>
                </a:lnTo>
                <a:lnTo>
                  <a:pt x="296291" y="231394"/>
                </a:lnTo>
                <a:lnTo>
                  <a:pt x="298577" y="233553"/>
                </a:lnTo>
                <a:lnTo>
                  <a:pt x="310262" y="231394"/>
                </a:lnTo>
                <a:lnTo>
                  <a:pt x="314834" y="231394"/>
                </a:lnTo>
                <a:lnTo>
                  <a:pt x="321946" y="227076"/>
                </a:lnTo>
                <a:lnTo>
                  <a:pt x="328931" y="222757"/>
                </a:lnTo>
                <a:lnTo>
                  <a:pt x="326517" y="231394"/>
                </a:lnTo>
                <a:lnTo>
                  <a:pt x="326517" y="235711"/>
                </a:lnTo>
                <a:lnTo>
                  <a:pt x="328931" y="248666"/>
                </a:lnTo>
                <a:lnTo>
                  <a:pt x="331216" y="257301"/>
                </a:lnTo>
                <a:lnTo>
                  <a:pt x="335915" y="263779"/>
                </a:lnTo>
                <a:lnTo>
                  <a:pt x="345187" y="272414"/>
                </a:lnTo>
                <a:lnTo>
                  <a:pt x="352172" y="281178"/>
                </a:lnTo>
                <a:lnTo>
                  <a:pt x="361570" y="289813"/>
                </a:lnTo>
                <a:lnTo>
                  <a:pt x="373253" y="298450"/>
                </a:lnTo>
                <a:lnTo>
                  <a:pt x="384811" y="302767"/>
                </a:lnTo>
                <a:lnTo>
                  <a:pt x="410464" y="313563"/>
                </a:lnTo>
                <a:lnTo>
                  <a:pt x="424562" y="317881"/>
                </a:lnTo>
                <a:lnTo>
                  <a:pt x="438532" y="320039"/>
                </a:lnTo>
                <a:lnTo>
                  <a:pt x="452501" y="326516"/>
                </a:lnTo>
                <a:lnTo>
                  <a:pt x="468885" y="326516"/>
                </a:lnTo>
                <a:lnTo>
                  <a:pt x="494538" y="328676"/>
                </a:lnTo>
                <a:lnTo>
                  <a:pt x="487553" y="339470"/>
                </a:lnTo>
                <a:lnTo>
                  <a:pt x="480441" y="348107"/>
                </a:lnTo>
                <a:lnTo>
                  <a:pt x="471171" y="358901"/>
                </a:lnTo>
                <a:lnTo>
                  <a:pt x="461899" y="367664"/>
                </a:lnTo>
                <a:lnTo>
                  <a:pt x="445516" y="384936"/>
                </a:lnTo>
                <a:lnTo>
                  <a:pt x="436119" y="393572"/>
                </a:lnTo>
                <a:lnTo>
                  <a:pt x="426848" y="400050"/>
                </a:lnTo>
                <a:lnTo>
                  <a:pt x="422149" y="408685"/>
                </a:lnTo>
                <a:lnTo>
                  <a:pt x="417576" y="417322"/>
                </a:lnTo>
                <a:lnTo>
                  <a:pt x="415163" y="419481"/>
                </a:lnTo>
                <a:lnTo>
                  <a:pt x="410464" y="423798"/>
                </a:lnTo>
                <a:lnTo>
                  <a:pt x="408178" y="425957"/>
                </a:lnTo>
                <a:lnTo>
                  <a:pt x="405892" y="425957"/>
                </a:lnTo>
                <a:lnTo>
                  <a:pt x="398908" y="425957"/>
                </a:lnTo>
                <a:lnTo>
                  <a:pt x="396495" y="428116"/>
                </a:lnTo>
                <a:lnTo>
                  <a:pt x="384811" y="425957"/>
                </a:lnTo>
                <a:lnTo>
                  <a:pt x="382524" y="425957"/>
                </a:lnTo>
                <a:lnTo>
                  <a:pt x="375539" y="425957"/>
                </a:lnTo>
                <a:lnTo>
                  <a:pt x="366141" y="428116"/>
                </a:lnTo>
                <a:lnTo>
                  <a:pt x="356871" y="434594"/>
                </a:lnTo>
                <a:lnTo>
                  <a:pt x="347599" y="436753"/>
                </a:lnTo>
                <a:lnTo>
                  <a:pt x="328931" y="447675"/>
                </a:lnTo>
                <a:lnTo>
                  <a:pt x="319533" y="456310"/>
                </a:lnTo>
                <a:lnTo>
                  <a:pt x="310262" y="458469"/>
                </a:lnTo>
                <a:lnTo>
                  <a:pt x="298577" y="462788"/>
                </a:lnTo>
                <a:lnTo>
                  <a:pt x="293878" y="462788"/>
                </a:lnTo>
                <a:lnTo>
                  <a:pt x="289179" y="462788"/>
                </a:lnTo>
                <a:lnTo>
                  <a:pt x="282195" y="462788"/>
                </a:lnTo>
                <a:lnTo>
                  <a:pt x="279909" y="462788"/>
                </a:lnTo>
                <a:lnTo>
                  <a:pt x="270511" y="456310"/>
                </a:lnTo>
                <a:lnTo>
                  <a:pt x="265938" y="454151"/>
                </a:lnTo>
                <a:lnTo>
                  <a:pt x="261239" y="454151"/>
                </a:lnTo>
                <a:lnTo>
                  <a:pt x="258953" y="451992"/>
                </a:lnTo>
                <a:lnTo>
                  <a:pt x="249556" y="454151"/>
                </a:lnTo>
                <a:lnTo>
                  <a:pt x="249556" y="456310"/>
                </a:lnTo>
                <a:lnTo>
                  <a:pt x="242571" y="456310"/>
                </a:lnTo>
                <a:lnTo>
                  <a:pt x="235586" y="464947"/>
                </a:lnTo>
                <a:lnTo>
                  <a:pt x="230887" y="469264"/>
                </a:lnTo>
                <a:lnTo>
                  <a:pt x="226314" y="473582"/>
                </a:lnTo>
                <a:lnTo>
                  <a:pt x="221615" y="475741"/>
                </a:lnTo>
                <a:lnTo>
                  <a:pt x="216916" y="477901"/>
                </a:lnTo>
                <a:lnTo>
                  <a:pt x="205233" y="477901"/>
                </a:lnTo>
                <a:lnTo>
                  <a:pt x="195962" y="475741"/>
                </a:lnTo>
                <a:lnTo>
                  <a:pt x="188976" y="473582"/>
                </a:lnTo>
                <a:lnTo>
                  <a:pt x="179578" y="471423"/>
                </a:lnTo>
                <a:lnTo>
                  <a:pt x="167895" y="467106"/>
                </a:lnTo>
                <a:lnTo>
                  <a:pt x="156337" y="462788"/>
                </a:lnTo>
                <a:lnTo>
                  <a:pt x="142240" y="456310"/>
                </a:lnTo>
                <a:lnTo>
                  <a:pt x="128271" y="447675"/>
                </a:lnTo>
                <a:lnTo>
                  <a:pt x="112014" y="445516"/>
                </a:lnTo>
                <a:lnTo>
                  <a:pt x="102616" y="445516"/>
                </a:lnTo>
                <a:lnTo>
                  <a:pt x="93346" y="443357"/>
                </a:lnTo>
                <a:lnTo>
                  <a:pt x="93346" y="434594"/>
                </a:lnTo>
                <a:lnTo>
                  <a:pt x="90933" y="428116"/>
                </a:lnTo>
                <a:lnTo>
                  <a:pt x="81662" y="419481"/>
                </a:lnTo>
                <a:lnTo>
                  <a:pt x="72263" y="408685"/>
                </a:lnTo>
                <a:lnTo>
                  <a:pt x="69977" y="404367"/>
                </a:lnTo>
                <a:lnTo>
                  <a:pt x="65278" y="397891"/>
                </a:lnTo>
                <a:lnTo>
                  <a:pt x="60707" y="387095"/>
                </a:lnTo>
                <a:lnTo>
                  <a:pt x="60707" y="376301"/>
                </a:lnTo>
                <a:lnTo>
                  <a:pt x="58294" y="374141"/>
                </a:lnTo>
                <a:lnTo>
                  <a:pt x="53595" y="369823"/>
                </a:lnTo>
                <a:lnTo>
                  <a:pt x="51309" y="365506"/>
                </a:lnTo>
                <a:lnTo>
                  <a:pt x="44324" y="361188"/>
                </a:lnTo>
                <a:lnTo>
                  <a:pt x="18670" y="348107"/>
                </a:lnTo>
                <a:lnTo>
                  <a:pt x="11685" y="341629"/>
                </a:lnTo>
                <a:lnTo>
                  <a:pt x="6986" y="337311"/>
                </a:lnTo>
                <a:lnTo>
                  <a:pt x="0" y="330835"/>
                </a:lnTo>
                <a:lnTo>
                  <a:pt x="0" y="328676"/>
                </a:lnTo>
                <a:lnTo>
                  <a:pt x="0" y="326516"/>
                </a:lnTo>
                <a:lnTo>
                  <a:pt x="0" y="320039"/>
                </a:lnTo>
                <a:lnTo>
                  <a:pt x="6986" y="320039"/>
                </a:lnTo>
                <a:lnTo>
                  <a:pt x="11685" y="320039"/>
                </a:lnTo>
                <a:lnTo>
                  <a:pt x="20956" y="315722"/>
                </a:lnTo>
                <a:lnTo>
                  <a:pt x="23369" y="311404"/>
                </a:lnTo>
                <a:lnTo>
                  <a:pt x="27940" y="309244"/>
                </a:lnTo>
                <a:lnTo>
                  <a:pt x="30353" y="298450"/>
                </a:lnTo>
                <a:lnTo>
                  <a:pt x="30353" y="291972"/>
                </a:lnTo>
                <a:lnTo>
                  <a:pt x="30353" y="272414"/>
                </a:lnTo>
                <a:lnTo>
                  <a:pt x="30353" y="257301"/>
                </a:lnTo>
                <a:lnTo>
                  <a:pt x="32639" y="248666"/>
                </a:lnTo>
                <a:lnTo>
                  <a:pt x="34925" y="242188"/>
                </a:lnTo>
                <a:lnTo>
                  <a:pt x="39624" y="240029"/>
                </a:lnTo>
                <a:lnTo>
                  <a:pt x="46610" y="235711"/>
                </a:lnTo>
                <a:lnTo>
                  <a:pt x="60707" y="233553"/>
                </a:lnTo>
                <a:lnTo>
                  <a:pt x="62992" y="227076"/>
                </a:lnTo>
                <a:lnTo>
                  <a:pt x="62992" y="216281"/>
                </a:lnTo>
                <a:lnTo>
                  <a:pt x="65278" y="211963"/>
                </a:lnTo>
                <a:lnTo>
                  <a:pt x="69977" y="203326"/>
                </a:lnTo>
                <a:lnTo>
                  <a:pt x="76962" y="190245"/>
                </a:lnTo>
                <a:lnTo>
                  <a:pt x="86361" y="177291"/>
                </a:lnTo>
                <a:lnTo>
                  <a:pt x="93346" y="166497"/>
                </a:lnTo>
                <a:lnTo>
                  <a:pt x="102616" y="155701"/>
                </a:lnTo>
                <a:lnTo>
                  <a:pt x="107315" y="140588"/>
                </a:lnTo>
                <a:lnTo>
                  <a:pt x="109601" y="134111"/>
                </a:lnTo>
                <a:lnTo>
                  <a:pt x="109601" y="127635"/>
                </a:lnTo>
                <a:lnTo>
                  <a:pt x="109601" y="92963"/>
                </a:lnTo>
                <a:lnTo>
                  <a:pt x="109601" y="84328"/>
                </a:lnTo>
                <a:lnTo>
                  <a:pt x="112014" y="77851"/>
                </a:lnTo>
                <a:lnTo>
                  <a:pt x="116587" y="62738"/>
                </a:lnTo>
                <a:lnTo>
                  <a:pt x="121286" y="49783"/>
                </a:lnTo>
                <a:lnTo>
                  <a:pt x="121286" y="41147"/>
                </a:lnTo>
                <a:lnTo>
                  <a:pt x="123572" y="28066"/>
                </a:lnTo>
                <a:lnTo>
                  <a:pt x="128271" y="28066"/>
                </a:lnTo>
                <a:lnTo>
                  <a:pt x="135256" y="28066"/>
                </a:lnTo>
                <a:lnTo>
                  <a:pt x="144653" y="21590"/>
                </a:lnTo>
                <a:lnTo>
                  <a:pt x="149225" y="19431"/>
                </a:lnTo>
                <a:lnTo>
                  <a:pt x="165609" y="8635"/>
                </a:lnTo>
                <a:lnTo>
                  <a:pt x="170308" y="6477"/>
                </a:lnTo>
                <a:lnTo>
                  <a:pt x="174879" y="0"/>
                </a:lnTo>
                <a:lnTo>
                  <a:pt x="179578" y="8635"/>
                </a:lnTo>
                <a:lnTo>
                  <a:pt x="186563" y="19431"/>
                </a:lnTo>
                <a:lnTo>
                  <a:pt x="198248" y="49783"/>
                </a:lnTo>
                <a:lnTo>
                  <a:pt x="205233" y="62738"/>
                </a:lnTo>
                <a:lnTo>
                  <a:pt x="209932" y="75691"/>
                </a:lnTo>
                <a:lnTo>
                  <a:pt x="216916" y="77851"/>
                </a:lnTo>
                <a:lnTo>
                  <a:pt x="219202" y="84328"/>
                </a:lnTo>
                <a:lnTo>
                  <a:pt x="226314" y="84328"/>
                </a:lnTo>
                <a:lnTo>
                  <a:pt x="228600" y="84328"/>
                </a:lnTo>
                <a:lnTo>
                  <a:pt x="247270" y="92963"/>
                </a:lnTo>
                <a:lnTo>
                  <a:pt x="261239" y="103759"/>
                </a:lnTo>
                <a:lnTo>
                  <a:pt x="272924" y="112394"/>
                </a:lnTo>
                <a:lnTo>
                  <a:pt x="284608" y="125476"/>
                </a:lnTo>
                <a:lnTo>
                  <a:pt x="305562" y="144907"/>
                </a:lnTo>
                <a:lnTo>
                  <a:pt x="321946" y="162179"/>
                </a:lnTo>
                <a:lnTo>
                  <a:pt x="333502" y="17081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4" name="Freeform 444"/>
          <p:cNvSpPr/>
          <p:nvPr/>
        </p:nvSpPr>
        <p:spPr>
          <a:xfrm>
            <a:off x="6789419" y="3523489"/>
            <a:ext cx="494538" cy="477901"/>
          </a:xfrm>
          <a:custGeom>
            <a:avLst/>
            <a:gdLst/>
            <a:ahLst/>
            <a:cxnLst/>
            <a:rect l="0" t="0" r="0" b="0"/>
            <a:pathLst>
              <a:path w="494538" h="477901">
                <a:moveTo>
                  <a:pt x="333502" y="170814"/>
                </a:moveTo>
                <a:lnTo>
                  <a:pt x="326517" y="166497"/>
                </a:lnTo>
                <a:lnTo>
                  <a:pt x="321946" y="162179"/>
                </a:lnTo>
                <a:lnTo>
                  <a:pt x="331216" y="170814"/>
                </a:lnTo>
                <a:lnTo>
                  <a:pt x="317247" y="179451"/>
                </a:lnTo>
                <a:lnTo>
                  <a:pt x="305562" y="190245"/>
                </a:lnTo>
                <a:lnTo>
                  <a:pt x="298577" y="194563"/>
                </a:lnTo>
                <a:lnTo>
                  <a:pt x="293878" y="201167"/>
                </a:lnTo>
                <a:lnTo>
                  <a:pt x="291592" y="209804"/>
                </a:lnTo>
                <a:lnTo>
                  <a:pt x="289179" y="216281"/>
                </a:lnTo>
                <a:lnTo>
                  <a:pt x="289179" y="222757"/>
                </a:lnTo>
                <a:lnTo>
                  <a:pt x="291592" y="229235"/>
                </a:lnTo>
                <a:lnTo>
                  <a:pt x="296291" y="231394"/>
                </a:lnTo>
                <a:lnTo>
                  <a:pt x="298577" y="233553"/>
                </a:lnTo>
                <a:lnTo>
                  <a:pt x="310262" y="231394"/>
                </a:lnTo>
                <a:lnTo>
                  <a:pt x="314834" y="231394"/>
                </a:lnTo>
                <a:lnTo>
                  <a:pt x="321946" y="227076"/>
                </a:lnTo>
                <a:lnTo>
                  <a:pt x="328931" y="222757"/>
                </a:lnTo>
                <a:lnTo>
                  <a:pt x="326517" y="231394"/>
                </a:lnTo>
                <a:lnTo>
                  <a:pt x="326517" y="235711"/>
                </a:lnTo>
                <a:lnTo>
                  <a:pt x="328931" y="248666"/>
                </a:lnTo>
                <a:lnTo>
                  <a:pt x="331216" y="257301"/>
                </a:lnTo>
                <a:lnTo>
                  <a:pt x="335915" y="263779"/>
                </a:lnTo>
                <a:lnTo>
                  <a:pt x="345187" y="272414"/>
                </a:lnTo>
                <a:lnTo>
                  <a:pt x="352172" y="281178"/>
                </a:lnTo>
                <a:lnTo>
                  <a:pt x="361570" y="289813"/>
                </a:lnTo>
                <a:lnTo>
                  <a:pt x="373253" y="298450"/>
                </a:lnTo>
                <a:lnTo>
                  <a:pt x="384811" y="302767"/>
                </a:lnTo>
                <a:lnTo>
                  <a:pt x="410464" y="313563"/>
                </a:lnTo>
                <a:lnTo>
                  <a:pt x="424562" y="317881"/>
                </a:lnTo>
                <a:lnTo>
                  <a:pt x="438532" y="320039"/>
                </a:lnTo>
                <a:lnTo>
                  <a:pt x="452501" y="326516"/>
                </a:lnTo>
                <a:lnTo>
                  <a:pt x="468885" y="326516"/>
                </a:lnTo>
                <a:lnTo>
                  <a:pt x="494538" y="328676"/>
                </a:lnTo>
                <a:lnTo>
                  <a:pt x="487553" y="339470"/>
                </a:lnTo>
                <a:lnTo>
                  <a:pt x="480441" y="348107"/>
                </a:lnTo>
                <a:lnTo>
                  <a:pt x="471171" y="358901"/>
                </a:lnTo>
                <a:lnTo>
                  <a:pt x="461899" y="367664"/>
                </a:lnTo>
                <a:lnTo>
                  <a:pt x="445516" y="384936"/>
                </a:lnTo>
                <a:lnTo>
                  <a:pt x="436119" y="393572"/>
                </a:lnTo>
                <a:lnTo>
                  <a:pt x="426848" y="400050"/>
                </a:lnTo>
                <a:lnTo>
                  <a:pt x="422149" y="408685"/>
                </a:lnTo>
                <a:lnTo>
                  <a:pt x="417576" y="417322"/>
                </a:lnTo>
                <a:lnTo>
                  <a:pt x="415163" y="419481"/>
                </a:lnTo>
                <a:lnTo>
                  <a:pt x="410464" y="423798"/>
                </a:lnTo>
                <a:lnTo>
                  <a:pt x="408178" y="425957"/>
                </a:lnTo>
                <a:lnTo>
                  <a:pt x="405892" y="425957"/>
                </a:lnTo>
                <a:lnTo>
                  <a:pt x="398908" y="425957"/>
                </a:lnTo>
                <a:lnTo>
                  <a:pt x="396495" y="428116"/>
                </a:lnTo>
                <a:lnTo>
                  <a:pt x="384811" y="425957"/>
                </a:lnTo>
                <a:lnTo>
                  <a:pt x="382524" y="425957"/>
                </a:lnTo>
                <a:lnTo>
                  <a:pt x="375539" y="425957"/>
                </a:lnTo>
                <a:lnTo>
                  <a:pt x="366141" y="428116"/>
                </a:lnTo>
                <a:lnTo>
                  <a:pt x="356871" y="434594"/>
                </a:lnTo>
                <a:lnTo>
                  <a:pt x="347599" y="436753"/>
                </a:lnTo>
                <a:lnTo>
                  <a:pt x="328931" y="447675"/>
                </a:lnTo>
                <a:lnTo>
                  <a:pt x="319533" y="456310"/>
                </a:lnTo>
                <a:lnTo>
                  <a:pt x="310262" y="458469"/>
                </a:lnTo>
                <a:lnTo>
                  <a:pt x="298577" y="462788"/>
                </a:lnTo>
                <a:lnTo>
                  <a:pt x="293878" y="462788"/>
                </a:lnTo>
                <a:lnTo>
                  <a:pt x="289179" y="462788"/>
                </a:lnTo>
                <a:lnTo>
                  <a:pt x="282195" y="462788"/>
                </a:lnTo>
                <a:lnTo>
                  <a:pt x="279909" y="462788"/>
                </a:lnTo>
                <a:lnTo>
                  <a:pt x="270511" y="456310"/>
                </a:lnTo>
                <a:lnTo>
                  <a:pt x="265938" y="454151"/>
                </a:lnTo>
                <a:lnTo>
                  <a:pt x="261239" y="454151"/>
                </a:lnTo>
                <a:lnTo>
                  <a:pt x="258953" y="451992"/>
                </a:lnTo>
                <a:lnTo>
                  <a:pt x="249556" y="454151"/>
                </a:lnTo>
                <a:lnTo>
                  <a:pt x="249556" y="456310"/>
                </a:lnTo>
                <a:lnTo>
                  <a:pt x="242571" y="456310"/>
                </a:lnTo>
                <a:lnTo>
                  <a:pt x="235586" y="464947"/>
                </a:lnTo>
                <a:lnTo>
                  <a:pt x="230887" y="469264"/>
                </a:lnTo>
                <a:lnTo>
                  <a:pt x="226314" y="473582"/>
                </a:lnTo>
                <a:lnTo>
                  <a:pt x="221615" y="475741"/>
                </a:lnTo>
                <a:lnTo>
                  <a:pt x="216916" y="477901"/>
                </a:lnTo>
                <a:lnTo>
                  <a:pt x="205233" y="477901"/>
                </a:lnTo>
                <a:lnTo>
                  <a:pt x="195962" y="475741"/>
                </a:lnTo>
                <a:lnTo>
                  <a:pt x="188976" y="473582"/>
                </a:lnTo>
                <a:lnTo>
                  <a:pt x="179578" y="471423"/>
                </a:lnTo>
                <a:lnTo>
                  <a:pt x="167895" y="467106"/>
                </a:lnTo>
                <a:lnTo>
                  <a:pt x="156337" y="462788"/>
                </a:lnTo>
                <a:lnTo>
                  <a:pt x="142240" y="456310"/>
                </a:lnTo>
                <a:lnTo>
                  <a:pt x="128271" y="447675"/>
                </a:lnTo>
                <a:lnTo>
                  <a:pt x="112014" y="445516"/>
                </a:lnTo>
                <a:lnTo>
                  <a:pt x="102616" y="445516"/>
                </a:lnTo>
                <a:lnTo>
                  <a:pt x="93346" y="443357"/>
                </a:lnTo>
                <a:lnTo>
                  <a:pt x="93346" y="434594"/>
                </a:lnTo>
                <a:lnTo>
                  <a:pt x="90933" y="428116"/>
                </a:lnTo>
                <a:lnTo>
                  <a:pt x="81662" y="419481"/>
                </a:lnTo>
                <a:lnTo>
                  <a:pt x="72263" y="408685"/>
                </a:lnTo>
                <a:lnTo>
                  <a:pt x="69977" y="404367"/>
                </a:lnTo>
                <a:lnTo>
                  <a:pt x="65278" y="397891"/>
                </a:lnTo>
                <a:lnTo>
                  <a:pt x="60707" y="387095"/>
                </a:lnTo>
                <a:lnTo>
                  <a:pt x="60707" y="376301"/>
                </a:lnTo>
                <a:lnTo>
                  <a:pt x="58294" y="374141"/>
                </a:lnTo>
                <a:lnTo>
                  <a:pt x="53595" y="369823"/>
                </a:lnTo>
                <a:lnTo>
                  <a:pt x="51309" y="365506"/>
                </a:lnTo>
                <a:lnTo>
                  <a:pt x="44324" y="361188"/>
                </a:lnTo>
                <a:lnTo>
                  <a:pt x="18670" y="348107"/>
                </a:lnTo>
                <a:lnTo>
                  <a:pt x="11685" y="341629"/>
                </a:lnTo>
                <a:lnTo>
                  <a:pt x="6986" y="337311"/>
                </a:lnTo>
                <a:lnTo>
                  <a:pt x="0" y="330835"/>
                </a:lnTo>
                <a:lnTo>
                  <a:pt x="0" y="328676"/>
                </a:lnTo>
                <a:lnTo>
                  <a:pt x="0" y="326516"/>
                </a:lnTo>
                <a:lnTo>
                  <a:pt x="0" y="320039"/>
                </a:lnTo>
                <a:lnTo>
                  <a:pt x="6986" y="320039"/>
                </a:lnTo>
                <a:lnTo>
                  <a:pt x="11685" y="320039"/>
                </a:lnTo>
                <a:lnTo>
                  <a:pt x="20956" y="315722"/>
                </a:lnTo>
                <a:lnTo>
                  <a:pt x="23369" y="311404"/>
                </a:lnTo>
                <a:lnTo>
                  <a:pt x="27940" y="309244"/>
                </a:lnTo>
                <a:lnTo>
                  <a:pt x="30353" y="298450"/>
                </a:lnTo>
                <a:lnTo>
                  <a:pt x="30353" y="291972"/>
                </a:lnTo>
                <a:lnTo>
                  <a:pt x="30353" y="272414"/>
                </a:lnTo>
                <a:lnTo>
                  <a:pt x="30353" y="257301"/>
                </a:lnTo>
                <a:lnTo>
                  <a:pt x="32639" y="248666"/>
                </a:lnTo>
                <a:lnTo>
                  <a:pt x="34925" y="242188"/>
                </a:lnTo>
                <a:lnTo>
                  <a:pt x="39624" y="240029"/>
                </a:lnTo>
                <a:lnTo>
                  <a:pt x="46610" y="235711"/>
                </a:lnTo>
                <a:lnTo>
                  <a:pt x="60707" y="233553"/>
                </a:lnTo>
                <a:lnTo>
                  <a:pt x="62992" y="227076"/>
                </a:lnTo>
                <a:lnTo>
                  <a:pt x="62992" y="216281"/>
                </a:lnTo>
                <a:lnTo>
                  <a:pt x="65278" y="211963"/>
                </a:lnTo>
                <a:lnTo>
                  <a:pt x="69977" y="203326"/>
                </a:lnTo>
                <a:lnTo>
                  <a:pt x="76962" y="190245"/>
                </a:lnTo>
                <a:lnTo>
                  <a:pt x="86361" y="177291"/>
                </a:lnTo>
                <a:lnTo>
                  <a:pt x="93346" y="166497"/>
                </a:lnTo>
                <a:lnTo>
                  <a:pt x="102616" y="155701"/>
                </a:lnTo>
                <a:lnTo>
                  <a:pt x="107315" y="140588"/>
                </a:lnTo>
                <a:lnTo>
                  <a:pt x="109601" y="134111"/>
                </a:lnTo>
                <a:lnTo>
                  <a:pt x="109601" y="127635"/>
                </a:lnTo>
                <a:lnTo>
                  <a:pt x="109601" y="92963"/>
                </a:lnTo>
                <a:lnTo>
                  <a:pt x="109601" y="84328"/>
                </a:lnTo>
                <a:lnTo>
                  <a:pt x="112014" y="77851"/>
                </a:lnTo>
                <a:lnTo>
                  <a:pt x="116587" y="62738"/>
                </a:lnTo>
                <a:lnTo>
                  <a:pt x="121286" y="49783"/>
                </a:lnTo>
                <a:lnTo>
                  <a:pt x="121286" y="41147"/>
                </a:lnTo>
                <a:lnTo>
                  <a:pt x="123572" y="28066"/>
                </a:lnTo>
                <a:lnTo>
                  <a:pt x="128271" y="28066"/>
                </a:lnTo>
                <a:lnTo>
                  <a:pt x="135256" y="28066"/>
                </a:lnTo>
                <a:lnTo>
                  <a:pt x="144653" y="21590"/>
                </a:lnTo>
                <a:lnTo>
                  <a:pt x="149225" y="19431"/>
                </a:lnTo>
                <a:lnTo>
                  <a:pt x="165609" y="8635"/>
                </a:lnTo>
                <a:lnTo>
                  <a:pt x="170308" y="6477"/>
                </a:lnTo>
                <a:lnTo>
                  <a:pt x="174879" y="0"/>
                </a:lnTo>
                <a:lnTo>
                  <a:pt x="179578" y="8635"/>
                </a:lnTo>
                <a:lnTo>
                  <a:pt x="186563" y="19431"/>
                </a:lnTo>
                <a:lnTo>
                  <a:pt x="198248" y="49783"/>
                </a:lnTo>
                <a:lnTo>
                  <a:pt x="205233" y="62738"/>
                </a:lnTo>
                <a:lnTo>
                  <a:pt x="209932" y="75691"/>
                </a:lnTo>
                <a:lnTo>
                  <a:pt x="216916" y="77851"/>
                </a:lnTo>
                <a:lnTo>
                  <a:pt x="219202" y="84328"/>
                </a:lnTo>
                <a:lnTo>
                  <a:pt x="226314" y="84328"/>
                </a:lnTo>
                <a:lnTo>
                  <a:pt x="228600" y="84328"/>
                </a:lnTo>
                <a:lnTo>
                  <a:pt x="247270" y="92963"/>
                </a:lnTo>
                <a:lnTo>
                  <a:pt x="261239" y="103759"/>
                </a:lnTo>
                <a:lnTo>
                  <a:pt x="272924" y="112394"/>
                </a:lnTo>
                <a:lnTo>
                  <a:pt x="284608" y="125476"/>
                </a:lnTo>
                <a:lnTo>
                  <a:pt x="305562" y="144907"/>
                </a:lnTo>
                <a:lnTo>
                  <a:pt x="321946" y="162179"/>
                </a:lnTo>
                <a:lnTo>
                  <a:pt x="333502" y="17081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5" name="Freeform 445"/>
          <p:cNvSpPr/>
          <p:nvPr/>
        </p:nvSpPr>
        <p:spPr>
          <a:xfrm>
            <a:off x="7062216" y="3721608"/>
            <a:ext cx="351281" cy="432182"/>
          </a:xfrm>
          <a:custGeom>
            <a:avLst/>
            <a:gdLst/>
            <a:ahLst/>
            <a:cxnLst/>
            <a:rect l="0" t="0" r="0" b="0"/>
            <a:pathLst>
              <a:path w="351281" h="432182">
                <a:moveTo>
                  <a:pt x="32765" y="262382"/>
                </a:moveTo>
                <a:lnTo>
                  <a:pt x="49149" y="253747"/>
                </a:lnTo>
                <a:lnTo>
                  <a:pt x="65531" y="245110"/>
                </a:lnTo>
                <a:lnTo>
                  <a:pt x="81915" y="236475"/>
                </a:lnTo>
                <a:lnTo>
                  <a:pt x="93599" y="230125"/>
                </a:lnTo>
                <a:lnTo>
                  <a:pt x="98298" y="227966"/>
                </a:lnTo>
                <a:lnTo>
                  <a:pt x="105410" y="227966"/>
                </a:lnTo>
                <a:lnTo>
                  <a:pt x="112394" y="227966"/>
                </a:lnTo>
                <a:lnTo>
                  <a:pt x="117093" y="230125"/>
                </a:lnTo>
                <a:lnTo>
                  <a:pt x="124078" y="230125"/>
                </a:lnTo>
                <a:lnTo>
                  <a:pt x="135763" y="227966"/>
                </a:lnTo>
                <a:lnTo>
                  <a:pt x="135763" y="225807"/>
                </a:lnTo>
                <a:lnTo>
                  <a:pt x="138176" y="225807"/>
                </a:lnTo>
                <a:lnTo>
                  <a:pt x="145161" y="219329"/>
                </a:lnTo>
                <a:lnTo>
                  <a:pt x="149860" y="210694"/>
                </a:lnTo>
                <a:lnTo>
                  <a:pt x="154559" y="202057"/>
                </a:lnTo>
                <a:lnTo>
                  <a:pt x="163956" y="195707"/>
                </a:lnTo>
                <a:lnTo>
                  <a:pt x="173227" y="184913"/>
                </a:lnTo>
                <a:lnTo>
                  <a:pt x="189611" y="169926"/>
                </a:lnTo>
                <a:lnTo>
                  <a:pt x="208406" y="150495"/>
                </a:lnTo>
                <a:lnTo>
                  <a:pt x="215391" y="141860"/>
                </a:lnTo>
                <a:lnTo>
                  <a:pt x="220090" y="131191"/>
                </a:lnTo>
                <a:lnTo>
                  <a:pt x="196723" y="129032"/>
                </a:lnTo>
                <a:lnTo>
                  <a:pt x="180340" y="129032"/>
                </a:lnTo>
                <a:lnTo>
                  <a:pt x="166242" y="122556"/>
                </a:lnTo>
                <a:lnTo>
                  <a:pt x="152145" y="120397"/>
                </a:lnTo>
                <a:lnTo>
                  <a:pt x="138176" y="116078"/>
                </a:lnTo>
                <a:lnTo>
                  <a:pt x="126491" y="111760"/>
                </a:lnTo>
                <a:lnTo>
                  <a:pt x="112394" y="105410"/>
                </a:lnTo>
                <a:lnTo>
                  <a:pt x="91313" y="92457"/>
                </a:lnTo>
                <a:lnTo>
                  <a:pt x="81915" y="83820"/>
                </a:lnTo>
                <a:lnTo>
                  <a:pt x="72643" y="75312"/>
                </a:lnTo>
                <a:lnTo>
                  <a:pt x="65531" y="66675"/>
                </a:lnTo>
                <a:lnTo>
                  <a:pt x="60832" y="60198"/>
                </a:lnTo>
                <a:lnTo>
                  <a:pt x="60832" y="53722"/>
                </a:lnTo>
                <a:lnTo>
                  <a:pt x="58547" y="51563"/>
                </a:lnTo>
                <a:lnTo>
                  <a:pt x="53848" y="40894"/>
                </a:lnTo>
                <a:lnTo>
                  <a:pt x="53848" y="34417"/>
                </a:lnTo>
                <a:lnTo>
                  <a:pt x="58547" y="25782"/>
                </a:lnTo>
                <a:lnTo>
                  <a:pt x="81915" y="6478"/>
                </a:lnTo>
                <a:lnTo>
                  <a:pt x="79628" y="17145"/>
                </a:lnTo>
                <a:lnTo>
                  <a:pt x="79628" y="23622"/>
                </a:lnTo>
                <a:lnTo>
                  <a:pt x="81915" y="25782"/>
                </a:lnTo>
                <a:lnTo>
                  <a:pt x="81915" y="27941"/>
                </a:lnTo>
                <a:lnTo>
                  <a:pt x="81915" y="32259"/>
                </a:lnTo>
                <a:lnTo>
                  <a:pt x="86614" y="36576"/>
                </a:lnTo>
                <a:lnTo>
                  <a:pt x="91313" y="38735"/>
                </a:lnTo>
                <a:lnTo>
                  <a:pt x="98298" y="43053"/>
                </a:lnTo>
                <a:lnTo>
                  <a:pt x="105410" y="45213"/>
                </a:lnTo>
                <a:lnTo>
                  <a:pt x="110109" y="47244"/>
                </a:lnTo>
                <a:lnTo>
                  <a:pt x="114680" y="47244"/>
                </a:lnTo>
                <a:lnTo>
                  <a:pt x="121792" y="47244"/>
                </a:lnTo>
                <a:lnTo>
                  <a:pt x="126491" y="47244"/>
                </a:lnTo>
                <a:lnTo>
                  <a:pt x="131064" y="47244"/>
                </a:lnTo>
                <a:lnTo>
                  <a:pt x="135763" y="43053"/>
                </a:lnTo>
                <a:lnTo>
                  <a:pt x="145161" y="36576"/>
                </a:lnTo>
                <a:lnTo>
                  <a:pt x="149860" y="34417"/>
                </a:lnTo>
                <a:lnTo>
                  <a:pt x="154559" y="34417"/>
                </a:lnTo>
                <a:lnTo>
                  <a:pt x="180340" y="34417"/>
                </a:lnTo>
                <a:lnTo>
                  <a:pt x="189611" y="34417"/>
                </a:lnTo>
                <a:lnTo>
                  <a:pt x="199009" y="32259"/>
                </a:lnTo>
                <a:lnTo>
                  <a:pt x="220090" y="27941"/>
                </a:lnTo>
                <a:lnTo>
                  <a:pt x="236474" y="25782"/>
                </a:lnTo>
                <a:lnTo>
                  <a:pt x="248157" y="23622"/>
                </a:lnTo>
                <a:lnTo>
                  <a:pt x="259968" y="23622"/>
                </a:lnTo>
                <a:lnTo>
                  <a:pt x="276352" y="19304"/>
                </a:lnTo>
                <a:lnTo>
                  <a:pt x="283337" y="19304"/>
                </a:lnTo>
                <a:lnTo>
                  <a:pt x="290322" y="19304"/>
                </a:lnTo>
                <a:lnTo>
                  <a:pt x="297434" y="15113"/>
                </a:lnTo>
                <a:lnTo>
                  <a:pt x="304418" y="10795"/>
                </a:lnTo>
                <a:lnTo>
                  <a:pt x="309117" y="6478"/>
                </a:lnTo>
                <a:lnTo>
                  <a:pt x="311403" y="4319"/>
                </a:lnTo>
                <a:lnTo>
                  <a:pt x="318389" y="0"/>
                </a:lnTo>
                <a:lnTo>
                  <a:pt x="327787" y="0"/>
                </a:lnTo>
                <a:lnTo>
                  <a:pt x="334899" y="0"/>
                </a:lnTo>
                <a:lnTo>
                  <a:pt x="339470" y="0"/>
                </a:lnTo>
                <a:lnTo>
                  <a:pt x="341884" y="4319"/>
                </a:lnTo>
                <a:lnTo>
                  <a:pt x="351281" y="4319"/>
                </a:lnTo>
                <a:lnTo>
                  <a:pt x="341884" y="12954"/>
                </a:lnTo>
                <a:lnTo>
                  <a:pt x="339470" y="19304"/>
                </a:lnTo>
                <a:lnTo>
                  <a:pt x="334899" y="25782"/>
                </a:lnTo>
                <a:lnTo>
                  <a:pt x="334899" y="45213"/>
                </a:lnTo>
                <a:lnTo>
                  <a:pt x="334899" y="53722"/>
                </a:lnTo>
                <a:lnTo>
                  <a:pt x="334899" y="64516"/>
                </a:lnTo>
                <a:lnTo>
                  <a:pt x="330200" y="75312"/>
                </a:lnTo>
                <a:lnTo>
                  <a:pt x="325501" y="88138"/>
                </a:lnTo>
                <a:lnTo>
                  <a:pt x="304418" y="133350"/>
                </a:lnTo>
                <a:lnTo>
                  <a:pt x="283337" y="167767"/>
                </a:lnTo>
                <a:lnTo>
                  <a:pt x="264540" y="197866"/>
                </a:lnTo>
                <a:lnTo>
                  <a:pt x="243459" y="225807"/>
                </a:lnTo>
                <a:lnTo>
                  <a:pt x="224790" y="253747"/>
                </a:lnTo>
                <a:lnTo>
                  <a:pt x="213105" y="264415"/>
                </a:lnTo>
                <a:lnTo>
                  <a:pt x="199009" y="275210"/>
                </a:lnTo>
                <a:lnTo>
                  <a:pt x="175640" y="300991"/>
                </a:lnTo>
                <a:lnTo>
                  <a:pt x="161543" y="311785"/>
                </a:lnTo>
                <a:lnTo>
                  <a:pt x="145161" y="322581"/>
                </a:lnTo>
                <a:lnTo>
                  <a:pt x="114680" y="348362"/>
                </a:lnTo>
                <a:lnTo>
                  <a:pt x="102997" y="356870"/>
                </a:lnTo>
                <a:lnTo>
                  <a:pt x="91313" y="367666"/>
                </a:lnTo>
                <a:lnTo>
                  <a:pt x="74929" y="376301"/>
                </a:lnTo>
                <a:lnTo>
                  <a:pt x="65531" y="387097"/>
                </a:lnTo>
                <a:lnTo>
                  <a:pt x="51562" y="397765"/>
                </a:lnTo>
                <a:lnTo>
                  <a:pt x="42164" y="408560"/>
                </a:lnTo>
                <a:lnTo>
                  <a:pt x="21081" y="432182"/>
                </a:lnTo>
                <a:lnTo>
                  <a:pt x="6985" y="425704"/>
                </a:lnTo>
                <a:lnTo>
                  <a:pt x="2286" y="421387"/>
                </a:lnTo>
                <a:lnTo>
                  <a:pt x="0" y="417195"/>
                </a:lnTo>
                <a:lnTo>
                  <a:pt x="0" y="300991"/>
                </a:lnTo>
                <a:lnTo>
                  <a:pt x="30479" y="260223"/>
                </a:lnTo>
                <a:lnTo>
                  <a:pt x="32765" y="26238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6" name="Freeform 446"/>
          <p:cNvSpPr/>
          <p:nvPr/>
        </p:nvSpPr>
        <p:spPr>
          <a:xfrm>
            <a:off x="7062216" y="3721608"/>
            <a:ext cx="351281" cy="432182"/>
          </a:xfrm>
          <a:custGeom>
            <a:avLst/>
            <a:gdLst/>
            <a:ahLst/>
            <a:cxnLst/>
            <a:rect l="0" t="0" r="0" b="0"/>
            <a:pathLst>
              <a:path w="351281" h="432182">
                <a:moveTo>
                  <a:pt x="32765" y="262382"/>
                </a:moveTo>
                <a:lnTo>
                  <a:pt x="49149" y="253747"/>
                </a:lnTo>
                <a:lnTo>
                  <a:pt x="65531" y="245110"/>
                </a:lnTo>
                <a:lnTo>
                  <a:pt x="81915" y="236475"/>
                </a:lnTo>
                <a:lnTo>
                  <a:pt x="93599" y="230125"/>
                </a:lnTo>
                <a:lnTo>
                  <a:pt x="98298" y="227966"/>
                </a:lnTo>
                <a:lnTo>
                  <a:pt x="105410" y="227966"/>
                </a:lnTo>
                <a:lnTo>
                  <a:pt x="112394" y="227966"/>
                </a:lnTo>
                <a:lnTo>
                  <a:pt x="117093" y="230125"/>
                </a:lnTo>
                <a:lnTo>
                  <a:pt x="124078" y="230125"/>
                </a:lnTo>
                <a:lnTo>
                  <a:pt x="135763" y="227966"/>
                </a:lnTo>
                <a:lnTo>
                  <a:pt x="135763" y="225807"/>
                </a:lnTo>
                <a:lnTo>
                  <a:pt x="138176" y="225807"/>
                </a:lnTo>
                <a:lnTo>
                  <a:pt x="145161" y="219329"/>
                </a:lnTo>
                <a:lnTo>
                  <a:pt x="149860" y="210694"/>
                </a:lnTo>
                <a:lnTo>
                  <a:pt x="154559" y="202057"/>
                </a:lnTo>
                <a:lnTo>
                  <a:pt x="163956" y="195707"/>
                </a:lnTo>
                <a:lnTo>
                  <a:pt x="173227" y="184913"/>
                </a:lnTo>
                <a:lnTo>
                  <a:pt x="189611" y="169926"/>
                </a:lnTo>
                <a:lnTo>
                  <a:pt x="208406" y="150495"/>
                </a:lnTo>
                <a:lnTo>
                  <a:pt x="215391" y="141860"/>
                </a:lnTo>
                <a:lnTo>
                  <a:pt x="220090" y="131191"/>
                </a:lnTo>
                <a:lnTo>
                  <a:pt x="196723" y="129032"/>
                </a:lnTo>
                <a:lnTo>
                  <a:pt x="180340" y="129032"/>
                </a:lnTo>
                <a:lnTo>
                  <a:pt x="166242" y="122556"/>
                </a:lnTo>
                <a:lnTo>
                  <a:pt x="152145" y="120397"/>
                </a:lnTo>
                <a:lnTo>
                  <a:pt x="138176" y="116078"/>
                </a:lnTo>
                <a:lnTo>
                  <a:pt x="126491" y="111760"/>
                </a:lnTo>
                <a:lnTo>
                  <a:pt x="112394" y="105410"/>
                </a:lnTo>
                <a:lnTo>
                  <a:pt x="91313" y="92457"/>
                </a:lnTo>
                <a:lnTo>
                  <a:pt x="81915" y="83820"/>
                </a:lnTo>
                <a:lnTo>
                  <a:pt x="72643" y="75312"/>
                </a:lnTo>
                <a:lnTo>
                  <a:pt x="65531" y="66675"/>
                </a:lnTo>
                <a:lnTo>
                  <a:pt x="60832" y="60198"/>
                </a:lnTo>
                <a:lnTo>
                  <a:pt x="60832" y="53722"/>
                </a:lnTo>
                <a:lnTo>
                  <a:pt x="58547" y="51563"/>
                </a:lnTo>
                <a:lnTo>
                  <a:pt x="53848" y="40894"/>
                </a:lnTo>
                <a:lnTo>
                  <a:pt x="53848" y="34417"/>
                </a:lnTo>
                <a:lnTo>
                  <a:pt x="58547" y="25782"/>
                </a:lnTo>
                <a:lnTo>
                  <a:pt x="81915" y="6478"/>
                </a:lnTo>
                <a:lnTo>
                  <a:pt x="79628" y="17145"/>
                </a:lnTo>
                <a:lnTo>
                  <a:pt x="79628" y="23622"/>
                </a:lnTo>
                <a:lnTo>
                  <a:pt x="81915" y="25782"/>
                </a:lnTo>
                <a:lnTo>
                  <a:pt x="81915" y="27941"/>
                </a:lnTo>
                <a:lnTo>
                  <a:pt x="81915" y="32259"/>
                </a:lnTo>
                <a:lnTo>
                  <a:pt x="86614" y="36576"/>
                </a:lnTo>
                <a:lnTo>
                  <a:pt x="91313" y="38735"/>
                </a:lnTo>
                <a:lnTo>
                  <a:pt x="98298" y="43053"/>
                </a:lnTo>
                <a:lnTo>
                  <a:pt x="105410" y="45213"/>
                </a:lnTo>
                <a:lnTo>
                  <a:pt x="110109" y="47244"/>
                </a:lnTo>
                <a:lnTo>
                  <a:pt x="114680" y="47244"/>
                </a:lnTo>
                <a:lnTo>
                  <a:pt x="121792" y="47244"/>
                </a:lnTo>
                <a:lnTo>
                  <a:pt x="126491" y="47244"/>
                </a:lnTo>
                <a:lnTo>
                  <a:pt x="131064" y="47244"/>
                </a:lnTo>
                <a:lnTo>
                  <a:pt x="135763" y="43053"/>
                </a:lnTo>
                <a:lnTo>
                  <a:pt x="145161" y="36576"/>
                </a:lnTo>
                <a:lnTo>
                  <a:pt x="149860" y="34417"/>
                </a:lnTo>
                <a:lnTo>
                  <a:pt x="154559" y="34417"/>
                </a:lnTo>
                <a:lnTo>
                  <a:pt x="180340" y="34417"/>
                </a:lnTo>
                <a:lnTo>
                  <a:pt x="189611" y="34417"/>
                </a:lnTo>
                <a:lnTo>
                  <a:pt x="199009" y="32259"/>
                </a:lnTo>
                <a:lnTo>
                  <a:pt x="220090" y="27941"/>
                </a:lnTo>
                <a:lnTo>
                  <a:pt x="236474" y="25782"/>
                </a:lnTo>
                <a:lnTo>
                  <a:pt x="248157" y="23622"/>
                </a:lnTo>
                <a:lnTo>
                  <a:pt x="259968" y="23622"/>
                </a:lnTo>
                <a:lnTo>
                  <a:pt x="276352" y="19304"/>
                </a:lnTo>
                <a:lnTo>
                  <a:pt x="283337" y="19304"/>
                </a:lnTo>
                <a:lnTo>
                  <a:pt x="290322" y="19304"/>
                </a:lnTo>
                <a:lnTo>
                  <a:pt x="297434" y="15113"/>
                </a:lnTo>
                <a:lnTo>
                  <a:pt x="304418" y="10795"/>
                </a:lnTo>
                <a:lnTo>
                  <a:pt x="309117" y="6478"/>
                </a:lnTo>
                <a:lnTo>
                  <a:pt x="311403" y="4319"/>
                </a:lnTo>
                <a:lnTo>
                  <a:pt x="318389" y="0"/>
                </a:lnTo>
                <a:lnTo>
                  <a:pt x="327787" y="0"/>
                </a:lnTo>
                <a:lnTo>
                  <a:pt x="334899" y="0"/>
                </a:lnTo>
                <a:lnTo>
                  <a:pt x="339470" y="0"/>
                </a:lnTo>
                <a:lnTo>
                  <a:pt x="341884" y="4319"/>
                </a:lnTo>
                <a:lnTo>
                  <a:pt x="351281" y="4319"/>
                </a:lnTo>
                <a:lnTo>
                  <a:pt x="341884" y="12954"/>
                </a:lnTo>
                <a:lnTo>
                  <a:pt x="339470" y="19304"/>
                </a:lnTo>
                <a:lnTo>
                  <a:pt x="334899" y="25782"/>
                </a:lnTo>
                <a:lnTo>
                  <a:pt x="334899" y="45213"/>
                </a:lnTo>
                <a:lnTo>
                  <a:pt x="334899" y="53722"/>
                </a:lnTo>
                <a:lnTo>
                  <a:pt x="334899" y="64516"/>
                </a:lnTo>
                <a:lnTo>
                  <a:pt x="330200" y="75312"/>
                </a:lnTo>
                <a:lnTo>
                  <a:pt x="325501" y="88138"/>
                </a:lnTo>
                <a:lnTo>
                  <a:pt x="304418" y="133350"/>
                </a:lnTo>
                <a:lnTo>
                  <a:pt x="283337" y="167767"/>
                </a:lnTo>
                <a:lnTo>
                  <a:pt x="264540" y="197866"/>
                </a:lnTo>
                <a:lnTo>
                  <a:pt x="243459" y="225807"/>
                </a:lnTo>
                <a:lnTo>
                  <a:pt x="224790" y="253747"/>
                </a:lnTo>
                <a:lnTo>
                  <a:pt x="213105" y="264415"/>
                </a:lnTo>
                <a:lnTo>
                  <a:pt x="199009" y="275210"/>
                </a:lnTo>
                <a:lnTo>
                  <a:pt x="175640" y="300991"/>
                </a:lnTo>
                <a:lnTo>
                  <a:pt x="161543" y="311785"/>
                </a:lnTo>
                <a:lnTo>
                  <a:pt x="145161" y="322581"/>
                </a:lnTo>
                <a:lnTo>
                  <a:pt x="114680" y="348362"/>
                </a:lnTo>
                <a:lnTo>
                  <a:pt x="102997" y="356870"/>
                </a:lnTo>
                <a:lnTo>
                  <a:pt x="91313" y="367666"/>
                </a:lnTo>
                <a:lnTo>
                  <a:pt x="74929" y="376301"/>
                </a:lnTo>
                <a:lnTo>
                  <a:pt x="65531" y="387097"/>
                </a:lnTo>
                <a:lnTo>
                  <a:pt x="51562" y="397765"/>
                </a:lnTo>
                <a:lnTo>
                  <a:pt x="42164" y="408560"/>
                </a:lnTo>
                <a:lnTo>
                  <a:pt x="21081" y="432182"/>
                </a:lnTo>
                <a:lnTo>
                  <a:pt x="6985" y="425704"/>
                </a:lnTo>
                <a:lnTo>
                  <a:pt x="2286" y="421387"/>
                </a:lnTo>
                <a:lnTo>
                  <a:pt x="0" y="417195"/>
                </a:lnTo>
                <a:lnTo>
                  <a:pt x="0" y="300991"/>
                </a:lnTo>
                <a:lnTo>
                  <a:pt x="30479" y="260223"/>
                </a:lnTo>
                <a:lnTo>
                  <a:pt x="32765" y="26238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7" name="Freeform 447"/>
          <p:cNvSpPr/>
          <p:nvPr/>
        </p:nvSpPr>
        <p:spPr>
          <a:xfrm>
            <a:off x="6167628" y="3750565"/>
            <a:ext cx="430529" cy="282828"/>
          </a:xfrm>
          <a:custGeom>
            <a:avLst/>
            <a:gdLst/>
            <a:ahLst/>
            <a:cxnLst/>
            <a:rect l="0" t="0" r="0" b="0"/>
            <a:pathLst>
              <a:path w="430529" h="282828">
                <a:moveTo>
                  <a:pt x="430529" y="198628"/>
                </a:moveTo>
                <a:lnTo>
                  <a:pt x="428116" y="196468"/>
                </a:lnTo>
                <a:lnTo>
                  <a:pt x="425830" y="189991"/>
                </a:lnTo>
                <a:lnTo>
                  <a:pt x="425830" y="185674"/>
                </a:lnTo>
                <a:lnTo>
                  <a:pt x="425830" y="179196"/>
                </a:lnTo>
                <a:lnTo>
                  <a:pt x="421131" y="172719"/>
                </a:lnTo>
                <a:lnTo>
                  <a:pt x="418845" y="168402"/>
                </a:lnTo>
                <a:lnTo>
                  <a:pt x="411861" y="161925"/>
                </a:lnTo>
                <a:lnTo>
                  <a:pt x="388619" y="146812"/>
                </a:lnTo>
                <a:lnTo>
                  <a:pt x="376936" y="140334"/>
                </a:lnTo>
                <a:lnTo>
                  <a:pt x="369951" y="131699"/>
                </a:lnTo>
                <a:lnTo>
                  <a:pt x="360679" y="123062"/>
                </a:lnTo>
                <a:lnTo>
                  <a:pt x="360679" y="118744"/>
                </a:lnTo>
                <a:lnTo>
                  <a:pt x="355980" y="112268"/>
                </a:lnTo>
                <a:lnTo>
                  <a:pt x="353694" y="105790"/>
                </a:lnTo>
                <a:lnTo>
                  <a:pt x="351408" y="101472"/>
                </a:lnTo>
                <a:lnTo>
                  <a:pt x="344424" y="97155"/>
                </a:lnTo>
                <a:lnTo>
                  <a:pt x="339725" y="94996"/>
                </a:lnTo>
                <a:lnTo>
                  <a:pt x="330454" y="90678"/>
                </a:lnTo>
                <a:lnTo>
                  <a:pt x="325755" y="88518"/>
                </a:lnTo>
                <a:lnTo>
                  <a:pt x="323468" y="84200"/>
                </a:lnTo>
                <a:lnTo>
                  <a:pt x="323468" y="82041"/>
                </a:lnTo>
                <a:lnTo>
                  <a:pt x="321182" y="79883"/>
                </a:lnTo>
                <a:lnTo>
                  <a:pt x="300227" y="79883"/>
                </a:lnTo>
                <a:lnTo>
                  <a:pt x="300227" y="64769"/>
                </a:lnTo>
                <a:lnTo>
                  <a:pt x="300227" y="56134"/>
                </a:lnTo>
                <a:lnTo>
                  <a:pt x="297814" y="47497"/>
                </a:lnTo>
                <a:lnTo>
                  <a:pt x="297814" y="41021"/>
                </a:lnTo>
                <a:lnTo>
                  <a:pt x="290830" y="28066"/>
                </a:lnTo>
                <a:lnTo>
                  <a:pt x="286257" y="15112"/>
                </a:lnTo>
                <a:lnTo>
                  <a:pt x="283844" y="6477"/>
                </a:lnTo>
                <a:lnTo>
                  <a:pt x="283844" y="0"/>
                </a:lnTo>
                <a:lnTo>
                  <a:pt x="279273" y="0"/>
                </a:lnTo>
                <a:lnTo>
                  <a:pt x="283844" y="4318"/>
                </a:lnTo>
                <a:lnTo>
                  <a:pt x="267588" y="4318"/>
                </a:lnTo>
                <a:lnTo>
                  <a:pt x="258318" y="6477"/>
                </a:lnTo>
                <a:lnTo>
                  <a:pt x="251332" y="8635"/>
                </a:lnTo>
                <a:lnTo>
                  <a:pt x="242062" y="15112"/>
                </a:lnTo>
                <a:lnTo>
                  <a:pt x="237362" y="21590"/>
                </a:lnTo>
                <a:lnTo>
                  <a:pt x="230377" y="30225"/>
                </a:lnTo>
                <a:lnTo>
                  <a:pt x="225679" y="36703"/>
                </a:lnTo>
                <a:lnTo>
                  <a:pt x="221106" y="45338"/>
                </a:lnTo>
                <a:lnTo>
                  <a:pt x="218693" y="53975"/>
                </a:lnTo>
                <a:lnTo>
                  <a:pt x="214122" y="56134"/>
                </a:lnTo>
                <a:lnTo>
                  <a:pt x="207137" y="62610"/>
                </a:lnTo>
                <a:lnTo>
                  <a:pt x="197738" y="62610"/>
                </a:lnTo>
                <a:lnTo>
                  <a:pt x="188468" y="64769"/>
                </a:lnTo>
                <a:lnTo>
                  <a:pt x="167512" y="66928"/>
                </a:lnTo>
                <a:lnTo>
                  <a:pt x="146557" y="66928"/>
                </a:lnTo>
                <a:lnTo>
                  <a:pt x="146557" y="73406"/>
                </a:lnTo>
                <a:lnTo>
                  <a:pt x="144272" y="79883"/>
                </a:lnTo>
                <a:lnTo>
                  <a:pt x="144272" y="84200"/>
                </a:lnTo>
                <a:lnTo>
                  <a:pt x="137287" y="90678"/>
                </a:lnTo>
                <a:lnTo>
                  <a:pt x="130301" y="97155"/>
                </a:lnTo>
                <a:lnTo>
                  <a:pt x="121031" y="105790"/>
                </a:lnTo>
                <a:lnTo>
                  <a:pt x="107061" y="110109"/>
                </a:lnTo>
                <a:lnTo>
                  <a:pt x="95376" y="112268"/>
                </a:lnTo>
                <a:lnTo>
                  <a:pt x="83819" y="114427"/>
                </a:lnTo>
                <a:lnTo>
                  <a:pt x="72136" y="114427"/>
                </a:lnTo>
                <a:lnTo>
                  <a:pt x="67437" y="114427"/>
                </a:lnTo>
                <a:lnTo>
                  <a:pt x="62864" y="112268"/>
                </a:lnTo>
                <a:lnTo>
                  <a:pt x="60451" y="110109"/>
                </a:lnTo>
                <a:lnTo>
                  <a:pt x="55880" y="110109"/>
                </a:lnTo>
                <a:lnTo>
                  <a:pt x="53467" y="110109"/>
                </a:lnTo>
                <a:lnTo>
                  <a:pt x="51181" y="112268"/>
                </a:lnTo>
                <a:lnTo>
                  <a:pt x="44195" y="118744"/>
                </a:lnTo>
                <a:lnTo>
                  <a:pt x="41910" y="120903"/>
                </a:lnTo>
                <a:lnTo>
                  <a:pt x="39497" y="120903"/>
                </a:lnTo>
                <a:lnTo>
                  <a:pt x="37211" y="120903"/>
                </a:lnTo>
                <a:lnTo>
                  <a:pt x="37211" y="118744"/>
                </a:lnTo>
                <a:lnTo>
                  <a:pt x="32638" y="120903"/>
                </a:lnTo>
                <a:lnTo>
                  <a:pt x="27939" y="125221"/>
                </a:lnTo>
                <a:lnTo>
                  <a:pt x="20955" y="131699"/>
                </a:lnTo>
                <a:lnTo>
                  <a:pt x="13969" y="140334"/>
                </a:lnTo>
                <a:lnTo>
                  <a:pt x="6985" y="146812"/>
                </a:lnTo>
                <a:lnTo>
                  <a:pt x="2286" y="157606"/>
                </a:lnTo>
                <a:lnTo>
                  <a:pt x="0" y="161925"/>
                </a:lnTo>
                <a:lnTo>
                  <a:pt x="0" y="170560"/>
                </a:lnTo>
                <a:lnTo>
                  <a:pt x="0" y="179196"/>
                </a:lnTo>
                <a:lnTo>
                  <a:pt x="0" y="189991"/>
                </a:lnTo>
                <a:lnTo>
                  <a:pt x="6985" y="202946"/>
                </a:lnTo>
                <a:lnTo>
                  <a:pt x="11683" y="218059"/>
                </a:lnTo>
                <a:lnTo>
                  <a:pt x="20955" y="231012"/>
                </a:lnTo>
                <a:lnTo>
                  <a:pt x="30225" y="243966"/>
                </a:lnTo>
                <a:lnTo>
                  <a:pt x="39497" y="254762"/>
                </a:lnTo>
                <a:lnTo>
                  <a:pt x="48894" y="267715"/>
                </a:lnTo>
                <a:lnTo>
                  <a:pt x="55880" y="282828"/>
                </a:lnTo>
                <a:lnTo>
                  <a:pt x="65150" y="265556"/>
                </a:lnTo>
                <a:lnTo>
                  <a:pt x="69850" y="259080"/>
                </a:lnTo>
                <a:lnTo>
                  <a:pt x="74422" y="254762"/>
                </a:lnTo>
                <a:lnTo>
                  <a:pt x="79120" y="252603"/>
                </a:lnTo>
                <a:lnTo>
                  <a:pt x="86106" y="250443"/>
                </a:lnTo>
                <a:lnTo>
                  <a:pt x="95376" y="248284"/>
                </a:lnTo>
                <a:lnTo>
                  <a:pt x="107061" y="248284"/>
                </a:lnTo>
                <a:lnTo>
                  <a:pt x="130301" y="248284"/>
                </a:lnTo>
                <a:lnTo>
                  <a:pt x="132587" y="233171"/>
                </a:lnTo>
                <a:lnTo>
                  <a:pt x="135000" y="224535"/>
                </a:lnTo>
                <a:lnTo>
                  <a:pt x="137287" y="218059"/>
                </a:lnTo>
                <a:lnTo>
                  <a:pt x="141986" y="209422"/>
                </a:lnTo>
                <a:lnTo>
                  <a:pt x="146557" y="202946"/>
                </a:lnTo>
                <a:lnTo>
                  <a:pt x="155956" y="198628"/>
                </a:lnTo>
                <a:lnTo>
                  <a:pt x="160527" y="198628"/>
                </a:lnTo>
                <a:lnTo>
                  <a:pt x="165226" y="198628"/>
                </a:lnTo>
                <a:lnTo>
                  <a:pt x="176911" y="198628"/>
                </a:lnTo>
                <a:lnTo>
                  <a:pt x="188468" y="202946"/>
                </a:lnTo>
                <a:lnTo>
                  <a:pt x="197738" y="207263"/>
                </a:lnTo>
                <a:lnTo>
                  <a:pt x="209423" y="213740"/>
                </a:lnTo>
                <a:lnTo>
                  <a:pt x="221106" y="218059"/>
                </a:lnTo>
                <a:lnTo>
                  <a:pt x="237362" y="220218"/>
                </a:lnTo>
                <a:lnTo>
                  <a:pt x="242062" y="224535"/>
                </a:lnTo>
                <a:lnTo>
                  <a:pt x="249047" y="224535"/>
                </a:lnTo>
                <a:lnTo>
                  <a:pt x="262889" y="224535"/>
                </a:lnTo>
                <a:lnTo>
                  <a:pt x="267588" y="224535"/>
                </a:lnTo>
                <a:lnTo>
                  <a:pt x="269875" y="224535"/>
                </a:lnTo>
                <a:lnTo>
                  <a:pt x="272287" y="220218"/>
                </a:lnTo>
                <a:lnTo>
                  <a:pt x="272287" y="218059"/>
                </a:lnTo>
                <a:lnTo>
                  <a:pt x="276860" y="213740"/>
                </a:lnTo>
                <a:lnTo>
                  <a:pt x="283844" y="209422"/>
                </a:lnTo>
                <a:lnTo>
                  <a:pt x="288543" y="211581"/>
                </a:lnTo>
                <a:lnTo>
                  <a:pt x="293243" y="211581"/>
                </a:lnTo>
                <a:lnTo>
                  <a:pt x="300227" y="211581"/>
                </a:lnTo>
                <a:lnTo>
                  <a:pt x="304800" y="209422"/>
                </a:lnTo>
                <a:lnTo>
                  <a:pt x="314198" y="205105"/>
                </a:lnTo>
                <a:lnTo>
                  <a:pt x="323468" y="202946"/>
                </a:lnTo>
                <a:lnTo>
                  <a:pt x="335026" y="200787"/>
                </a:lnTo>
                <a:lnTo>
                  <a:pt x="344424" y="200787"/>
                </a:lnTo>
                <a:lnTo>
                  <a:pt x="360679" y="200787"/>
                </a:lnTo>
                <a:lnTo>
                  <a:pt x="360679" y="196468"/>
                </a:lnTo>
                <a:lnTo>
                  <a:pt x="362965" y="194309"/>
                </a:lnTo>
                <a:lnTo>
                  <a:pt x="367665" y="189991"/>
                </a:lnTo>
                <a:lnTo>
                  <a:pt x="372364" y="189991"/>
                </a:lnTo>
                <a:lnTo>
                  <a:pt x="381635" y="189991"/>
                </a:lnTo>
                <a:lnTo>
                  <a:pt x="386333" y="189991"/>
                </a:lnTo>
                <a:lnTo>
                  <a:pt x="393318" y="194309"/>
                </a:lnTo>
                <a:lnTo>
                  <a:pt x="402590" y="196468"/>
                </a:lnTo>
                <a:lnTo>
                  <a:pt x="428116" y="196468"/>
                </a:lnTo>
                <a:lnTo>
                  <a:pt x="430529" y="19862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8" name="Freeform 448"/>
          <p:cNvSpPr/>
          <p:nvPr/>
        </p:nvSpPr>
        <p:spPr>
          <a:xfrm>
            <a:off x="6167628" y="3750565"/>
            <a:ext cx="430529" cy="282828"/>
          </a:xfrm>
          <a:custGeom>
            <a:avLst/>
            <a:gdLst/>
            <a:ahLst/>
            <a:cxnLst/>
            <a:rect l="0" t="0" r="0" b="0"/>
            <a:pathLst>
              <a:path w="430529" h="282828">
                <a:moveTo>
                  <a:pt x="430529" y="198628"/>
                </a:moveTo>
                <a:lnTo>
                  <a:pt x="428116" y="196468"/>
                </a:lnTo>
                <a:lnTo>
                  <a:pt x="425830" y="189991"/>
                </a:lnTo>
                <a:lnTo>
                  <a:pt x="425830" y="185674"/>
                </a:lnTo>
                <a:lnTo>
                  <a:pt x="425830" y="179196"/>
                </a:lnTo>
                <a:lnTo>
                  <a:pt x="421131" y="172719"/>
                </a:lnTo>
                <a:lnTo>
                  <a:pt x="418845" y="168402"/>
                </a:lnTo>
                <a:lnTo>
                  <a:pt x="411861" y="161925"/>
                </a:lnTo>
                <a:lnTo>
                  <a:pt x="388619" y="146812"/>
                </a:lnTo>
                <a:lnTo>
                  <a:pt x="376936" y="140334"/>
                </a:lnTo>
                <a:lnTo>
                  <a:pt x="369951" y="131699"/>
                </a:lnTo>
                <a:lnTo>
                  <a:pt x="360679" y="123062"/>
                </a:lnTo>
                <a:lnTo>
                  <a:pt x="360679" y="118744"/>
                </a:lnTo>
                <a:lnTo>
                  <a:pt x="355980" y="112268"/>
                </a:lnTo>
                <a:lnTo>
                  <a:pt x="353694" y="105790"/>
                </a:lnTo>
                <a:lnTo>
                  <a:pt x="351408" y="101472"/>
                </a:lnTo>
                <a:lnTo>
                  <a:pt x="344424" y="97155"/>
                </a:lnTo>
                <a:lnTo>
                  <a:pt x="339725" y="94996"/>
                </a:lnTo>
                <a:lnTo>
                  <a:pt x="330454" y="90678"/>
                </a:lnTo>
                <a:lnTo>
                  <a:pt x="325755" y="88518"/>
                </a:lnTo>
                <a:lnTo>
                  <a:pt x="323468" y="84200"/>
                </a:lnTo>
                <a:lnTo>
                  <a:pt x="323468" y="82041"/>
                </a:lnTo>
                <a:lnTo>
                  <a:pt x="321182" y="79883"/>
                </a:lnTo>
                <a:lnTo>
                  <a:pt x="300227" y="79883"/>
                </a:lnTo>
                <a:lnTo>
                  <a:pt x="300227" y="64769"/>
                </a:lnTo>
                <a:lnTo>
                  <a:pt x="300227" y="56134"/>
                </a:lnTo>
                <a:lnTo>
                  <a:pt x="297814" y="47497"/>
                </a:lnTo>
                <a:lnTo>
                  <a:pt x="297814" y="41021"/>
                </a:lnTo>
                <a:lnTo>
                  <a:pt x="290830" y="28066"/>
                </a:lnTo>
                <a:lnTo>
                  <a:pt x="286257" y="15112"/>
                </a:lnTo>
                <a:lnTo>
                  <a:pt x="283844" y="6477"/>
                </a:lnTo>
                <a:lnTo>
                  <a:pt x="283844" y="0"/>
                </a:lnTo>
                <a:lnTo>
                  <a:pt x="279273" y="0"/>
                </a:lnTo>
                <a:lnTo>
                  <a:pt x="283844" y="4318"/>
                </a:lnTo>
                <a:lnTo>
                  <a:pt x="267588" y="4318"/>
                </a:lnTo>
                <a:lnTo>
                  <a:pt x="258318" y="6477"/>
                </a:lnTo>
                <a:lnTo>
                  <a:pt x="251332" y="8635"/>
                </a:lnTo>
                <a:lnTo>
                  <a:pt x="242062" y="15112"/>
                </a:lnTo>
                <a:lnTo>
                  <a:pt x="237362" y="21590"/>
                </a:lnTo>
                <a:lnTo>
                  <a:pt x="230377" y="30225"/>
                </a:lnTo>
                <a:lnTo>
                  <a:pt x="225679" y="36703"/>
                </a:lnTo>
                <a:lnTo>
                  <a:pt x="221106" y="45338"/>
                </a:lnTo>
                <a:lnTo>
                  <a:pt x="218693" y="53975"/>
                </a:lnTo>
                <a:lnTo>
                  <a:pt x="214122" y="56134"/>
                </a:lnTo>
                <a:lnTo>
                  <a:pt x="207137" y="62610"/>
                </a:lnTo>
                <a:lnTo>
                  <a:pt x="197738" y="62610"/>
                </a:lnTo>
                <a:lnTo>
                  <a:pt x="188468" y="64769"/>
                </a:lnTo>
                <a:lnTo>
                  <a:pt x="167512" y="66928"/>
                </a:lnTo>
                <a:lnTo>
                  <a:pt x="146557" y="66928"/>
                </a:lnTo>
                <a:lnTo>
                  <a:pt x="146557" y="73406"/>
                </a:lnTo>
                <a:lnTo>
                  <a:pt x="144272" y="79883"/>
                </a:lnTo>
                <a:lnTo>
                  <a:pt x="144272" y="84200"/>
                </a:lnTo>
                <a:lnTo>
                  <a:pt x="137287" y="90678"/>
                </a:lnTo>
                <a:lnTo>
                  <a:pt x="130301" y="97155"/>
                </a:lnTo>
                <a:lnTo>
                  <a:pt x="121031" y="105790"/>
                </a:lnTo>
                <a:lnTo>
                  <a:pt x="107061" y="110109"/>
                </a:lnTo>
                <a:lnTo>
                  <a:pt x="95376" y="112268"/>
                </a:lnTo>
                <a:lnTo>
                  <a:pt x="83819" y="114427"/>
                </a:lnTo>
                <a:lnTo>
                  <a:pt x="72136" y="114427"/>
                </a:lnTo>
                <a:lnTo>
                  <a:pt x="67437" y="114427"/>
                </a:lnTo>
                <a:lnTo>
                  <a:pt x="62864" y="112268"/>
                </a:lnTo>
                <a:lnTo>
                  <a:pt x="60451" y="110109"/>
                </a:lnTo>
                <a:lnTo>
                  <a:pt x="55880" y="110109"/>
                </a:lnTo>
                <a:lnTo>
                  <a:pt x="53467" y="110109"/>
                </a:lnTo>
                <a:lnTo>
                  <a:pt x="51181" y="112268"/>
                </a:lnTo>
                <a:lnTo>
                  <a:pt x="44195" y="118744"/>
                </a:lnTo>
                <a:lnTo>
                  <a:pt x="41910" y="120903"/>
                </a:lnTo>
                <a:lnTo>
                  <a:pt x="39497" y="120903"/>
                </a:lnTo>
                <a:lnTo>
                  <a:pt x="37211" y="120903"/>
                </a:lnTo>
                <a:lnTo>
                  <a:pt x="37211" y="118744"/>
                </a:lnTo>
                <a:lnTo>
                  <a:pt x="32638" y="120903"/>
                </a:lnTo>
                <a:lnTo>
                  <a:pt x="27939" y="125221"/>
                </a:lnTo>
                <a:lnTo>
                  <a:pt x="20955" y="131699"/>
                </a:lnTo>
                <a:lnTo>
                  <a:pt x="13969" y="140334"/>
                </a:lnTo>
                <a:lnTo>
                  <a:pt x="6985" y="146812"/>
                </a:lnTo>
                <a:lnTo>
                  <a:pt x="2286" y="157606"/>
                </a:lnTo>
                <a:lnTo>
                  <a:pt x="0" y="161925"/>
                </a:lnTo>
                <a:lnTo>
                  <a:pt x="0" y="170560"/>
                </a:lnTo>
                <a:lnTo>
                  <a:pt x="0" y="179196"/>
                </a:lnTo>
                <a:lnTo>
                  <a:pt x="0" y="189991"/>
                </a:lnTo>
                <a:lnTo>
                  <a:pt x="6985" y="202946"/>
                </a:lnTo>
                <a:lnTo>
                  <a:pt x="11683" y="218059"/>
                </a:lnTo>
                <a:lnTo>
                  <a:pt x="20955" y="231012"/>
                </a:lnTo>
                <a:lnTo>
                  <a:pt x="30225" y="243966"/>
                </a:lnTo>
                <a:lnTo>
                  <a:pt x="39497" y="254762"/>
                </a:lnTo>
                <a:lnTo>
                  <a:pt x="48894" y="267715"/>
                </a:lnTo>
                <a:lnTo>
                  <a:pt x="55880" y="282828"/>
                </a:lnTo>
                <a:lnTo>
                  <a:pt x="65150" y="265556"/>
                </a:lnTo>
                <a:lnTo>
                  <a:pt x="69850" y="259080"/>
                </a:lnTo>
                <a:lnTo>
                  <a:pt x="74422" y="254762"/>
                </a:lnTo>
                <a:lnTo>
                  <a:pt x="79120" y="252603"/>
                </a:lnTo>
                <a:lnTo>
                  <a:pt x="86106" y="250443"/>
                </a:lnTo>
                <a:lnTo>
                  <a:pt x="95376" y="248284"/>
                </a:lnTo>
                <a:lnTo>
                  <a:pt x="107061" y="248284"/>
                </a:lnTo>
                <a:lnTo>
                  <a:pt x="130301" y="248284"/>
                </a:lnTo>
                <a:lnTo>
                  <a:pt x="132587" y="233171"/>
                </a:lnTo>
                <a:lnTo>
                  <a:pt x="135000" y="224535"/>
                </a:lnTo>
                <a:lnTo>
                  <a:pt x="137287" y="218059"/>
                </a:lnTo>
                <a:lnTo>
                  <a:pt x="141986" y="209422"/>
                </a:lnTo>
                <a:lnTo>
                  <a:pt x="146557" y="202946"/>
                </a:lnTo>
                <a:lnTo>
                  <a:pt x="155956" y="198628"/>
                </a:lnTo>
                <a:lnTo>
                  <a:pt x="160527" y="198628"/>
                </a:lnTo>
                <a:lnTo>
                  <a:pt x="165226" y="198628"/>
                </a:lnTo>
                <a:lnTo>
                  <a:pt x="176911" y="198628"/>
                </a:lnTo>
                <a:lnTo>
                  <a:pt x="188468" y="202946"/>
                </a:lnTo>
                <a:lnTo>
                  <a:pt x="197738" y="207263"/>
                </a:lnTo>
                <a:lnTo>
                  <a:pt x="209423" y="213740"/>
                </a:lnTo>
                <a:lnTo>
                  <a:pt x="221106" y="218059"/>
                </a:lnTo>
                <a:lnTo>
                  <a:pt x="237362" y="220218"/>
                </a:lnTo>
                <a:lnTo>
                  <a:pt x="242062" y="224535"/>
                </a:lnTo>
                <a:lnTo>
                  <a:pt x="249047" y="224535"/>
                </a:lnTo>
                <a:lnTo>
                  <a:pt x="262889" y="224535"/>
                </a:lnTo>
                <a:lnTo>
                  <a:pt x="267588" y="224535"/>
                </a:lnTo>
                <a:lnTo>
                  <a:pt x="269875" y="224535"/>
                </a:lnTo>
                <a:lnTo>
                  <a:pt x="272287" y="220218"/>
                </a:lnTo>
                <a:lnTo>
                  <a:pt x="272287" y="218059"/>
                </a:lnTo>
                <a:lnTo>
                  <a:pt x="276860" y="213740"/>
                </a:lnTo>
                <a:lnTo>
                  <a:pt x="283844" y="209422"/>
                </a:lnTo>
                <a:lnTo>
                  <a:pt x="288543" y="211581"/>
                </a:lnTo>
                <a:lnTo>
                  <a:pt x="293243" y="211581"/>
                </a:lnTo>
                <a:lnTo>
                  <a:pt x="300227" y="211581"/>
                </a:lnTo>
                <a:lnTo>
                  <a:pt x="304800" y="209422"/>
                </a:lnTo>
                <a:lnTo>
                  <a:pt x="314198" y="205105"/>
                </a:lnTo>
                <a:lnTo>
                  <a:pt x="323468" y="202946"/>
                </a:lnTo>
                <a:lnTo>
                  <a:pt x="335026" y="200787"/>
                </a:lnTo>
                <a:lnTo>
                  <a:pt x="344424" y="200787"/>
                </a:lnTo>
                <a:lnTo>
                  <a:pt x="360679" y="200787"/>
                </a:lnTo>
                <a:lnTo>
                  <a:pt x="360679" y="196468"/>
                </a:lnTo>
                <a:lnTo>
                  <a:pt x="362965" y="194309"/>
                </a:lnTo>
                <a:lnTo>
                  <a:pt x="367665" y="189991"/>
                </a:lnTo>
                <a:lnTo>
                  <a:pt x="372364" y="189991"/>
                </a:lnTo>
                <a:lnTo>
                  <a:pt x="381635" y="189991"/>
                </a:lnTo>
                <a:lnTo>
                  <a:pt x="386333" y="189991"/>
                </a:lnTo>
                <a:lnTo>
                  <a:pt x="393318" y="194309"/>
                </a:lnTo>
                <a:lnTo>
                  <a:pt x="402590" y="196468"/>
                </a:lnTo>
                <a:lnTo>
                  <a:pt x="428116" y="196468"/>
                </a:lnTo>
                <a:lnTo>
                  <a:pt x="430529" y="19862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49" name="Freeform 449"/>
          <p:cNvSpPr/>
          <p:nvPr/>
        </p:nvSpPr>
        <p:spPr>
          <a:xfrm>
            <a:off x="6673595" y="3968496"/>
            <a:ext cx="188087" cy="192913"/>
          </a:xfrm>
          <a:custGeom>
            <a:avLst/>
            <a:gdLst/>
            <a:ahLst/>
            <a:cxnLst/>
            <a:rect l="0" t="0" r="0" b="0"/>
            <a:pathLst>
              <a:path w="188087" h="192913">
                <a:moveTo>
                  <a:pt x="157608" y="0"/>
                </a:moveTo>
                <a:lnTo>
                  <a:pt x="155195" y="4319"/>
                </a:lnTo>
                <a:lnTo>
                  <a:pt x="148210" y="8637"/>
                </a:lnTo>
                <a:lnTo>
                  <a:pt x="150496" y="17400"/>
                </a:lnTo>
                <a:lnTo>
                  <a:pt x="155195" y="23877"/>
                </a:lnTo>
                <a:lnTo>
                  <a:pt x="164593" y="36831"/>
                </a:lnTo>
                <a:lnTo>
                  <a:pt x="173990" y="47625"/>
                </a:lnTo>
                <a:lnTo>
                  <a:pt x="181102" y="58547"/>
                </a:lnTo>
                <a:lnTo>
                  <a:pt x="185801" y="67184"/>
                </a:lnTo>
                <a:lnTo>
                  <a:pt x="185801" y="75819"/>
                </a:lnTo>
                <a:lnTo>
                  <a:pt x="185801" y="84582"/>
                </a:lnTo>
                <a:lnTo>
                  <a:pt x="188087" y="95378"/>
                </a:lnTo>
                <a:lnTo>
                  <a:pt x="148210" y="136525"/>
                </a:lnTo>
                <a:lnTo>
                  <a:pt x="148210" y="177674"/>
                </a:lnTo>
                <a:lnTo>
                  <a:pt x="35307" y="177674"/>
                </a:lnTo>
                <a:lnTo>
                  <a:pt x="23496" y="184278"/>
                </a:lnTo>
                <a:lnTo>
                  <a:pt x="21210" y="186437"/>
                </a:lnTo>
                <a:lnTo>
                  <a:pt x="18797" y="192913"/>
                </a:lnTo>
                <a:lnTo>
                  <a:pt x="0" y="192913"/>
                </a:lnTo>
                <a:lnTo>
                  <a:pt x="0" y="153925"/>
                </a:lnTo>
                <a:lnTo>
                  <a:pt x="7112" y="143003"/>
                </a:lnTo>
                <a:lnTo>
                  <a:pt x="11811" y="136525"/>
                </a:lnTo>
                <a:lnTo>
                  <a:pt x="23496" y="117094"/>
                </a:lnTo>
                <a:lnTo>
                  <a:pt x="32894" y="99696"/>
                </a:lnTo>
                <a:lnTo>
                  <a:pt x="42291" y="91059"/>
                </a:lnTo>
                <a:lnTo>
                  <a:pt x="51689" y="84582"/>
                </a:lnTo>
                <a:lnTo>
                  <a:pt x="51689" y="69343"/>
                </a:lnTo>
                <a:lnTo>
                  <a:pt x="46990" y="67184"/>
                </a:lnTo>
                <a:lnTo>
                  <a:pt x="44705" y="60706"/>
                </a:lnTo>
                <a:lnTo>
                  <a:pt x="42291" y="56388"/>
                </a:lnTo>
                <a:lnTo>
                  <a:pt x="40006" y="49912"/>
                </a:lnTo>
                <a:lnTo>
                  <a:pt x="40006" y="38990"/>
                </a:lnTo>
                <a:lnTo>
                  <a:pt x="35307" y="28194"/>
                </a:lnTo>
                <a:lnTo>
                  <a:pt x="40006" y="26035"/>
                </a:lnTo>
                <a:lnTo>
                  <a:pt x="46990" y="23877"/>
                </a:lnTo>
                <a:lnTo>
                  <a:pt x="54102" y="21718"/>
                </a:lnTo>
                <a:lnTo>
                  <a:pt x="61087" y="21718"/>
                </a:lnTo>
                <a:lnTo>
                  <a:pt x="108205" y="21718"/>
                </a:lnTo>
                <a:lnTo>
                  <a:pt x="122301" y="19559"/>
                </a:lnTo>
                <a:lnTo>
                  <a:pt x="131699" y="19559"/>
                </a:lnTo>
                <a:lnTo>
                  <a:pt x="141098" y="12954"/>
                </a:lnTo>
                <a:lnTo>
                  <a:pt x="148210" y="8637"/>
                </a:lnTo>
                <a:lnTo>
                  <a:pt x="157608"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0" name="Freeform 450"/>
          <p:cNvSpPr/>
          <p:nvPr/>
        </p:nvSpPr>
        <p:spPr>
          <a:xfrm>
            <a:off x="6673595" y="3968496"/>
            <a:ext cx="188087" cy="192913"/>
          </a:xfrm>
          <a:custGeom>
            <a:avLst/>
            <a:gdLst/>
            <a:ahLst/>
            <a:cxnLst/>
            <a:rect l="0" t="0" r="0" b="0"/>
            <a:pathLst>
              <a:path w="188087" h="192913">
                <a:moveTo>
                  <a:pt x="157608" y="0"/>
                </a:moveTo>
                <a:lnTo>
                  <a:pt x="155195" y="4319"/>
                </a:lnTo>
                <a:lnTo>
                  <a:pt x="148210" y="8637"/>
                </a:lnTo>
                <a:lnTo>
                  <a:pt x="150496" y="17400"/>
                </a:lnTo>
                <a:lnTo>
                  <a:pt x="155195" y="23877"/>
                </a:lnTo>
                <a:lnTo>
                  <a:pt x="164593" y="36831"/>
                </a:lnTo>
                <a:lnTo>
                  <a:pt x="173990" y="47625"/>
                </a:lnTo>
                <a:lnTo>
                  <a:pt x="181102" y="58547"/>
                </a:lnTo>
                <a:lnTo>
                  <a:pt x="185801" y="67184"/>
                </a:lnTo>
                <a:lnTo>
                  <a:pt x="185801" y="75819"/>
                </a:lnTo>
                <a:lnTo>
                  <a:pt x="185801" y="84582"/>
                </a:lnTo>
                <a:lnTo>
                  <a:pt x="188087" y="95378"/>
                </a:lnTo>
                <a:lnTo>
                  <a:pt x="148210" y="136525"/>
                </a:lnTo>
                <a:lnTo>
                  <a:pt x="148210" y="177674"/>
                </a:lnTo>
                <a:lnTo>
                  <a:pt x="35307" y="177674"/>
                </a:lnTo>
                <a:lnTo>
                  <a:pt x="23496" y="184278"/>
                </a:lnTo>
                <a:lnTo>
                  <a:pt x="21210" y="186437"/>
                </a:lnTo>
                <a:lnTo>
                  <a:pt x="18797" y="192913"/>
                </a:lnTo>
                <a:lnTo>
                  <a:pt x="0" y="192913"/>
                </a:lnTo>
                <a:lnTo>
                  <a:pt x="0" y="153925"/>
                </a:lnTo>
                <a:lnTo>
                  <a:pt x="7112" y="143003"/>
                </a:lnTo>
                <a:lnTo>
                  <a:pt x="11811" y="136525"/>
                </a:lnTo>
                <a:lnTo>
                  <a:pt x="23496" y="117094"/>
                </a:lnTo>
                <a:lnTo>
                  <a:pt x="32894" y="99696"/>
                </a:lnTo>
                <a:lnTo>
                  <a:pt x="42291" y="91059"/>
                </a:lnTo>
                <a:lnTo>
                  <a:pt x="51689" y="84582"/>
                </a:lnTo>
                <a:lnTo>
                  <a:pt x="51689" y="69343"/>
                </a:lnTo>
                <a:lnTo>
                  <a:pt x="46990" y="67184"/>
                </a:lnTo>
                <a:lnTo>
                  <a:pt x="44705" y="60706"/>
                </a:lnTo>
                <a:lnTo>
                  <a:pt x="42291" y="56388"/>
                </a:lnTo>
                <a:lnTo>
                  <a:pt x="40006" y="49912"/>
                </a:lnTo>
                <a:lnTo>
                  <a:pt x="40006" y="38990"/>
                </a:lnTo>
                <a:lnTo>
                  <a:pt x="35307" y="28194"/>
                </a:lnTo>
                <a:lnTo>
                  <a:pt x="40006" y="26035"/>
                </a:lnTo>
                <a:lnTo>
                  <a:pt x="46990" y="23877"/>
                </a:lnTo>
                <a:lnTo>
                  <a:pt x="54102" y="21718"/>
                </a:lnTo>
                <a:lnTo>
                  <a:pt x="61087" y="21718"/>
                </a:lnTo>
                <a:lnTo>
                  <a:pt x="108205" y="21718"/>
                </a:lnTo>
                <a:lnTo>
                  <a:pt x="122301" y="19559"/>
                </a:lnTo>
                <a:lnTo>
                  <a:pt x="131699" y="19559"/>
                </a:lnTo>
                <a:lnTo>
                  <a:pt x="141098" y="12954"/>
                </a:lnTo>
                <a:lnTo>
                  <a:pt x="148210" y="8637"/>
                </a:lnTo>
                <a:lnTo>
                  <a:pt x="157608"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1" name="Freeform 451"/>
          <p:cNvSpPr/>
          <p:nvPr/>
        </p:nvSpPr>
        <p:spPr>
          <a:xfrm>
            <a:off x="6669023" y="4146805"/>
            <a:ext cx="384810" cy="357504"/>
          </a:xfrm>
          <a:custGeom>
            <a:avLst/>
            <a:gdLst/>
            <a:ahLst/>
            <a:cxnLst/>
            <a:rect l="0" t="0" r="0" b="0"/>
            <a:pathLst>
              <a:path w="384810" h="357504">
                <a:moveTo>
                  <a:pt x="44323" y="0"/>
                </a:moveTo>
                <a:lnTo>
                  <a:pt x="156210" y="0"/>
                </a:lnTo>
                <a:lnTo>
                  <a:pt x="284481" y="71119"/>
                </a:lnTo>
                <a:lnTo>
                  <a:pt x="284481" y="86106"/>
                </a:lnTo>
                <a:lnTo>
                  <a:pt x="338074" y="124968"/>
                </a:lnTo>
                <a:lnTo>
                  <a:pt x="335788" y="129159"/>
                </a:lnTo>
                <a:lnTo>
                  <a:pt x="331090" y="133476"/>
                </a:lnTo>
                <a:lnTo>
                  <a:pt x="331090" y="137794"/>
                </a:lnTo>
                <a:lnTo>
                  <a:pt x="331090" y="142113"/>
                </a:lnTo>
                <a:lnTo>
                  <a:pt x="331090" y="144272"/>
                </a:lnTo>
                <a:lnTo>
                  <a:pt x="328804" y="148590"/>
                </a:lnTo>
                <a:lnTo>
                  <a:pt x="326518" y="157225"/>
                </a:lnTo>
                <a:lnTo>
                  <a:pt x="321819" y="163703"/>
                </a:lnTo>
                <a:lnTo>
                  <a:pt x="319533" y="168020"/>
                </a:lnTo>
                <a:lnTo>
                  <a:pt x="319533" y="170179"/>
                </a:lnTo>
                <a:lnTo>
                  <a:pt x="319533" y="178816"/>
                </a:lnTo>
                <a:lnTo>
                  <a:pt x="321819" y="180847"/>
                </a:lnTo>
                <a:lnTo>
                  <a:pt x="326518" y="185166"/>
                </a:lnTo>
                <a:lnTo>
                  <a:pt x="331090" y="189484"/>
                </a:lnTo>
                <a:lnTo>
                  <a:pt x="338074" y="195960"/>
                </a:lnTo>
                <a:lnTo>
                  <a:pt x="340487" y="198119"/>
                </a:lnTo>
                <a:lnTo>
                  <a:pt x="342773" y="206756"/>
                </a:lnTo>
                <a:lnTo>
                  <a:pt x="342773" y="226187"/>
                </a:lnTo>
                <a:lnTo>
                  <a:pt x="342773" y="239013"/>
                </a:lnTo>
                <a:lnTo>
                  <a:pt x="342773" y="254126"/>
                </a:lnTo>
                <a:lnTo>
                  <a:pt x="345059" y="264922"/>
                </a:lnTo>
                <a:lnTo>
                  <a:pt x="347472" y="277875"/>
                </a:lnTo>
                <a:lnTo>
                  <a:pt x="354458" y="288544"/>
                </a:lnTo>
                <a:lnTo>
                  <a:pt x="361443" y="299338"/>
                </a:lnTo>
                <a:lnTo>
                  <a:pt x="363729" y="305816"/>
                </a:lnTo>
                <a:lnTo>
                  <a:pt x="370713" y="307975"/>
                </a:lnTo>
                <a:lnTo>
                  <a:pt x="384810" y="314451"/>
                </a:lnTo>
                <a:lnTo>
                  <a:pt x="373127" y="316610"/>
                </a:lnTo>
                <a:lnTo>
                  <a:pt x="363729" y="318769"/>
                </a:lnTo>
                <a:lnTo>
                  <a:pt x="352171" y="325247"/>
                </a:lnTo>
                <a:lnTo>
                  <a:pt x="338074" y="331723"/>
                </a:lnTo>
                <a:lnTo>
                  <a:pt x="321819" y="335915"/>
                </a:lnTo>
                <a:lnTo>
                  <a:pt x="293879" y="342391"/>
                </a:lnTo>
                <a:lnTo>
                  <a:pt x="277495" y="346710"/>
                </a:lnTo>
                <a:lnTo>
                  <a:pt x="275209" y="351028"/>
                </a:lnTo>
                <a:lnTo>
                  <a:pt x="275209" y="353187"/>
                </a:lnTo>
                <a:lnTo>
                  <a:pt x="275209" y="355345"/>
                </a:lnTo>
                <a:lnTo>
                  <a:pt x="265811" y="355345"/>
                </a:lnTo>
                <a:lnTo>
                  <a:pt x="263525" y="353187"/>
                </a:lnTo>
                <a:lnTo>
                  <a:pt x="258827" y="353187"/>
                </a:lnTo>
                <a:lnTo>
                  <a:pt x="256541" y="351028"/>
                </a:lnTo>
                <a:lnTo>
                  <a:pt x="249556" y="351028"/>
                </a:lnTo>
                <a:lnTo>
                  <a:pt x="244857" y="351028"/>
                </a:lnTo>
                <a:lnTo>
                  <a:pt x="242570" y="353187"/>
                </a:lnTo>
                <a:lnTo>
                  <a:pt x="237871" y="355345"/>
                </a:lnTo>
                <a:lnTo>
                  <a:pt x="233172" y="357504"/>
                </a:lnTo>
                <a:lnTo>
                  <a:pt x="216917" y="355345"/>
                </a:lnTo>
                <a:lnTo>
                  <a:pt x="202820" y="355345"/>
                </a:lnTo>
                <a:lnTo>
                  <a:pt x="186563" y="353187"/>
                </a:lnTo>
                <a:lnTo>
                  <a:pt x="172594" y="353187"/>
                </a:lnTo>
                <a:lnTo>
                  <a:pt x="172594" y="305816"/>
                </a:lnTo>
                <a:lnTo>
                  <a:pt x="170181" y="305816"/>
                </a:lnTo>
                <a:lnTo>
                  <a:pt x="165608" y="303656"/>
                </a:lnTo>
                <a:lnTo>
                  <a:pt x="165608" y="297179"/>
                </a:lnTo>
                <a:lnTo>
                  <a:pt x="163195" y="292862"/>
                </a:lnTo>
                <a:lnTo>
                  <a:pt x="156210" y="286385"/>
                </a:lnTo>
                <a:lnTo>
                  <a:pt x="125984" y="286385"/>
                </a:lnTo>
                <a:lnTo>
                  <a:pt x="111887" y="277875"/>
                </a:lnTo>
                <a:lnTo>
                  <a:pt x="97918" y="267081"/>
                </a:lnTo>
                <a:lnTo>
                  <a:pt x="90933" y="262763"/>
                </a:lnTo>
                <a:lnTo>
                  <a:pt x="83947" y="258444"/>
                </a:lnTo>
                <a:lnTo>
                  <a:pt x="76962" y="256285"/>
                </a:lnTo>
                <a:lnTo>
                  <a:pt x="67565" y="249809"/>
                </a:lnTo>
                <a:lnTo>
                  <a:pt x="58294" y="249809"/>
                </a:lnTo>
                <a:lnTo>
                  <a:pt x="56008" y="249809"/>
                </a:lnTo>
                <a:lnTo>
                  <a:pt x="51308" y="249809"/>
                </a:lnTo>
                <a:lnTo>
                  <a:pt x="51308" y="247650"/>
                </a:lnTo>
                <a:lnTo>
                  <a:pt x="51308" y="245491"/>
                </a:lnTo>
                <a:lnTo>
                  <a:pt x="46609" y="243331"/>
                </a:lnTo>
                <a:lnTo>
                  <a:pt x="41910" y="236854"/>
                </a:lnTo>
                <a:lnTo>
                  <a:pt x="39624" y="230504"/>
                </a:lnTo>
                <a:lnTo>
                  <a:pt x="39624" y="226187"/>
                </a:lnTo>
                <a:lnTo>
                  <a:pt x="37338" y="213232"/>
                </a:lnTo>
                <a:lnTo>
                  <a:pt x="37338" y="206756"/>
                </a:lnTo>
                <a:lnTo>
                  <a:pt x="32640" y="202438"/>
                </a:lnTo>
                <a:lnTo>
                  <a:pt x="27941" y="198119"/>
                </a:lnTo>
                <a:lnTo>
                  <a:pt x="25655" y="195960"/>
                </a:lnTo>
                <a:lnTo>
                  <a:pt x="13970" y="187325"/>
                </a:lnTo>
                <a:lnTo>
                  <a:pt x="9271" y="183006"/>
                </a:lnTo>
                <a:lnTo>
                  <a:pt x="6985" y="178816"/>
                </a:lnTo>
                <a:lnTo>
                  <a:pt x="4699" y="170179"/>
                </a:lnTo>
                <a:lnTo>
                  <a:pt x="0" y="165862"/>
                </a:lnTo>
                <a:lnTo>
                  <a:pt x="4699" y="163703"/>
                </a:lnTo>
                <a:lnTo>
                  <a:pt x="6985" y="161544"/>
                </a:lnTo>
                <a:lnTo>
                  <a:pt x="6985" y="159385"/>
                </a:lnTo>
                <a:lnTo>
                  <a:pt x="6985" y="157225"/>
                </a:lnTo>
                <a:lnTo>
                  <a:pt x="6985" y="152907"/>
                </a:lnTo>
                <a:lnTo>
                  <a:pt x="4699" y="148590"/>
                </a:lnTo>
                <a:lnTo>
                  <a:pt x="0" y="142113"/>
                </a:lnTo>
                <a:lnTo>
                  <a:pt x="0" y="139953"/>
                </a:lnTo>
                <a:lnTo>
                  <a:pt x="0" y="133476"/>
                </a:lnTo>
                <a:lnTo>
                  <a:pt x="0" y="127126"/>
                </a:lnTo>
                <a:lnTo>
                  <a:pt x="4699" y="120650"/>
                </a:lnTo>
                <a:lnTo>
                  <a:pt x="6985" y="118491"/>
                </a:lnTo>
                <a:lnTo>
                  <a:pt x="11684" y="114172"/>
                </a:lnTo>
                <a:lnTo>
                  <a:pt x="16383" y="109854"/>
                </a:lnTo>
                <a:lnTo>
                  <a:pt x="25655" y="103378"/>
                </a:lnTo>
                <a:lnTo>
                  <a:pt x="32640" y="96900"/>
                </a:lnTo>
                <a:lnTo>
                  <a:pt x="41910" y="90423"/>
                </a:lnTo>
                <a:lnTo>
                  <a:pt x="44323" y="83947"/>
                </a:lnTo>
                <a:lnTo>
                  <a:pt x="46609" y="81788"/>
                </a:lnTo>
                <a:lnTo>
                  <a:pt x="49022" y="75438"/>
                </a:lnTo>
                <a:lnTo>
                  <a:pt x="49022" y="71119"/>
                </a:lnTo>
                <a:lnTo>
                  <a:pt x="46609" y="66801"/>
                </a:lnTo>
                <a:lnTo>
                  <a:pt x="41910" y="64643"/>
                </a:lnTo>
                <a:lnTo>
                  <a:pt x="39624" y="62484"/>
                </a:lnTo>
                <a:lnTo>
                  <a:pt x="37338" y="60325"/>
                </a:lnTo>
                <a:lnTo>
                  <a:pt x="37338" y="56006"/>
                </a:lnTo>
                <a:lnTo>
                  <a:pt x="37338" y="53847"/>
                </a:lnTo>
                <a:lnTo>
                  <a:pt x="41910" y="47370"/>
                </a:lnTo>
                <a:lnTo>
                  <a:pt x="46609" y="43053"/>
                </a:lnTo>
                <a:lnTo>
                  <a:pt x="49022" y="40894"/>
                </a:lnTo>
                <a:lnTo>
                  <a:pt x="49022" y="36575"/>
                </a:lnTo>
                <a:lnTo>
                  <a:pt x="51308" y="36575"/>
                </a:lnTo>
                <a:lnTo>
                  <a:pt x="51308" y="32257"/>
                </a:lnTo>
                <a:lnTo>
                  <a:pt x="49022" y="27940"/>
                </a:lnTo>
                <a:lnTo>
                  <a:pt x="46609" y="17272"/>
                </a:lnTo>
                <a:lnTo>
                  <a:pt x="44323" y="8635"/>
                </a:lnTo>
                <a:lnTo>
                  <a:pt x="41910" y="4318"/>
                </a:lnTo>
                <a:lnTo>
                  <a:pt x="41910" y="0"/>
                </a:lnTo>
                <a:lnTo>
                  <a:pt x="44323"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2" name="Freeform 452"/>
          <p:cNvSpPr/>
          <p:nvPr/>
        </p:nvSpPr>
        <p:spPr>
          <a:xfrm>
            <a:off x="6669023" y="4146805"/>
            <a:ext cx="384810" cy="357504"/>
          </a:xfrm>
          <a:custGeom>
            <a:avLst/>
            <a:gdLst/>
            <a:ahLst/>
            <a:cxnLst/>
            <a:rect l="0" t="0" r="0" b="0"/>
            <a:pathLst>
              <a:path w="384810" h="357504">
                <a:moveTo>
                  <a:pt x="44323" y="0"/>
                </a:moveTo>
                <a:lnTo>
                  <a:pt x="156210" y="0"/>
                </a:lnTo>
                <a:lnTo>
                  <a:pt x="284481" y="71119"/>
                </a:lnTo>
                <a:lnTo>
                  <a:pt x="284481" y="86106"/>
                </a:lnTo>
                <a:lnTo>
                  <a:pt x="338074" y="124968"/>
                </a:lnTo>
                <a:lnTo>
                  <a:pt x="335788" y="129159"/>
                </a:lnTo>
                <a:lnTo>
                  <a:pt x="331090" y="133476"/>
                </a:lnTo>
                <a:lnTo>
                  <a:pt x="331090" y="137794"/>
                </a:lnTo>
                <a:lnTo>
                  <a:pt x="331090" y="142113"/>
                </a:lnTo>
                <a:lnTo>
                  <a:pt x="331090" y="144272"/>
                </a:lnTo>
                <a:lnTo>
                  <a:pt x="328804" y="148590"/>
                </a:lnTo>
                <a:lnTo>
                  <a:pt x="326518" y="157225"/>
                </a:lnTo>
                <a:lnTo>
                  <a:pt x="321819" y="163703"/>
                </a:lnTo>
                <a:lnTo>
                  <a:pt x="319533" y="168020"/>
                </a:lnTo>
                <a:lnTo>
                  <a:pt x="319533" y="170179"/>
                </a:lnTo>
                <a:lnTo>
                  <a:pt x="319533" y="178816"/>
                </a:lnTo>
                <a:lnTo>
                  <a:pt x="321819" y="180847"/>
                </a:lnTo>
                <a:lnTo>
                  <a:pt x="326518" y="185166"/>
                </a:lnTo>
                <a:lnTo>
                  <a:pt x="331090" y="189484"/>
                </a:lnTo>
                <a:lnTo>
                  <a:pt x="338074" y="195960"/>
                </a:lnTo>
                <a:lnTo>
                  <a:pt x="340487" y="198119"/>
                </a:lnTo>
                <a:lnTo>
                  <a:pt x="342773" y="206756"/>
                </a:lnTo>
                <a:lnTo>
                  <a:pt x="342773" y="226187"/>
                </a:lnTo>
                <a:lnTo>
                  <a:pt x="342773" y="239013"/>
                </a:lnTo>
                <a:lnTo>
                  <a:pt x="342773" y="254126"/>
                </a:lnTo>
                <a:lnTo>
                  <a:pt x="345059" y="264922"/>
                </a:lnTo>
                <a:lnTo>
                  <a:pt x="347472" y="277875"/>
                </a:lnTo>
                <a:lnTo>
                  <a:pt x="354458" y="288544"/>
                </a:lnTo>
                <a:lnTo>
                  <a:pt x="361443" y="299338"/>
                </a:lnTo>
                <a:lnTo>
                  <a:pt x="363729" y="305816"/>
                </a:lnTo>
                <a:lnTo>
                  <a:pt x="370713" y="307975"/>
                </a:lnTo>
                <a:lnTo>
                  <a:pt x="384810" y="314451"/>
                </a:lnTo>
                <a:lnTo>
                  <a:pt x="373127" y="316610"/>
                </a:lnTo>
                <a:lnTo>
                  <a:pt x="363729" y="318769"/>
                </a:lnTo>
                <a:lnTo>
                  <a:pt x="352171" y="325247"/>
                </a:lnTo>
                <a:lnTo>
                  <a:pt x="338074" y="331723"/>
                </a:lnTo>
                <a:lnTo>
                  <a:pt x="321819" y="335915"/>
                </a:lnTo>
                <a:lnTo>
                  <a:pt x="293879" y="342391"/>
                </a:lnTo>
                <a:lnTo>
                  <a:pt x="277495" y="346710"/>
                </a:lnTo>
                <a:lnTo>
                  <a:pt x="275209" y="351028"/>
                </a:lnTo>
                <a:lnTo>
                  <a:pt x="275209" y="353187"/>
                </a:lnTo>
                <a:lnTo>
                  <a:pt x="275209" y="355345"/>
                </a:lnTo>
                <a:lnTo>
                  <a:pt x="265811" y="355345"/>
                </a:lnTo>
                <a:lnTo>
                  <a:pt x="263525" y="353187"/>
                </a:lnTo>
                <a:lnTo>
                  <a:pt x="258827" y="353187"/>
                </a:lnTo>
                <a:lnTo>
                  <a:pt x="256541" y="351028"/>
                </a:lnTo>
                <a:lnTo>
                  <a:pt x="249556" y="351028"/>
                </a:lnTo>
                <a:lnTo>
                  <a:pt x="244857" y="351028"/>
                </a:lnTo>
                <a:lnTo>
                  <a:pt x="242570" y="353187"/>
                </a:lnTo>
                <a:lnTo>
                  <a:pt x="237871" y="355345"/>
                </a:lnTo>
                <a:lnTo>
                  <a:pt x="233172" y="357504"/>
                </a:lnTo>
                <a:lnTo>
                  <a:pt x="216917" y="355345"/>
                </a:lnTo>
                <a:lnTo>
                  <a:pt x="202820" y="355345"/>
                </a:lnTo>
                <a:lnTo>
                  <a:pt x="186563" y="353187"/>
                </a:lnTo>
                <a:lnTo>
                  <a:pt x="172594" y="353187"/>
                </a:lnTo>
                <a:lnTo>
                  <a:pt x="172594" y="305816"/>
                </a:lnTo>
                <a:lnTo>
                  <a:pt x="170181" y="305816"/>
                </a:lnTo>
                <a:lnTo>
                  <a:pt x="165608" y="303656"/>
                </a:lnTo>
                <a:lnTo>
                  <a:pt x="165608" y="297179"/>
                </a:lnTo>
                <a:lnTo>
                  <a:pt x="163195" y="292862"/>
                </a:lnTo>
                <a:lnTo>
                  <a:pt x="156210" y="286385"/>
                </a:lnTo>
                <a:lnTo>
                  <a:pt x="125984" y="286385"/>
                </a:lnTo>
                <a:lnTo>
                  <a:pt x="111887" y="277875"/>
                </a:lnTo>
                <a:lnTo>
                  <a:pt x="97918" y="267081"/>
                </a:lnTo>
                <a:lnTo>
                  <a:pt x="90933" y="262763"/>
                </a:lnTo>
                <a:lnTo>
                  <a:pt x="83947" y="258444"/>
                </a:lnTo>
                <a:lnTo>
                  <a:pt x="76962" y="256285"/>
                </a:lnTo>
                <a:lnTo>
                  <a:pt x="67565" y="249809"/>
                </a:lnTo>
                <a:lnTo>
                  <a:pt x="58294" y="249809"/>
                </a:lnTo>
                <a:lnTo>
                  <a:pt x="56008" y="249809"/>
                </a:lnTo>
                <a:lnTo>
                  <a:pt x="51308" y="249809"/>
                </a:lnTo>
                <a:lnTo>
                  <a:pt x="51308" y="247650"/>
                </a:lnTo>
                <a:lnTo>
                  <a:pt x="51308" y="245491"/>
                </a:lnTo>
                <a:lnTo>
                  <a:pt x="46609" y="243331"/>
                </a:lnTo>
                <a:lnTo>
                  <a:pt x="41910" y="236854"/>
                </a:lnTo>
                <a:lnTo>
                  <a:pt x="39624" y="230504"/>
                </a:lnTo>
                <a:lnTo>
                  <a:pt x="39624" y="226187"/>
                </a:lnTo>
                <a:lnTo>
                  <a:pt x="37338" y="213232"/>
                </a:lnTo>
                <a:lnTo>
                  <a:pt x="37338" y="206756"/>
                </a:lnTo>
                <a:lnTo>
                  <a:pt x="32640" y="202438"/>
                </a:lnTo>
                <a:lnTo>
                  <a:pt x="27941" y="198119"/>
                </a:lnTo>
                <a:lnTo>
                  <a:pt x="25655" y="195960"/>
                </a:lnTo>
                <a:lnTo>
                  <a:pt x="13970" y="187325"/>
                </a:lnTo>
                <a:lnTo>
                  <a:pt x="9271" y="183006"/>
                </a:lnTo>
                <a:lnTo>
                  <a:pt x="6985" y="178816"/>
                </a:lnTo>
                <a:lnTo>
                  <a:pt x="4699" y="170179"/>
                </a:lnTo>
                <a:lnTo>
                  <a:pt x="0" y="165862"/>
                </a:lnTo>
                <a:lnTo>
                  <a:pt x="4699" y="163703"/>
                </a:lnTo>
                <a:lnTo>
                  <a:pt x="6985" y="161544"/>
                </a:lnTo>
                <a:lnTo>
                  <a:pt x="6985" y="159385"/>
                </a:lnTo>
                <a:lnTo>
                  <a:pt x="6985" y="157225"/>
                </a:lnTo>
                <a:lnTo>
                  <a:pt x="6985" y="152907"/>
                </a:lnTo>
                <a:lnTo>
                  <a:pt x="4699" y="148590"/>
                </a:lnTo>
                <a:lnTo>
                  <a:pt x="0" y="142113"/>
                </a:lnTo>
                <a:lnTo>
                  <a:pt x="0" y="139953"/>
                </a:lnTo>
                <a:lnTo>
                  <a:pt x="0" y="133476"/>
                </a:lnTo>
                <a:lnTo>
                  <a:pt x="0" y="127126"/>
                </a:lnTo>
                <a:lnTo>
                  <a:pt x="4699" y="120650"/>
                </a:lnTo>
                <a:lnTo>
                  <a:pt x="6985" y="118491"/>
                </a:lnTo>
                <a:lnTo>
                  <a:pt x="11684" y="114172"/>
                </a:lnTo>
                <a:lnTo>
                  <a:pt x="16383" y="109854"/>
                </a:lnTo>
                <a:lnTo>
                  <a:pt x="25655" y="103378"/>
                </a:lnTo>
                <a:lnTo>
                  <a:pt x="32640" y="96900"/>
                </a:lnTo>
                <a:lnTo>
                  <a:pt x="41910" y="90423"/>
                </a:lnTo>
                <a:lnTo>
                  <a:pt x="44323" y="83947"/>
                </a:lnTo>
                <a:lnTo>
                  <a:pt x="46609" y="81788"/>
                </a:lnTo>
                <a:lnTo>
                  <a:pt x="49022" y="75438"/>
                </a:lnTo>
                <a:lnTo>
                  <a:pt x="49022" y="71119"/>
                </a:lnTo>
                <a:lnTo>
                  <a:pt x="46609" y="66801"/>
                </a:lnTo>
                <a:lnTo>
                  <a:pt x="41910" y="64643"/>
                </a:lnTo>
                <a:lnTo>
                  <a:pt x="39624" y="62484"/>
                </a:lnTo>
                <a:lnTo>
                  <a:pt x="37338" y="60325"/>
                </a:lnTo>
                <a:lnTo>
                  <a:pt x="37338" y="56006"/>
                </a:lnTo>
                <a:lnTo>
                  <a:pt x="37338" y="53847"/>
                </a:lnTo>
                <a:lnTo>
                  <a:pt x="41910" y="47370"/>
                </a:lnTo>
                <a:lnTo>
                  <a:pt x="46609" y="43053"/>
                </a:lnTo>
                <a:lnTo>
                  <a:pt x="49022" y="40894"/>
                </a:lnTo>
                <a:lnTo>
                  <a:pt x="49022" y="36575"/>
                </a:lnTo>
                <a:lnTo>
                  <a:pt x="51308" y="36575"/>
                </a:lnTo>
                <a:lnTo>
                  <a:pt x="51308" y="32257"/>
                </a:lnTo>
                <a:lnTo>
                  <a:pt x="49022" y="27940"/>
                </a:lnTo>
                <a:lnTo>
                  <a:pt x="46609" y="17272"/>
                </a:lnTo>
                <a:lnTo>
                  <a:pt x="44323" y="8635"/>
                </a:lnTo>
                <a:lnTo>
                  <a:pt x="41910" y="4318"/>
                </a:lnTo>
                <a:lnTo>
                  <a:pt x="41910" y="0"/>
                </a:lnTo>
                <a:lnTo>
                  <a:pt x="44323"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3" name="Freeform 453"/>
          <p:cNvSpPr/>
          <p:nvPr/>
        </p:nvSpPr>
        <p:spPr>
          <a:xfrm>
            <a:off x="6655307" y="4146805"/>
            <a:ext cx="61723" cy="60325"/>
          </a:xfrm>
          <a:custGeom>
            <a:avLst/>
            <a:gdLst/>
            <a:ahLst/>
            <a:cxnLst/>
            <a:rect l="0" t="0" r="0" b="0"/>
            <a:pathLst>
              <a:path w="61723" h="60325">
                <a:moveTo>
                  <a:pt x="52578" y="45212"/>
                </a:moveTo>
                <a:lnTo>
                  <a:pt x="57150" y="43053"/>
                </a:lnTo>
                <a:lnTo>
                  <a:pt x="59436" y="40894"/>
                </a:lnTo>
                <a:lnTo>
                  <a:pt x="59436" y="36575"/>
                </a:lnTo>
                <a:lnTo>
                  <a:pt x="61723" y="36575"/>
                </a:lnTo>
                <a:lnTo>
                  <a:pt x="61723" y="32257"/>
                </a:lnTo>
                <a:lnTo>
                  <a:pt x="59436" y="25907"/>
                </a:lnTo>
                <a:lnTo>
                  <a:pt x="57150" y="17272"/>
                </a:lnTo>
                <a:lnTo>
                  <a:pt x="54864" y="8635"/>
                </a:lnTo>
                <a:lnTo>
                  <a:pt x="52578" y="4318"/>
                </a:lnTo>
                <a:lnTo>
                  <a:pt x="52578" y="0"/>
                </a:lnTo>
                <a:lnTo>
                  <a:pt x="54864" y="0"/>
                </a:lnTo>
                <a:lnTo>
                  <a:pt x="43435" y="6476"/>
                </a:lnTo>
                <a:lnTo>
                  <a:pt x="41149" y="8635"/>
                </a:lnTo>
                <a:lnTo>
                  <a:pt x="38862" y="12953"/>
                </a:lnTo>
                <a:lnTo>
                  <a:pt x="20574" y="12953"/>
                </a:lnTo>
                <a:lnTo>
                  <a:pt x="11431" y="21590"/>
                </a:lnTo>
                <a:lnTo>
                  <a:pt x="4573" y="28066"/>
                </a:lnTo>
                <a:lnTo>
                  <a:pt x="0" y="38735"/>
                </a:lnTo>
                <a:lnTo>
                  <a:pt x="0" y="45212"/>
                </a:lnTo>
                <a:lnTo>
                  <a:pt x="0" y="49529"/>
                </a:lnTo>
                <a:lnTo>
                  <a:pt x="0" y="53847"/>
                </a:lnTo>
                <a:lnTo>
                  <a:pt x="0" y="56006"/>
                </a:lnTo>
                <a:lnTo>
                  <a:pt x="0" y="60325"/>
                </a:lnTo>
                <a:lnTo>
                  <a:pt x="27433" y="60325"/>
                </a:lnTo>
                <a:lnTo>
                  <a:pt x="29719" y="51688"/>
                </a:lnTo>
                <a:lnTo>
                  <a:pt x="32004" y="45212"/>
                </a:lnTo>
                <a:lnTo>
                  <a:pt x="36576" y="45212"/>
                </a:lnTo>
                <a:lnTo>
                  <a:pt x="52578" y="4521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4" name="Freeform 454"/>
          <p:cNvSpPr/>
          <p:nvPr/>
        </p:nvSpPr>
        <p:spPr>
          <a:xfrm>
            <a:off x="6655307" y="4146805"/>
            <a:ext cx="61723" cy="60325"/>
          </a:xfrm>
          <a:custGeom>
            <a:avLst/>
            <a:gdLst/>
            <a:ahLst/>
            <a:cxnLst/>
            <a:rect l="0" t="0" r="0" b="0"/>
            <a:pathLst>
              <a:path w="61723" h="60325">
                <a:moveTo>
                  <a:pt x="52578" y="45212"/>
                </a:moveTo>
                <a:lnTo>
                  <a:pt x="57150" y="43053"/>
                </a:lnTo>
                <a:lnTo>
                  <a:pt x="59436" y="40894"/>
                </a:lnTo>
                <a:lnTo>
                  <a:pt x="59436" y="36575"/>
                </a:lnTo>
                <a:lnTo>
                  <a:pt x="61723" y="36575"/>
                </a:lnTo>
                <a:lnTo>
                  <a:pt x="61723" y="32257"/>
                </a:lnTo>
                <a:lnTo>
                  <a:pt x="59436" y="25907"/>
                </a:lnTo>
                <a:lnTo>
                  <a:pt x="57150" y="17272"/>
                </a:lnTo>
                <a:lnTo>
                  <a:pt x="54864" y="8635"/>
                </a:lnTo>
                <a:lnTo>
                  <a:pt x="52578" y="4318"/>
                </a:lnTo>
                <a:lnTo>
                  <a:pt x="52578" y="0"/>
                </a:lnTo>
                <a:lnTo>
                  <a:pt x="54864" y="0"/>
                </a:lnTo>
                <a:lnTo>
                  <a:pt x="43435" y="6476"/>
                </a:lnTo>
                <a:lnTo>
                  <a:pt x="41149" y="8635"/>
                </a:lnTo>
                <a:lnTo>
                  <a:pt x="38862" y="12953"/>
                </a:lnTo>
                <a:lnTo>
                  <a:pt x="20574" y="12953"/>
                </a:lnTo>
                <a:lnTo>
                  <a:pt x="11431" y="21590"/>
                </a:lnTo>
                <a:lnTo>
                  <a:pt x="4573" y="28066"/>
                </a:lnTo>
                <a:lnTo>
                  <a:pt x="0" y="38735"/>
                </a:lnTo>
                <a:lnTo>
                  <a:pt x="0" y="45212"/>
                </a:lnTo>
                <a:lnTo>
                  <a:pt x="0" y="49529"/>
                </a:lnTo>
                <a:lnTo>
                  <a:pt x="0" y="53847"/>
                </a:lnTo>
                <a:lnTo>
                  <a:pt x="0" y="56006"/>
                </a:lnTo>
                <a:lnTo>
                  <a:pt x="0" y="60325"/>
                </a:lnTo>
                <a:lnTo>
                  <a:pt x="27433" y="60325"/>
                </a:lnTo>
                <a:lnTo>
                  <a:pt x="29719" y="51688"/>
                </a:lnTo>
                <a:lnTo>
                  <a:pt x="32004" y="45212"/>
                </a:lnTo>
                <a:lnTo>
                  <a:pt x="36576" y="45212"/>
                </a:lnTo>
                <a:lnTo>
                  <a:pt x="52578" y="4521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5" name="Freeform 455"/>
          <p:cNvSpPr/>
          <p:nvPr/>
        </p:nvSpPr>
        <p:spPr>
          <a:xfrm>
            <a:off x="6655307" y="4194049"/>
            <a:ext cx="61723" cy="74041"/>
          </a:xfrm>
          <a:custGeom>
            <a:avLst/>
            <a:gdLst/>
            <a:ahLst/>
            <a:cxnLst/>
            <a:rect l="0" t="0" r="0" b="0"/>
            <a:pathLst>
              <a:path w="61723" h="74041">
                <a:moveTo>
                  <a:pt x="0" y="10922"/>
                </a:moveTo>
                <a:lnTo>
                  <a:pt x="2286" y="15240"/>
                </a:lnTo>
                <a:lnTo>
                  <a:pt x="4573" y="17399"/>
                </a:lnTo>
                <a:lnTo>
                  <a:pt x="9145" y="19557"/>
                </a:lnTo>
                <a:lnTo>
                  <a:pt x="11431" y="21716"/>
                </a:lnTo>
                <a:lnTo>
                  <a:pt x="11431" y="26162"/>
                </a:lnTo>
                <a:lnTo>
                  <a:pt x="11431" y="28321"/>
                </a:lnTo>
                <a:lnTo>
                  <a:pt x="9145" y="36956"/>
                </a:lnTo>
                <a:lnTo>
                  <a:pt x="6859" y="43560"/>
                </a:lnTo>
                <a:lnTo>
                  <a:pt x="6859" y="45719"/>
                </a:lnTo>
                <a:lnTo>
                  <a:pt x="9145" y="50037"/>
                </a:lnTo>
                <a:lnTo>
                  <a:pt x="13716" y="58800"/>
                </a:lnTo>
                <a:lnTo>
                  <a:pt x="18288" y="65278"/>
                </a:lnTo>
                <a:lnTo>
                  <a:pt x="20574" y="74041"/>
                </a:lnTo>
                <a:lnTo>
                  <a:pt x="27433" y="65278"/>
                </a:lnTo>
                <a:lnTo>
                  <a:pt x="32004" y="63119"/>
                </a:lnTo>
                <a:lnTo>
                  <a:pt x="45721" y="50037"/>
                </a:lnTo>
                <a:lnTo>
                  <a:pt x="52578" y="45719"/>
                </a:lnTo>
                <a:lnTo>
                  <a:pt x="54864" y="39243"/>
                </a:lnTo>
                <a:lnTo>
                  <a:pt x="59436" y="36956"/>
                </a:lnTo>
                <a:lnTo>
                  <a:pt x="61723" y="34797"/>
                </a:lnTo>
                <a:lnTo>
                  <a:pt x="61723" y="24003"/>
                </a:lnTo>
                <a:lnTo>
                  <a:pt x="59436" y="21716"/>
                </a:lnTo>
                <a:lnTo>
                  <a:pt x="52578" y="19557"/>
                </a:lnTo>
                <a:lnTo>
                  <a:pt x="52578" y="17399"/>
                </a:lnTo>
                <a:lnTo>
                  <a:pt x="50293" y="13081"/>
                </a:lnTo>
                <a:lnTo>
                  <a:pt x="50293" y="8762"/>
                </a:lnTo>
                <a:lnTo>
                  <a:pt x="50293" y="6476"/>
                </a:lnTo>
                <a:lnTo>
                  <a:pt x="52578" y="0"/>
                </a:lnTo>
                <a:lnTo>
                  <a:pt x="45721" y="0"/>
                </a:lnTo>
                <a:lnTo>
                  <a:pt x="36576" y="0"/>
                </a:lnTo>
                <a:lnTo>
                  <a:pt x="32004" y="0"/>
                </a:lnTo>
                <a:lnTo>
                  <a:pt x="29719" y="6476"/>
                </a:lnTo>
                <a:lnTo>
                  <a:pt x="29719" y="8762"/>
                </a:lnTo>
                <a:lnTo>
                  <a:pt x="29719" y="13081"/>
                </a:lnTo>
                <a:lnTo>
                  <a:pt x="0" y="13081"/>
                </a:lnTo>
                <a:lnTo>
                  <a:pt x="0" y="10922"/>
                </a:lnTo>
                <a:lnTo>
                  <a:pt x="0" y="8762"/>
                </a:lnTo>
                <a:lnTo>
                  <a:pt x="0" y="4318"/>
                </a:lnTo>
                <a:lnTo>
                  <a:pt x="0" y="1092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6" name="Freeform 456"/>
          <p:cNvSpPr/>
          <p:nvPr/>
        </p:nvSpPr>
        <p:spPr>
          <a:xfrm>
            <a:off x="6655307" y="4194049"/>
            <a:ext cx="61723" cy="74041"/>
          </a:xfrm>
          <a:custGeom>
            <a:avLst/>
            <a:gdLst/>
            <a:ahLst/>
            <a:cxnLst/>
            <a:rect l="0" t="0" r="0" b="0"/>
            <a:pathLst>
              <a:path w="61723" h="74041">
                <a:moveTo>
                  <a:pt x="0" y="10922"/>
                </a:moveTo>
                <a:lnTo>
                  <a:pt x="2286" y="15240"/>
                </a:lnTo>
                <a:lnTo>
                  <a:pt x="4573" y="17399"/>
                </a:lnTo>
                <a:lnTo>
                  <a:pt x="9145" y="19557"/>
                </a:lnTo>
                <a:lnTo>
                  <a:pt x="11431" y="21716"/>
                </a:lnTo>
                <a:lnTo>
                  <a:pt x="11431" y="26162"/>
                </a:lnTo>
                <a:lnTo>
                  <a:pt x="11431" y="28321"/>
                </a:lnTo>
                <a:lnTo>
                  <a:pt x="9145" y="36956"/>
                </a:lnTo>
                <a:lnTo>
                  <a:pt x="6859" y="43560"/>
                </a:lnTo>
                <a:lnTo>
                  <a:pt x="6859" y="45719"/>
                </a:lnTo>
                <a:lnTo>
                  <a:pt x="9145" y="50037"/>
                </a:lnTo>
                <a:lnTo>
                  <a:pt x="13716" y="58800"/>
                </a:lnTo>
                <a:lnTo>
                  <a:pt x="18288" y="65278"/>
                </a:lnTo>
                <a:lnTo>
                  <a:pt x="20574" y="74041"/>
                </a:lnTo>
                <a:lnTo>
                  <a:pt x="27433" y="65278"/>
                </a:lnTo>
                <a:lnTo>
                  <a:pt x="32004" y="63119"/>
                </a:lnTo>
                <a:lnTo>
                  <a:pt x="45721" y="50037"/>
                </a:lnTo>
                <a:lnTo>
                  <a:pt x="52578" y="45719"/>
                </a:lnTo>
                <a:lnTo>
                  <a:pt x="54864" y="39243"/>
                </a:lnTo>
                <a:lnTo>
                  <a:pt x="59436" y="36956"/>
                </a:lnTo>
                <a:lnTo>
                  <a:pt x="61723" y="34797"/>
                </a:lnTo>
                <a:lnTo>
                  <a:pt x="61723" y="24003"/>
                </a:lnTo>
                <a:lnTo>
                  <a:pt x="59436" y="21716"/>
                </a:lnTo>
                <a:lnTo>
                  <a:pt x="52578" y="19557"/>
                </a:lnTo>
                <a:lnTo>
                  <a:pt x="52578" y="17399"/>
                </a:lnTo>
                <a:lnTo>
                  <a:pt x="50293" y="13081"/>
                </a:lnTo>
                <a:lnTo>
                  <a:pt x="50293" y="8762"/>
                </a:lnTo>
                <a:lnTo>
                  <a:pt x="50293" y="6476"/>
                </a:lnTo>
                <a:lnTo>
                  <a:pt x="52578" y="0"/>
                </a:lnTo>
                <a:lnTo>
                  <a:pt x="45721" y="0"/>
                </a:lnTo>
                <a:lnTo>
                  <a:pt x="36576" y="0"/>
                </a:lnTo>
                <a:lnTo>
                  <a:pt x="32004" y="0"/>
                </a:lnTo>
                <a:lnTo>
                  <a:pt x="29719" y="6476"/>
                </a:lnTo>
                <a:lnTo>
                  <a:pt x="29719" y="8762"/>
                </a:lnTo>
                <a:lnTo>
                  <a:pt x="29719" y="13081"/>
                </a:lnTo>
                <a:lnTo>
                  <a:pt x="0" y="13081"/>
                </a:lnTo>
                <a:lnTo>
                  <a:pt x="0" y="10922"/>
                </a:lnTo>
                <a:lnTo>
                  <a:pt x="0" y="8762"/>
                </a:lnTo>
                <a:lnTo>
                  <a:pt x="0" y="4318"/>
                </a:lnTo>
                <a:lnTo>
                  <a:pt x="0" y="1092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7" name="Freeform 457"/>
          <p:cNvSpPr/>
          <p:nvPr/>
        </p:nvSpPr>
        <p:spPr>
          <a:xfrm>
            <a:off x="6099047" y="3938017"/>
            <a:ext cx="631698" cy="625729"/>
          </a:xfrm>
          <a:custGeom>
            <a:avLst/>
            <a:gdLst/>
            <a:ahLst/>
            <a:cxnLst/>
            <a:rect l="0" t="0" r="0" b="0"/>
            <a:pathLst>
              <a:path w="631698" h="625729">
                <a:moveTo>
                  <a:pt x="615316" y="448182"/>
                </a:moveTo>
                <a:lnTo>
                  <a:pt x="589534" y="452501"/>
                </a:lnTo>
                <a:lnTo>
                  <a:pt x="575437" y="456819"/>
                </a:lnTo>
                <a:lnTo>
                  <a:pt x="566167" y="458978"/>
                </a:lnTo>
                <a:lnTo>
                  <a:pt x="554483" y="465454"/>
                </a:lnTo>
                <a:lnTo>
                  <a:pt x="549784" y="469773"/>
                </a:lnTo>
                <a:lnTo>
                  <a:pt x="547371" y="474217"/>
                </a:lnTo>
                <a:lnTo>
                  <a:pt x="540385" y="482854"/>
                </a:lnTo>
                <a:lnTo>
                  <a:pt x="538099" y="487172"/>
                </a:lnTo>
                <a:lnTo>
                  <a:pt x="538099" y="493648"/>
                </a:lnTo>
                <a:lnTo>
                  <a:pt x="538099" y="560832"/>
                </a:lnTo>
                <a:lnTo>
                  <a:pt x="538099" y="567308"/>
                </a:lnTo>
                <a:lnTo>
                  <a:pt x="540385" y="573785"/>
                </a:lnTo>
                <a:lnTo>
                  <a:pt x="545084" y="575944"/>
                </a:lnTo>
                <a:lnTo>
                  <a:pt x="547371" y="580263"/>
                </a:lnTo>
                <a:lnTo>
                  <a:pt x="552070" y="584581"/>
                </a:lnTo>
                <a:lnTo>
                  <a:pt x="559182" y="584581"/>
                </a:lnTo>
                <a:lnTo>
                  <a:pt x="568453" y="586739"/>
                </a:lnTo>
                <a:lnTo>
                  <a:pt x="580136" y="584581"/>
                </a:lnTo>
                <a:lnTo>
                  <a:pt x="580136" y="606298"/>
                </a:lnTo>
                <a:lnTo>
                  <a:pt x="580136" y="610616"/>
                </a:lnTo>
                <a:lnTo>
                  <a:pt x="577850" y="614933"/>
                </a:lnTo>
                <a:lnTo>
                  <a:pt x="568453" y="621410"/>
                </a:lnTo>
                <a:lnTo>
                  <a:pt x="566167" y="625729"/>
                </a:lnTo>
                <a:lnTo>
                  <a:pt x="561468" y="625729"/>
                </a:lnTo>
                <a:lnTo>
                  <a:pt x="559182" y="625729"/>
                </a:lnTo>
                <a:lnTo>
                  <a:pt x="556769" y="623569"/>
                </a:lnTo>
                <a:lnTo>
                  <a:pt x="554483" y="617092"/>
                </a:lnTo>
                <a:lnTo>
                  <a:pt x="552070" y="610616"/>
                </a:lnTo>
                <a:lnTo>
                  <a:pt x="547371" y="606298"/>
                </a:lnTo>
                <a:lnTo>
                  <a:pt x="545084" y="601853"/>
                </a:lnTo>
                <a:lnTo>
                  <a:pt x="538099" y="599694"/>
                </a:lnTo>
                <a:lnTo>
                  <a:pt x="535686" y="595376"/>
                </a:lnTo>
                <a:lnTo>
                  <a:pt x="524003" y="588898"/>
                </a:lnTo>
                <a:lnTo>
                  <a:pt x="507620" y="575944"/>
                </a:lnTo>
                <a:lnTo>
                  <a:pt x="502921" y="573785"/>
                </a:lnTo>
                <a:lnTo>
                  <a:pt x="500634" y="571626"/>
                </a:lnTo>
                <a:lnTo>
                  <a:pt x="498348" y="567308"/>
                </a:lnTo>
                <a:lnTo>
                  <a:pt x="488950" y="569467"/>
                </a:lnTo>
                <a:lnTo>
                  <a:pt x="484251" y="571626"/>
                </a:lnTo>
                <a:lnTo>
                  <a:pt x="481966" y="573785"/>
                </a:lnTo>
                <a:lnTo>
                  <a:pt x="472568" y="573785"/>
                </a:lnTo>
                <a:lnTo>
                  <a:pt x="458471" y="573785"/>
                </a:lnTo>
                <a:lnTo>
                  <a:pt x="444500" y="571626"/>
                </a:lnTo>
                <a:lnTo>
                  <a:pt x="444500" y="569467"/>
                </a:lnTo>
                <a:lnTo>
                  <a:pt x="442087" y="567308"/>
                </a:lnTo>
                <a:lnTo>
                  <a:pt x="437516" y="565150"/>
                </a:lnTo>
                <a:lnTo>
                  <a:pt x="435103" y="560832"/>
                </a:lnTo>
                <a:lnTo>
                  <a:pt x="432817" y="554228"/>
                </a:lnTo>
                <a:lnTo>
                  <a:pt x="418720" y="552069"/>
                </a:lnTo>
                <a:lnTo>
                  <a:pt x="402337" y="545591"/>
                </a:lnTo>
                <a:lnTo>
                  <a:pt x="390653" y="543432"/>
                </a:lnTo>
                <a:lnTo>
                  <a:pt x="374269" y="543432"/>
                </a:lnTo>
                <a:lnTo>
                  <a:pt x="367285" y="543432"/>
                </a:lnTo>
                <a:lnTo>
                  <a:pt x="360299" y="543432"/>
                </a:lnTo>
                <a:lnTo>
                  <a:pt x="350901" y="545591"/>
                </a:lnTo>
                <a:lnTo>
                  <a:pt x="346203" y="545591"/>
                </a:lnTo>
                <a:lnTo>
                  <a:pt x="341504" y="545591"/>
                </a:lnTo>
                <a:lnTo>
                  <a:pt x="336931" y="545591"/>
                </a:lnTo>
                <a:lnTo>
                  <a:pt x="329819" y="543432"/>
                </a:lnTo>
                <a:lnTo>
                  <a:pt x="329819" y="530479"/>
                </a:lnTo>
                <a:lnTo>
                  <a:pt x="329819" y="521842"/>
                </a:lnTo>
                <a:lnTo>
                  <a:pt x="329819" y="517525"/>
                </a:lnTo>
                <a:lnTo>
                  <a:pt x="329819" y="515238"/>
                </a:lnTo>
                <a:lnTo>
                  <a:pt x="327533" y="510920"/>
                </a:lnTo>
                <a:lnTo>
                  <a:pt x="320549" y="504444"/>
                </a:lnTo>
                <a:lnTo>
                  <a:pt x="318136" y="500126"/>
                </a:lnTo>
                <a:lnTo>
                  <a:pt x="318136" y="497966"/>
                </a:lnTo>
                <a:lnTo>
                  <a:pt x="320549" y="476376"/>
                </a:lnTo>
                <a:lnTo>
                  <a:pt x="322835" y="456819"/>
                </a:lnTo>
                <a:lnTo>
                  <a:pt x="322835" y="439547"/>
                </a:lnTo>
                <a:lnTo>
                  <a:pt x="320549" y="417829"/>
                </a:lnTo>
                <a:lnTo>
                  <a:pt x="306451" y="419988"/>
                </a:lnTo>
                <a:lnTo>
                  <a:pt x="292481" y="419988"/>
                </a:lnTo>
                <a:lnTo>
                  <a:pt x="285369" y="419988"/>
                </a:lnTo>
                <a:lnTo>
                  <a:pt x="278385" y="417829"/>
                </a:lnTo>
                <a:lnTo>
                  <a:pt x="276099" y="413511"/>
                </a:lnTo>
                <a:lnTo>
                  <a:pt x="273686" y="409194"/>
                </a:lnTo>
                <a:lnTo>
                  <a:pt x="233935" y="409194"/>
                </a:lnTo>
                <a:lnTo>
                  <a:pt x="233935" y="417829"/>
                </a:lnTo>
                <a:lnTo>
                  <a:pt x="233935" y="424307"/>
                </a:lnTo>
                <a:lnTo>
                  <a:pt x="231649" y="428751"/>
                </a:lnTo>
                <a:lnTo>
                  <a:pt x="229236" y="435229"/>
                </a:lnTo>
                <a:lnTo>
                  <a:pt x="226949" y="435229"/>
                </a:lnTo>
                <a:lnTo>
                  <a:pt x="222250" y="437388"/>
                </a:lnTo>
                <a:lnTo>
                  <a:pt x="215266" y="437388"/>
                </a:lnTo>
                <a:lnTo>
                  <a:pt x="205868" y="437388"/>
                </a:lnTo>
                <a:lnTo>
                  <a:pt x="184786" y="437388"/>
                </a:lnTo>
                <a:lnTo>
                  <a:pt x="175514" y="437388"/>
                </a:lnTo>
                <a:lnTo>
                  <a:pt x="166117" y="435229"/>
                </a:lnTo>
                <a:lnTo>
                  <a:pt x="159131" y="428751"/>
                </a:lnTo>
                <a:lnTo>
                  <a:pt x="152019" y="417829"/>
                </a:lnTo>
                <a:lnTo>
                  <a:pt x="145035" y="409194"/>
                </a:lnTo>
                <a:lnTo>
                  <a:pt x="140336" y="398398"/>
                </a:lnTo>
                <a:lnTo>
                  <a:pt x="138049" y="385444"/>
                </a:lnTo>
                <a:lnTo>
                  <a:pt x="138049" y="374523"/>
                </a:lnTo>
                <a:lnTo>
                  <a:pt x="6986" y="376682"/>
                </a:lnTo>
                <a:lnTo>
                  <a:pt x="2287" y="368045"/>
                </a:lnTo>
                <a:lnTo>
                  <a:pt x="0" y="359410"/>
                </a:lnTo>
                <a:lnTo>
                  <a:pt x="4699" y="350773"/>
                </a:lnTo>
                <a:lnTo>
                  <a:pt x="6986" y="342138"/>
                </a:lnTo>
                <a:lnTo>
                  <a:pt x="6986" y="339979"/>
                </a:lnTo>
                <a:lnTo>
                  <a:pt x="9399" y="335533"/>
                </a:lnTo>
                <a:lnTo>
                  <a:pt x="14098" y="333375"/>
                </a:lnTo>
                <a:lnTo>
                  <a:pt x="16383" y="333375"/>
                </a:lnTo>
                <a:lnTo>
                  <a:pt x="23368" y="333375"/>
                </a:lnTo>
                <a:lnTo>
                  <a:pt x="28068" y="335533"/>
                </a:lnTo>
                <a:lnTo>
                  <a:pt x="30354" y="335533"/>
                </a:lnTo>
                <a:lnTo>
                  <a:pt x="35053" y="333375"/>
                </a:lnTo>
                <a:lnTo>
                  <a:pt x="37466" y="331216"/>
                </a:lnTo>
                <a:lnTo>
                  <a:pt x="44450" y="326898"/>
                </a:lnTo>
                <a:lnTo>
                  <a:pt x="46737" y="322579"/>
                </a:lnTo>
                <a:lnTo>
                  <a:pt x="53849" y="322579"/>
                </a:lnTo>
                <a:lnTo>
                  <a:pt x="60833" y="322579"/>
                </a:lnTo>
                <a:lnTo>
                  <a:pt x="60833" y="326898"/>
                </a:lnTo>
                <a:lnTo>
                  <a:pt x="65532" y="326898"/>
                </a:lnTo>
                <a:lnTo>
                  <a:pt x="67818" y="329057"/>
                </a:lnTo>
                <a:lnTo>
                  <a:pt x="67818" y="333375"/>
                </a:lnTo>
                <a:lnTo>
                  <a:pt x="70231" y="333375"/>
                </a:lnTo>
                <a:lnTo>
                  <a:pt x="74804" y="335533"/>
                </a:lnTo>
                <a:lnTo>
                  <a:pt x="81916" y="333375"/>
                </a:lnTo>
                <a:lnTo>
                  <a:pt x="86614" y="331216"/>
                </a:lnTo>
                <a:lnTo>
                  <a:pt x="91187" y="329057"/>
                </a:lnTo>
                <a:lnTo>
                  <a:pt x="95886" y="326898"/>
                </a:lnTo>
                <a:lnTo>
                  <a:pt x="102998" y="316103"/>
                </a:lnTo>
                <a:lnTo>
                  <a:pt x="109982" y="305307"/>
                </a:lnTo>
                <a:lnTo>
                  <a:pt x="114681" y="290067"/>
                </a:lnTo>
                <a:lnTo>
                  <a:pt x="119254" y="279273"/>
                </a:lnTo>
                <a:lnTo>
                  <a:pt x="119254" y="268478"/>
                </a:lnTo>
                <a:lnTo>
                  <a:pt x="119254" y="257682"/>
                </a:lnTo>
                <a:lnTo>
                  <a:pt x="123953" y="253364"/>
                </a:lnTo>
                <a:lnTo>
                  <a:pt x="128651" y="251206"/>
                </a:lnTo>
                <a:lnTo>
                  <a:pt x="133350" y="244601"/>
                </a:lnTo>
                <a:lnTo>
                  <a:pt x="140336" y="225170"/>
                </a:lnTo>
                <a:lnTo>
                  <a:pt x="142749" y="220853"/>
                </a:lnTo>
                <a:lnTo>
                  <a:pt x="147320" y="216535"/>
                </a:lnTo>
                <a:lnTo>
                  <a:pt x="154432" y="210057"/>
                </a:lnTo>
                <a:lnTo>
                  <a:pt x="161418" y="205739"/>
                </a:lnTo>
                <a:lnTo>
                  <a:pt x="166117" y="203581"/>
                </a:lnTo>
                <a:lnTo>
                  <a:pt x="170816" y="201294"/>
                </a:lnTo>
                <a:lnTo>
                  <a:pt x="170816" y="199135"/>
                </a:lnTo>
                <a:lnTo>
                  <a:pt x="173101" y="194817"/>
                </a:lnTo>
                <a:lnTo>
                  <a:pt x="170816" y="188341"/>
                </a:lnTo>
                <a:lnTo>
                  <a:pt x="170816" y="181863"/>
                </a:lnTo>
                <a:lnTo>
                  <a:pt x="170816" y="175386"/>
                </a:lnTo>
                <a:lnTo>
                  <a:pt x="173101" y="173228"/>
                </a:lnTo>
                <a:lnTo>
                  <a:pt x="182499" y="147192"/>
                </a:lnTo>
                <a:lnTo>
                  <a:pt x="191770" y="123444"/>
                </a:lnTo>
                <a:lnTo>
                  <a:pt x="201168" y="95250"/>
                </a:lnTo>
                <a:lnTo>
                  <a:pt x="203581" y="84454"/>
                </a:lnTo>
                <a:lnTo>
                  <a:pt x="205868" y="73660"/>
                </a:lnTo>
                <a:lnTo>
                  <a:pt x="205868" y="71501"/>
                </a:lnTo>
                <a:lnTo>
                  <a:pt x="203581" y="69341"/>
                </a:lnTo>
                <a:lnTo>
                  <a:pt x="201168" y="64897"/>
                </a:lnTo>
                <a:lnTo>
                  <a:pt x="198882" y="64897"/>
                </a:lnTo>
                <a:lnTo>
                  <a:pt x="198882" y="60579"/>
                </a:lnTo>
                <a:lnTo>
                  <a:pt x="198882" y="58419"/>
                </a:lnTo>
                <a:lnTo>
                  <a:pt x="201168" y="43307"/>
                </a:lnTo>
                <a:lnTo>
                  <a:pt x="203581" y="34670"/>
                </a:lnTo>
                <a:lnTo>
                  <a:pt x="205868" y="28194"/>
                </a:lnTo>
                <a:lnTo>
                  <a:pt x="210567" y="19431"/>
                </a:lnTo>
                <a:lnTo>
                  <a:pt x="215266" y="12954"/>
                </a:lnTo>
                <a:lnTo>
                  <a:pt x="224537" y="8635"/>
                </a:lnTo>
                <a:lnTo>
                  <a:pt x="229236" y="8635"/>
                </a:lnTo>
                <a:lnTo>
                  <a:pt x="233935" y="8635"/>
                </a:lnTo>
                <a:lnTo>
                  <a:pt x="245618" y="8635"/>
                </a:lnTo>
                <a:lnTo>
                  <a:pt x="257303" y="12954"/>
                </a:lnTo>
                <a:lnTo>
                  <a:pt x="268987" y="17272"/>
                </a:lnTo>
                <a:lnTo>
                  <a:pt x="278385" y="23876"/>
                </a:lnTo>
                <a:lnTo>
                  <a:pt x="292481" y="28194"/>
                </a:lnTo>
                <a:lnTo>
                  <a:pt x="306451" y="30353"/>
                </a:lnTo>
                <a:lnTo>
                  <a:pt x="311150" y="34670"/>
                </a:lnTo>
                <a:lnTo>
                  <a:pt x="318136" y="34670"/>
                </a:lnTo>
                <a:lnTo>
                  <a:pt x="332232" y="34670"/>
                </a:lnTo>
                <a:lnTo>
                  <a:pt x="336931" y="34670"/>
                </a:lnTo>
                <a:lnTo>
                  <a:pt x="339218" y="34670"/>
                </a:lnTo>
                <a:lnTo>
                  <a:pt x="341504" y="30353"/>
                </a:lnTo>
                <a:lnTo>
                  <a:pt x="341504" y="28194"/>
                </a:lnTo>
                <a:lnTo>
                  <a:pt x="346203" y="23876"/>
                </a:lnTo>
                <a:lnTo>
                  <a:pt x="353314" y="19431"/>
                </a:lnTo>
                <a:lnTo>
                  <a:pt x="357887" y="21589"/>
                </a:lnTo>
                <a:lnTo>
                  <a:pt x="362586" y="21589"/>
                </a:lnTo>
                <a:lnTo>
                  <a:pt x="369570" y="21589"/>
                </a:lnTo>
                <a:lnTo>
                  <a:pt x="374269" y="19431"/>
                </a:lnTo>
                <a:lnTo>
                  <a:pt x="383668" y="15113"/>
                </a:lnTo>
                <a:lnTo>
                  <a:pt x="393066" y="12954"/>
                </a:lnTo>
                <a:lnTo>
                  <a:pt x="404749" y="10794"/>
                </a:lnTo>
                <a:lnTo>
                  <a:pt x="414021" y="10794"/>
                </a:lnTo>
                <a:lnTo>
                  <a:pt x="430404" y="10794"/>
                </a:lnTo>
                <a:lnTo>
                  <a:pt x="430404" y="6476"/>
                </a:lnTo>
                <a:lnTo>
                  <a:pt x="432817" y="4317"/>
                </a:lnTo>
                <a:lnTo>
                  <a:pt x="437516" y="0"/>
                </a:lnTo>
                <a:lnTo>
                  <a:pt x="442087" y="0"/>
                </a:lnTo>
                <a:lnTo>
                  <a:pt x="451485" y="0"/>
                </a:lnTo>
                <a:lnTo>
                  <a:pt x="456184" y="0"/>
                </a:lnTo>
                <a:lnTo>
                  <a:pt x="463170" y="4317"/>
                </a:lnTo>
                <a:lnTo>
                  <a:pt x="472568" y="6476"/>
                </a:lnTo>
                <a:lnTo>
                  <a:pt x="498348" y="6476"/>
                </a:lnTo>
                <a:lnTo>
                  <a:pt x="507620" y="12954"/>
                </a:lnTo>
                <a:lnTo>
                  <a:pt x="519304" y="21589"/>
                </a:lnTo>
                <a:lnTo>
                  <a:pt x="530987" y="28194"/>
                </a:lnTo>
                <a:lnTo>
                  <a:pt x="538099" y="28194"/>
                </a:lnTo>
                <a:lnTo>
                  <a:pt x="545084" y="30353"/>
                </a:lnTo>
                <a:lnTo>
                  <a:pt x="547371" y="28194"/>
                </a:lnTo>
                <a:lnTo>
                  <a:pt x="554483" y="23876"/>
                </a:lnTo>
                <a:lnTo>
                  <a:pt x="561468" y="30353"/>
                </a:lnTo>
                <a:lnTo>
                  <a:pt x="568453" y="28194"/>
                </a:lnTo>
                <a:lnTo>
                  <a:pt x="575437" y="28194"/>
                </a:lnTo>
                <a:lnTo>
                  <a:pt x="591821" y="23876"/>
                </a:lnTo>
                <a:lnTo>
                  <a:pt x="591821" y="28194"/>
                </a:lnTo>
                <a:lnTo>
                  <a:pt x="591821" y="34670"/>
                </a:lnTo>
                <a:lnTo>
                  <a:pt x="596520" y="36829"/>
                </a:lnTo>
                <a:lnTo>
                  <a:pt x="598933" y="41148"/>
                </a:lnTo>
                <a:lnTo>
                  <a:pt x="608204" y="49783"/>
                </a:lnTo>
                <a:lnTo>
                  <a:pt x="615316" y="56260"/>
                </a:lnTo>
                <a:lnTo>
                  <a:pt x="619887" y="64897"/>
                </a:lnTo>
                <a:lnTo>
                  <a:pt x="619887" y="77978"/>
                </a:lnTo>
                <a:lnTo>
                  <a:pt x="622300" y="84454"/>
                </a:lnTo>
                <a:lnTo>
                  <a:pt x="622300" y="86613"/>
                </a:lnTo>
                <a:lnTo>
                  <a:pt x="626999" y="93091"/>
                </a:lnTo>
                <a:lnTo>
                  <a:pt x="631698" y="97408"/>
                </a:lnTo>
                <a:lnTo>
                  <a:pt x="631698" y="112648"/>
                </a:lnTo>
                <a:lnTo>
                  <a:pt x="622300" y="119126"/>
                </a:lnTo>
                <a:lnTo>
                  <a:pt x="612903" y="127761"/>
                </a:lnTo>
                <a:lnTo>
                  <a:pt x="601219" y="145033"/>
                </a:lnTo>
                <a:lnTo>
                  <a:pt x="591821" y="164591"/>
                </a:lnTo>
                <a:lnTo>
                  <a:pt x="584835" y="173228"/>
                </a:lnTo>
                <a:lnTo>
                  <a:pt x="577850" y="181863"/>
                </a:lnTo>
                <a:lnTo>
                  <a:pt x="577850" y="220853"/>
                </a:lnTo>
                <a:lnTo>
                  <a:pt x="568453" y="229488"/>
                </a:lnTo>
                <a:lnTo>
                  <a:pt x="561468" y="238125"/>
                </a:lnTo>
                <a:lnTo>
                  <a:pt x="559182" y="244601"/>
                </a:lnTo>
                <a:lnTo>
                  <a:pt x="559182" y="251206"/>
                </a:lnTo>
                <a:lnTo>
                  <a:pt x="559182" y="257682"/>
                </a:lnTo>
                <a:lnTo>
                  <a:pt x="559182" y="264160"/>
                </a:lnTo>
                <a:lnTo>
                  <a:pt x="561468" y="268478"/>
                </a:lnTo>
                <a:lnTo>
                  <a:pt x="561468" y="270636"/>
                </a:lnTo>
                <a:lnTo>
                  <a:pt x="568453" y="272795"/>
                </a:lnTo>
                <a:lnTo>
                  <a:pt x="568453" y="274954"/>
                </a:lnTo>
                <a:lnTo>
                  <a:pt x="568453" y="279273"/>
                </a:lnTo>
                <a:lnTo>
                  <a:pt x="568453" y="283591"/>
                </a:lnTo>
                <a:lnTo>
                  <a:pt x="568453" y="290067"/>
                </a:lnTo>
                <a:lnTo>
                  <a:pt x="566167" y="296672"/>
                </a:lnTo>
                <a:lnTo>
                  <a:pt x="566167" y="298831"/>
                </a:lnTo>
                <a:lnTo>
                  <a:pt x="568453" y="303148"/>
                </a:lnTo>
                <a:lnTo>
                  <a:pt x="570866" y="311785"/>
                </a:lnTo>
                <a:lnTo>
                  <a:pt x="575437" y="318261"/>
                </a:lnTo>
                <a:lnTo>
                  <a:pt x="577850" y="326898"/>
                </a:lnTo>
                <a:lnTo>
                  <a:pt x="575437" y="329057"/>
                </a:lnTo>
                <a:lnTo>
                  <a:pt x="570866" y="335533"/>
                </a:lnTo>
                <a:lnTo>
                  <a:pt x="570866" y="339979"/>
                </a:lnTo>
                <a:lnTo>
                  <a:pt x="568453" y="348614"/>
                </a:lnTo>
                <a:lnTo>
                  <a:pt x="570866" y="350773"/>
                </a:lnTo>
                <a:lnTo>
                  <a:pt x="575437" y="357251"/>
                </a:lnTo>
                <a:lnTo>
                  <a:pt x="577850" y="361569"/>
                </a:lnTo>
                <a:lnTo>
                  <a:pt x="577850" y="365886"/>
                </a:lnTo>
                <a:lnTo>
                  <a:pt x="577850" y="368045"/>
                </a:lnTo>
                <a:lnTo>
                  <a:pt x="575437" y="370204"/>
                </a:lnTo>
                <a:lnTo>
                  <a:pt x="570866" y="374523"/>
                </a:lnTo>
                <a:lnTo>
                  <a:pt x="575437" y="378841"/>
                </a:lnTo>
                <a:lnTo>
                  <a:pt x="575437" y="385444"/>
                </a:lnTo>
                <a:lnTo>
                  <a:pt x="580136" y="391922"/>
                </a:lnTo>
                <a:lnTo>
                  <a:pt x="584835" y="396239"/>
                </a:lnTo>
                <a:lnTo>
                  <a:pt x="596520" y="404876"/>
                </a:lnTo>
                <a:lnTo>
                  <a:pt x="598933" y="407035"/>
                </a:lnTo>
                <a:lnTo>
                  <a:pt x="603632" y="411353"/>
                </a:lnTo>
                <a:lnTo>
                  <a:pt x="608204" y="415670"/>
                </a:lnTo>
                <a:lnTo>
                  <a:pt x="608204" y="419988"/>
                </a:lnTo>
                <a:lnTo>
                  <a:pt x="610617" y="435229"/>
                </a:lnTo>
                <a:lnTo>
                  <a:pt x="610617" y="439547"/>
                </a:lnTo>
                <a:lnTo>
                  <a:pt x="612903" y="446023"/>
                </a:lnTo>
                <a:lnTo>
                  <a:pt x="617601" y="452501"/>
                </a:lnTo>
                <a:lnTo>
                  <a:pt x="622300" y="454660"/>
                </a:lnTo>
                <a:lnTo>
                  <a:pt x="615316" y="44818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8" name="Freeform 458"/>
          <p:cNvSpPr/>
          <p:nvPr/>
        </p:nvSpPr>
        <p:spPr>
          <a:xfrm>
            <a:off x="6099047" y="3938017"/>
            <a:ext cx="631698" cy="625729"/>
          </a:xfrm>
          <a:custGeom>
            <a:avLst/>
            <a:gdLst/>
            <a:ahLst/>
            <a:cxnLst/>
            <a:rect l="0" t="0" r="0" b="0"/>
            <a:pathLst>
              <a:path w="631698" h="625729">
                <a:moveTo>
                  <a:pt x="615316" y="448182"/>
                </a:moveTo>
                <a:lnTo>
                  <a:pt x="589534" y="452501"/>
                </a:lnTo>
                <a:lnTo>
                  <a:pt x="575437" y="456819"/>
                </a:lnTo>
                <a:lnTo>
                  <a:pt x="566167" y="458978"/>
                </a:lnTo>
                <a:lnTo>
                  <a:pt x="554483" y="465454"/>
                </a:lnTo>
                <a:lnTo>
                  <a:pt x="549784" y="469773"/>
                </a:lnTo>
                <a:lnTo>
                  <a:pt x="547371" y="474217"/>
                </a:lnTo>
                <a:lnTo>
                  <a:pt x="540385" y="482854"/>
                </a:lnTo>
                <a:lnTo>
                  <a:pt x="538099" y="487172"/>
                </a:lnTo>
                <a:lnTo>
                  <a:pt x="538099" y="493648"/>
                </a:lnTo>
                <a:lnTo>
                  <a:pt x="538099" y="560832"/>
                </a:lnTo>
                <a:lnTo>
                  <a:pt x="538099" y="567308"/>
                </a:lnTo>
                <a:lnTo>
                  <a:pt x="540385" y="573785"/>
                </a:lnTo>
                <a:lnTo>
                  <a:pt x="545084" y="575944"/>
                </a:lnTo>
                <a:lnTo>
                  <a:pt x="547371" y="580263"/>
                </a:lnTo>
                <a:lnTo>
                  <a:pt x="552070" y="584581"/>
                </a:lnTo>
                <a:lnTo>
                  <a:pt x="559182" y="584581"/>
                </a:lnTo>
                <a:lnTo>
                  <a:pt x="568453" y="586739"/>
                </a:lnTo>
                <a:lnTo>
                  <a:pt x="580136" y="584581"/>
                </a:lnTo>
                <a:lnTo>
                  <a:pt x="580136" y="606298"/>
                </a:lnTo>
                <a:lnTo>
                  <a:pt x="580136" y="610616"/>
                </a:lnTo>
                <a:lnTo>
                  <a:pt x="577850" y="614933"/>
                </a:lnTo>
                <a:lnTo>
                  <a:pt x="568453" y="621410"/>
                </a:lnTo>
                <a:lnTo>
                  <a:pt x="566167" y="625729"/>
                </a:lnTo>
                <a:lnTo>
                  <a:pt x="561468" y="625729"/>
                </a:lnTo>
                <a:lnTo>
                  <a:pt x="559182" y="625729"/>
                </a:lnTo>
                <a:lnTo>
                  <a:pt x="556769" y="623569"/>
                </a:lnTo>
                <a:lnTo>
                  <a:pt x="554483" y="617092"/>
                </a:lnTo>
                <a:lnTo>
                  <a:pt x="552070" y="610616"/>
                </a:lnTo>
                <a:lnTo>
                  <a:pt x="547371" y="606298"/>
                </a:lnTo>
                <a:lnTo>
                  <a:pt x="545084" y="601853"/>
                </a:lnTo>
                <a:lnTo>
                  <a:pt x="538099" y="599694"/>
                </a:lnTo>
                <a:lnTo>
                  <a:pt x="535686" y="595376"/>
                </a:lnTo>
                <a:lnTo>
                  <a:pt x="524003" y="588898"/>
                </a:lnTo>
                <a:lnTo>
                  <a:pt x="507620" y="575944"/>
                </a:lnTo>
                <a:lnTo>
                  <a:pt x="502921" y="573785"/>
                </a:lnTo>
                <a:lnTo>
                  <a:pt x="500634" y="571626"/>
                </a:lnTo>
                <a:lnTo>
                  <a:pt x="498348" y="567308"/>
                </a:lnTo>
                <a:lnTo>
                  <a:pt x="488950" y="569467"/>
                </a:lnTo>
                <a:lnTo>
                  <a:pt x="484251" y="571626"/>
                </a:lnTo>
                <a:lnTo>
                  <a:pt x="481966" y="573785"/>
                </a:lnTo>
                <a:lnTo>
                  <a:pt x="472568" y="573785"/>
                </a:lnTo>
                <a:lnTo>
                  <a:pt x="458471" y="573785"/>
                </a:lnTo>
                <a:lnTo>
                  <a:pt x="444500" y="571626"/>
                </a:lnTo>
                <a:lnTo>
                  <a:pt x="444500" y="569467"/>
                </a:lnTo>
                <a:lnTo>
                  <a:pt x="442087" y="567308"/>
                </a:lnTo>
                <a:lnTo>
                  <a:pt x="437516" y="565150"/>
                </a:lnTo>
                <a:lnTo>
                  <a:pt x="435103" y="560832"/>
                </a:lnTo>
                <a:lnTo>
                  <a:pt x="432817" y="554228"/>
                </a:lnTo>
                <a:lnTo>
                  <a:pt x="418720" y="552069"/>
                </a:lnTo>
                <a:lnTo>
                  <a:pt x="402337" y="545591"/>
                </a:lnTo>
                <a:lnTo>
                  <a:pt x="390653" y="543432"/>
                </a:lnTo>
                <a:lnTo>
                  <a:pt x="374269" y="543432"/>
                </a:lnTo>
                <a:lnTo>
                  <a:pt x="367285" y="543432"/>
                </a:lnTo>
                <a:lnTo>
                  <a:pt x="360299" y="543432"/>
                </a:lnTo>
                <a:lnTo>
                  <a:pt x="350901" y="545591"/>
                </a:lnTo>
                <a:lnTo>
                  <a:pt x="346203" y="545591"/>
                </a:lnTo>
                <a:lnTo>
                  <a:pt x="341504" y="545591"/>
                </a:lnTo>
                <a:lnTo>
                  <a:pt x="336931" y="545591"/>
                </a:lnTo>
                <a:lnTo>
                  <a:pt x="329819" y="543432"/>
                </a:lnTo>
                <a:lnTo>
                  <a:pt x="329819" y="530479"/>
                </a:lnTo>
                <a:lnTo>
                  <a:pt x="329819" y="521842"/>
                </a:lnTo>
                <a:lnTo>
                  <a:pt x="329819" y="517525"/>
                </a:lnTo>
                <a:lnTo>
                  <a:pt x="329819" y="515238"/>
                </a:lnTo>
                <a:lnTo>
                  <a:pt x="327533" y="510920"/>
                </a:lnTo>
                <a:lnTo>
                  <a:pt x="320549" y="504444"/>
                </a:lnTo>
                <a:lnTo>
                  <a:pt x="318136" y="500126"/>
                </a:lnTo>
                <a:lnTo>
                  <a:pt x="318136" y="497966"/>
                </a:lnTo>
                <a:lnTo>
                  <a:pt x="320549" y="476376"/>
                </a:lnTo>
                <a:lnTo>
                  <a:pt x="322835" y="456819"/>
                </a:lnTo>
                <a:lnTo>
                  <a:pt x="322835" y="439547"/>
                </a:lnTo>
                <a:lnTo>
                  <a:pt x="320549" y="417829"/>
                </a:lnTo>
                <a:lnTo>
                  <a:pt x="306451" y="419988"/>
                </a:lnTo>
                <a:lnTo>
                  <a:pt x="292481" y="419988"/>
                </a:lnTo>
                <a:lnTo>
                  <a:pt x="285369" y="419988"/>
                </a:lnTo>
                <a:lnTo>
                  <a:pt x="278385" y="417829"/>
                </a:lnTo>
                <a:lnTo>
                  <a:pt x="276099" y="413511"/>
                </a:lnTo>
                <a:lnTo>
                  <a:pt x="273686" y="409194"/>
                </a:lnTo>
                <a:lnTo>
                  <a:pt x="233935" y="409194"/>
                </a:lnTo>
                <a:lnTo>
                  <a:pt x="233935" y="417829"/>
                </a:lnTo>
                <a:lnTo>
                  <a:pt x="233935" y="424307"/>
                </a:lnTo>
                <a:lnTo>
                  <a:pt x="231649" y="428751"/>
                </a:lnTo>
                <a:lnTo>
                  <a:pt x="229236" y="435229"/>
                </a:lnTo>
                <a:lnTo>
                  <a:pt x="226949" y="435229"/>
                </a:lnTo>
                <a:lnTo>
                  <a:pt x="222250" y="437388"/>
                </a:lnTo>
                <a:lnTo>
                  <a:pt x="215266" y="437388"/>
                </a:lnTo>
                <a:lnTo>
                  <a:pt x="205868" y="437388"/>
                </a:lnTo>
                <a:lnTo>
                  <a:pt x="184786" y="437388"/>
                </a:lnTo>
                <a:lnTo>
                  <a:pt x="175514" y="437388"/>
                </a:lnTo>
                <a:lnTo>
                  <a:pt x="166117" y="435229"/>
                </a:lnTo>
                <a:lnTo>
                  <a:pt x="159131" y="428751"/>
                </a:lnTo>
                <a:lnTo>
                  <a:pt x="152019" y="417829"/>
                </a:lnTo>
                <a:lnTo>
                  <a:pt x="145035" y="409194"/>
                </a:lnTo>
                <a:lnTo>
                  <a:pt x="140336" y="398398"/>
                </a:lnTo>
                <a:lnTo>
                  <a:pt x="138049" y="385444"/>
                </a:lnTo>
                <a:lnTo>
                  <a:pt x="138049" y="374523"/>
                </a:lnTo>
                <a:lnTo>
                  <a:pt x="6986" y="376682"/>
                </a:lnTo>
                <a:lnTo>
                  <a:pt x="2287" y="368045"/>
                </a:lnTo>
                <a:lnTo>
                  <a:pt x="0" y="359410"/>
                </a:lnTo>
                <a:lnTo>
                  <a:pt x="4699" y="350773"/>
                </a:lnTo>
                <a:lnTo>
                  <a:pt x="6986" y="342138"/>
                </a:lnTo>
                <a:lnTo>
                  <a:pt x="6986" y="339979"/>
                </a:lnTo>
                <a:lnTo>
                  <a:pt x="9399" y="335533"/>
                </a:lnTo>
                <a:lnTo>
                  <a:pt x="14098" y="333375"/>
                </a:lnTo>
                <a:lnTo>
                  <a:pt x="16383" y="333375"/>
                </a:lnTo>
                <a:lnTo>
                  <a:pt x="23368" y="333375"/>
                </a:lnTo>
                <a:lnTo>
                  <a:pt x="28068" y="335533"/>
                </a:lnTo>
                <a:lnTo>
                  <a:pt x="30354" y="335533"/>
                </a:lnTo>
                <a:lnTo>
                  <a:pt x="35053" y="333375"/>
                </a:lnTo>
                <a:lnTo>
                  <a:pt x="37466" y="331216"/>
                </a:lnTo>
                <a:lnTo>
                  <a:pt x="44450" y="326898"/>
                </a:lnTo>
                <a:lnTo>
                  <a:pt x="46737" y="322579"/>
                </a:lnTo>
                <a:lnTo>
                  <a:pt x="53849" y="322579"/>
                </a:lnTo>
                <a:lnTo>
                  <a:pt x="60833" y="322579"/>
                </a:lnTo>
                <a:lnTo>
                  <a:pt x="60833" y="326898"/>
                </a:lnTo>
                <a:lnTo>
                  <a:pt x="65532" y="326898"/>
                </a:lnTo>
                <a:lnTo>
                  <a:pt x="67818" y="329057"/>
                </a:lnTo>
                <a:lnTo>
                  <a:pt x="67818" y="333375"/>
                </a:lnTo>
                <a:lnTo>
                  <a:pt x="70231" y="333375"/>
                </a:lnTo>
                <a:lnTo>
                  <a:pt x="74804" y="335533"/>
                </a:lnTo>
                <a:lnTo>
                  <a:pt x="81916" y="333375"/>
                </a:lnTo>
                <a:lnTo>
                  <a:pt x="86614" y="331216"/>
                </a:lnTo>
                <a:lnTo>
                  <a:pt x="91187" y="329057"/>
                </a:lnTo>
                <a:lnTo>
                  <a:pt x="95886" y="326898"/>
                </a:lnTo>
                <a:lnTo>
                  <a:pt x="102998" y="316103"/>
                </a:lnTo>
                <a:lnTo>
                  <a:pt x="109982" y="305307"/>
                </a:lnTo>
                <a:lnTo>
                  <a:pt x="114681" y="290067"/>
                </a:lnTo>
                <a:lnTo>
                  <a:pt x="119254" y="279273"/>
                </a:lnTo>
                <a:lnTo>
                  <a:pt x="119254" y="268478"/>
                </a:lnTo>
                <a:lnTo>
                  <a:pt x="119254" y="257682"/>
                </a:lnTo>
                <a:lnTo>
                  <a:pt x="123953" y="253364"/>
                </a:lnTo>
                <a:lnTo>
                  <a:pt x="128651" y="251206"/>
                </a:lnTo>
                <a:lnTo>
                  <a:pt x="133350" y="244601"/>
                </a:lnTo>
                <a:lnTo>
                  <a:pt x="140336" y="225170"/>
                </a:lnTo>
                <a:lnTo>
                  <a:pt x="142749" y="220853"/>
                </a:lnTo>
                <a:lnTo>
                  <a:pt x="147320" y="216535"/>
                </a:lnTo>
                <a:lnTo>
                  <a:pt x="154432" y="210057"/>
                </a:lnTo>
                <a:lnTo>
                  <a:pt x="161418" y="205739"/>
                </a:lnTo>
                <a:lnTo>
                  <a:pt x="166117" y="203581"/>
                </a:lnTo>
                <a:lnTo>
                  <a:pt x="170816" y="201294"/>
                </a:lnTo>
                <a:lnTo>
                  <a:pt x="170816" y="199135"/>
                </a:lnTo>
                <a:lnTo>
                  <a:pt x="173101" y="194817"/>
                </a:lnTo>
                <a:lnTo>
                  <a:pt x="170816" y="188341"/>
                </a:lnTo>
                <a:lnTo>
                  <a:pt x="170816" y="181863"/>
                </a:lnTo>
                <a:lnTo>
                  <a:pt x="170816" y="175386"/>
                </a:lnTo>
                <a:lnTo>
                  <a:pt x="173101" y="173228"/>
                </a:lnTo>
                <a:lnTo>
                  <a:pt x="182499" y="147192"/>
                </a:lnTo>
                <a:lnTo>
                  <a:pt x="191770" y="123444"/>
                </a:lnTo>
                <a:lnTo>
                  <a:pt x="201168" y="95250"/>
                </a:lnTo>
                <a:lnTo>
                  <a:pt x="203581" y="84454"/>
                </a:lnTo>
                <a:lnTo>
                  <a:pt x="205868" y="73660"/>
                </a:lnTo>
                <a:lnTo>
                  <a:pt x="205868" y="71501"/>
                </a:lnTo>
                <a:lnTo>
                  <a:pt x="203581" y="69341"/>
                </a:lnTo>
                <a:lnTo>
                  <a:pt x="201168" y="64897"/>
                </a:lnTo>
                <a:lnTo>
                  <a:pt x="198882" y="64897"/>
                </a:lnTo>
                <a:lnTo>
                  <a:pt x="198882" y="60579"/>
                </a:lnTo>
                <a:lnTo>
                  <a:pt x="198882" y="58419"/>
                </a:lnTo>
                <a:lnTo>
                  <a:pt x="201168" y="43307"/>
                </a:lnTo>
                <a:lnTo>
                  <a:pt x="203581" y="34670"/>
                </a:lnTo>
                <a:lnTo>
                  <a:pt x="205868" y="28194"/>
                </a:lnTo>
                <a:lnTo>
                  <a:pt x="210567" y="19431"/>
                </a:lnTo>
                <a:lnTo>
                  <a:pt x="215266" y="12954"/>
                </a:lnTo>
                <a:lnTo>
                  <a:pt x="224537" y="8635"/>
                </a:lnTo>
                <a:lnTo>
                  <a:pt x="229236" y="8635"/>
                </a:lnTo>
                <a:lnTo>
                  <a:pt x="233935" y="8635"/>
                </a:lnTo>
                <a:lnTo>
                  <a:pt x="245618" y="8635"/>
                </a:lnTo>
                <a:lnTo>
                  <a:pt x="257303" y="12954"/>
                </a:lnTo>
                <a:lnTo>
                  <a:pt x="268987" y="17272"/>
                </a:lnTo>
                <a:lnTo>
                  <a:pt x="278385" y="23876"/>
                </a:lnTo>
                <a:lnTo>
                  <a:pt x="292481" y="28194"/>
                </a:lnTo>
                <a:lnTo>
                  <a:pt x="306451" y="30353"/>
                </a:lnTo>
                <a:lnTo>
                  <a:pt x="311150" y="34670"/>
                </a:lnTo>
                <a:lnTo>
                  <a:pt x="318136" y="34670"/>
                </a:lnTo>
                <a:lnTo>
                  <a:pt x="332232" y="34670"/>
                </a:lnTo>
                <a:lnTo>
                  <a:pt x="336931" y="34670"/>
                </a:lnTo>
                <a:lnTo>
                  <a:pt x="339218" y="34670"/>
                </a:lnTo>
                <a:lnTo>
                  <a:pt x="341504" y="30353"/>
                </a:lnTo>
                <a:lnTo>
                  <a:pt x="341504" y="28194"/>
                </a:lnTo>
                <a:lnTo>
                  <a:pt x="346203" y="23876"/>
                </a:lnTo>
                <a:lnTo>
                  <a:pt x="353314" y="19431"/>
                </a:lnTo>
                <a:lnTo>
                  <a:pt x="357887" y="21589"/>
                </a:lnTo>
                <a:lnTo>
                  <a:pt x="362586" y="21589"/>
                </a:lnTo>
                <a:lnTo>
                  <a:pt x="369570" y="21589"/>
                </a:lnTo>
                <a:lnTo>
                  <a:pt x="374269" y="19431"/>
                </a:lnTo>
                <a:lnTo>
                  <a:pt x="383668" y="15113"/>
                </a:lnTo>
                <a:lnTo>
                  <a:pt x="393066" y="12954"/>
                </a:lnTo>
                <a:lnTo>
                  <a:pt x="404749" y="10794"/>
                </a:lnTo>
                <a:lnTo>
                  <a:pt x="414021" y="10794"/>
                </a:lnTo>
                <a:lnTo>
                  <a:pt x="430404" y="10794"/>
                </a:lnTo>
                <a:lnTo>
                  <a:pt x="430404" y="6476"/>
                </a:lnTo>
                <a:lnTo>
                  <a:pt x="432817" y="4317"/>
                </a:lnTo>
                <a:lnTo>
                  <a:pt x="437516" y="0"/>
                </a:lnTo>
                <a:lnTo>
                  <a:pt x="442087" y="0"/>
                </a:lnTo>
                <a:lnTo>
                  <a:pt x="451485" y="0"/>
                </a:lnTo>
                <a:lnTo>
                  <a:pt x="456184" y="0"/>
                </a:lnTo>
                <a:lnTo>
                  <a:pt x="463170" y="4317"/>
                </a:lnTo>
                <a:lnTo>
                  <a:pt x="472568" y="6476"/>
                </a:lnTo>
                <a:lnTo>
                  <a:pt x="498348" y="6476"/>
                </a:lnTo>
                <a:lnTo>
                  <a:pt x="507620" y="12954"/>
                </a:lnTo>
                <a:lnTo>
                  <a:pt x="519304" y="21589"/>
                </a:lnTo>
                <a:lnTo>
                  <a:pt x="530987" y="28194"/>
                </a:lnTo>
                <a:lnTo>
                  <a:pt x="538099" y="28194"/>
                </a:lnTo>
                <a:lnTo>
                  <a:pt x="545084" y="30353"/>
                </a:lnTo>
                <a:lnTo>
                  <a:pt x="547371" y="28194"/>
                </a:lnTo>
                <a:lnTo>
                  <a:pt x="554483" y="23876"/>
                </a:lnTo>
                <a:lnTo>
                  <a:pt x="561468" y="30353"/>
                </a:lnTo>
                <a:lnTo>
                  <a:pt x="568453" y="28194"/>
                </a:lnTo>
                <a:lnTo>
                  <a:pt x="575437" y="28194"/>
                </a:lnTo>
                <a:lnTo>
                  <a:pt x="591821" y="23876"/>
                </a:lnTo>
                <a:lnTo>
                  <a:pt x="591821" y="28194"/>
                </a:lnTo>
                <a:lnTo>
                  <a:pt x="591821" y="34670"/>
                </a:lnTo>
                <a:lnTo>
                  <a:pt x="596520" y="36829"/>
                </a:lnTo>
                <a:lnTo>
                  <a:pt x="598933" y="41148"/>
                </a:lnTo>
                <a:lnTo>
                  <a:pt x="608204" y="49783"/>
                </a:lnTo>
                <a:lnTo>
                  <a:pt x="615316" y="56260"/>
                </a:lnTo>
                <a:lnTo>
                  <a:pt x="619887" y="64897"/>
                </a:lnTo>
                <a:lnTo>
                  <a:pt x="619887" y="77978"/>
                </a:lnTo>
                <a:lnTo>
                  <a:pt x="622300" y="84454"/>
                </a:lnTo>
                <a:lnTo>
                  <a:pt x="622300" y="86613"/>
                </a:lnTo>
                <a:lnTo>
                  <a:pt x="626999" y="93091"/>
                </a:lnTo>
                <a:lnTo>
                  <a:pt x="631698" y="97408"/>
                </a:lnTo>
                <a:lnTo>
                  <a:pt x="631698" y="112648"/>
                </a:lnTo>
                <a:lnTo>
                  <a:pt x="622300" y="119126"/>
                </a:lnTo>
                <a:lnTo>
                  <a:pt x="612903" y="127761"/>
                </a:lnTo>
                <a:lnTo>
                  <a:pt x="601219" y="145033"/>
                </a:lnTo>
                <a:lnTo>
                  <a:pt x="591821" y="164591"/>
                </a:lnTo>
                <a:lnTo>
                  <a:pt x="584835" y="173228"/>
                </a:lnTo>
                <a:lnTo>
                  <a:pt x="577850" y="181863"/>
                </a:lnTo>
                <a:lnTo>
                  <a:pt x="577850" y="220853"/>
                </a:lnTo>
                <a:lnTo>
                  <a:pt x="568453" y="229488"/>
                </a:lnTo>
                <a:lnTo>
                  <a:pt x="561468" y="238125"/>
                </a:lnTo>
                <a:lnTo>
                  <a:pt x="559182" y="244601"/>
                </a:lnTo>
                <a:lnTo>
                  <a:pt x="559182" y="251206"/>
                </a:lnTo>
                <a:lnTo>
                  <a:pt x="559182" y="257682"/>
                </a:lnTo>
                <a:lnTo>
                  <a:pt x="559182" y="264160"/>
                </a:lnTo>
                <a:lnTo>
                  <a:pt x="561468" y="268478"/>
                </a:lnTo>
                <a:lnTo>
                  <a:pt x="561468" y="270636"/>
                </a:lnTo>
                <a:lnTo>
                  <a:pt x="568453" y="272795"/>
                </a:lnTo>
                <a:lnTo>
                  <a:pt x="568453" y="274954"/>
                </a:lnTo>
                <a:lnTo>
                  <a:pt x="568453" y="279273"/>
                </a:lnTo>
                <a:lnTo>
                  <a:pt x="568453" y="283591"/>
                </a:lnTo>
                <a:lnTo>
                  <a:pt x="568453" y="290067"/>
                </a:lnTo>
                <a:lnTo>
                  <a:pt x="566167" y="296672"/>
                </a:lnTo>
                <a:lnTo>
                  <a:pt x="566167" y="298831"/>
                </a:lnTo>
                <a:lnTo>
                  <a:pt x="568453" y="303148"/>
                </a:lnTo>
                <a:lnTo>
                  <a:pt x="570866" y="311785"/>
                </a:lnTo>
                <a:lnTo>
                  <a:pt x="575437" y="318261"/>
                </a:lnTo>
                <a:lnTo>
                  <a:pt x="577850" y="326898"/>
                </a:lnTo>
                <a:lnTo>
                  <a:pt x="575437" y="329057"/>
                </a:lnTo>
                <a:lnTo>
                  <a:pt x="570866" y="335533"/>
                </a:lnTo>
                <a:lnTo>
                  <a:pt x="570866" y="339979"/>
                </a:lnTo>
                <a:lnTo>
                  <a:pt x="568453" y="348614"/>
                </a:lnTo>
                <a:lnTo>
                  <a:pt x="570866" y="350773"/>
                </a:lnTo>
                <a:lnTo>
                  <a:pt x="575437" y="357251"/>
                </a:lnTo>
                <a:lnTo>
                  <a:pt x="577850" y="361569"/>
                </a:lnTo>
                <a:lnTo>
                  <a:pt x="577850" y="365886"/>
                </a:lnTo>
                <a:lnTo>
                  <a:pt x="577850" y="368045"/>
                </a:lnTo>
                <a:lnTo>
                  <a:pt x="575437" y="370204"/>
                </a:lnTo>
                <a:lnTo>
                  <a:pt x="570866" y="374523"/>
                </a:lnTo>
                <a:lnTo>
                  <a:pt x="575437" y="378841"/>
                </a:lnTo>
                <a:lnTo>
                  <a:pt x="575437" y="385444"/>
                </a:lnTo>
                <a:lnTo>
                  <a:pt x="580136" y="391922"/>
                </a:lnTo>
                <a:lnTo>
                  <a:pt x="584835" y="396239"/>
                </a:lnTo>
                <a:lnTo>
                  <a:pt x="596520" y="404876"/>
                </a:lnTo>
                <a:lnTo>
                  <a:pt x="598933" y="407035"/>
                </a:lnTo>
                <a:lnTo>
                  <a:pt x="603632" y="411353"/>
                </a:lnTo>
                <a:lnTo>
                  <a:pt x="608204" y="415670"/>
                </a:lnTo>
                <a:lnTo>
                  <a:pt x="608204" y="419988"/>
                </a:lnTo>
                <a:lnTo>
                  <a:pt x="610617" y="435229"/>
                </a:lnTo>
                <a:lnTo>
                  <a:pt x="610617" y="439547"/>
                </a:lnTo>
                <a:lnTo>
                  <a:pt x="612903" y="446023"/>
                </a:lnTo>
                <a:lnTo>
                  <a:pt x="617601" y="452501"/>
                </a:lnTo>
                <a:lnTo>
                  <a:pt x="622300" y="454660"/>
                </a:lnTo>
                <a:lnTo>
                  <a:pt x="615316" y="44818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59" name="Freeform 459"/>
          <p:cNvSpPr/>
          <p:nvPr/>
        </p:nvSpPr>
        <p:spPr>
          <a:xfrm>
            <a:off x="6687311" y="4462273"/>
            <a:ext cx="366522" cy="541908"/>
          </a:xfrm>
          <a:custGeom>
            <a:avLst/>
            <a:gdLst/>
            <a:ahLst/>
            <a:cxnLst/>
            <a:rect l="0" t="0" r="0" b="0"/>
            <a:pathLst>
              <a:path w="366522" h="541908">
                <a:moveTo>
                  <a:pt x="60707" y="539750"/>
                </a:moveTo>
                <a:lnTo>
                  <a:pt x="62993" y="522351"/>
                </a:lnTo>
                <a:lnTo>
                  <a:pt x="62993" y="511555"/>
                </a:lnTo>
                <a:lnTo>
                  <a:pt x="67692" y="505079"/>
                </a:lnTo>
                <a:lnTo>
                  <a:pt x="69978" y="500760"/>
                </a:lnTo>
                <a:lnTo>
                  <a:pt x="72391" y="494157"/>
                </a:lnTo>
                <a:lnTo>
                  <a:pt x="77090" y="489838"/>
                </a:lnTo>
                <a:lnTo>
                  <a:pt x="84074" y="485520"/>
                </a:lnTo>
                <a:lnTo>
                  <a:pt x="91059" y="483361"/>
                </a:lnTo>
                <a:lnTo>
                  <a:pt x="105030" y="476885"/>
                </a:lnTo>
                <a:lnTo>
                  <a:pt x="121412" y="474726"/>
                </a:lnTo>
                <a:lnTo>
                  <a:pt x="135382" y="468248"/>
                </a:lnTo>
                <a:lnTo>
                  <a:pt x="142368" y="466089"/>
                </a:lnTo>
                <a:lnTo>
                  <a:pt x="147067" y="461645"/>
                </a:lnTo>
                <a:lnTo>
                  <a:pt x="154052" y="457326"/>
                </a:lnTo>
                <a:lnTo>
                  <a:pt x="154052" y="453008"/>
                </a:lnTo>
                <a:lnTo>
                  <a:pt x="161036" y="440054"/>
                </a:lnTo>
                <a:lnTo>
                  <a:pt x="163449" y="422655"/>
                </a:lnTo>
                <a:lnTo>
                  <a:pt x="163449" y="394461"/>
                </a:lnTo>
                <a:lnTo>
                  <a:pt x="163449" y="387985"/>
                </a:lnTo>
                <a:lnTo>
                  <a:pt x="163449" y="381507"/>
                </a:lnTo>
                <a:lnTo>
                  <a:pt x="161036" y="370713"/>
                </a:lnTo>
                <a:lnTo>
                  <a:pt x="154052" y="355473"/>
                </a:lnTo>
                <a:lnTo>
                  <a:pt x="154052" y="348995"/>
                </a:lnTo>
                <a:lnTo>
                  <a:pt x="154052" y="344677"/>
                </a:lnTo>
                <a:lnTo>
                  <a:pt x="154052" y="335914"/>
                </a:lnTo>
                <a:lnTo>
                  <a:pt x="149353" y="333755"/>
                </a:lnTo>
                <a:lnTo>
                  <a:pt x="144781" y="331597"/>
                </a:lnTo>
                <a:lnTo>
                  <a:pt x="142368" y="327279"/>
                </a:lnTo>
                <a:lnTo>
                  <a:pt x="142368" y="322960"/>
                </a:lnTo>
                <a:lnTo>
                  <a:pt x="142368" y="316483"/>
                </a:lnTo>
                <a:lnTo>
                  <a:pt x="144781" y="312166"/>
                </a:lnTo>
                <a:lnTo>
                  <a:pt x="147067" y="307848"/>
                </a:lnTo>
                <a:lnTo>
                  <a:pt x="154052" y="299085"/>
                </a:lnTo>
                <a:lnTo>
                  <a:pt x="163449" y="292607"/>
                </a:lnTo>
                <a:lnTo>
                  <a:pt x="168021" y="288289"/>
                </a:lnTo>
                <a:lnTo>
                  <a:pt x="177420" y="283972"/>
                </a:lnTo>
                <a:lnTo>
                  <a:pt x="193803" y="277495"/>
                </a:lnTo>
                <a:lnTo>
                  <a:pt x="200787" y="273176"/>
                </a:lnTo>
                <a:lnTo>
                  <a:pt x="205359" y="268732"/>
                </a:lnTo>
                <a:lnTo>
                  <a:pt x="214757" y="255777"/>
                </a:lnTo>
                <a:lnTo>
                  <a:pt x="224029" y="242823"/>
                </a:lnTo>
                <a:lnTo>
                  <a:pt x="228728" y="238379"/>
                </a:lnTo>
                <a:lnTo>
                  <a:pt x="235712" y="234060"/>
                </a:lnTo>
                <a:lnTo>
                  <a:pt x="252095" y="223266"/>
                </a:lnTo>
                <a:lnTo>
                  <a:pt x="270765" y="212470"/>
                </a:lnTo>
                <a:lnTo>
                  <a:pt x="291720" y="205867"/>
                </a:lnTo>
                <a:lnTo>
                  <a:pt x="310516" y="195072"/>
                </a:lnTo>
                <a:lnTo>
                  <a:pt x="326771" y="184276"/>
                </a:lnTo>
                <a:lnTo>
                  <a:pt x="333757" y="177800"/>
                </a:lnTo>
                <a:lnTo>
                  <a:pt x="340742" y="171195"/>
                </a:lnTo>
                <a:lnTo>
                  <a:pt x="345441" y="162560"/>
                </a:lnTo>
                <a:lnTo>
                  <a:pt x="350140" y="156082"/>
                </a:lnTo>
                <a:lnTo>
                  <a:pt x="352425" y="147447"/>
                </a:lnTo>
                <a:lnTo>
                  <a:pt x="352425" y="136525"/>
                </a:lnTo>
                <a:lnTo>
                  <a:pt x="352425" y="119252"/>
                </a:lnTo>
                <a:lnTo>
                  <a:pt x="352425" y="108330"/>
                </a:lnTo>
                <a:lnTo>
                  <a:pt x="354839" y="101854"/>
                </a:lnTo>
                <a:lnTo>
                  <a:pt x="354839" y="95376"/>
                </a:lnTo>
                <a:lnTo>
                  <a:pt x="357124" y="93217"/>
                </a:lnTo>
                <a:lnTo>
                  <a:pt x="361823" y="88900"/>
                </a:lnTo>
                <a:lnTo>
                  <a:pt x="366522" y="86741"/>
                </a:lnTo>
                <a:lnTo>
                  <a:pt x="364109" y="58547"/>
                </a:lnTo>
                <a:lnTo>
                  <a:pt x="361823" y="38988"/>
                </a:lnTo>
                <a:lnTo>
                  <a:pt x="361823" y="28194"/>
                </a:lnTo>
                <a:lnTo>
                  <a:pt x="361823" y="19557"/>
                </a:lnTo>
                <a:lnTo>
                  <a:pt x="361823" y="10795"/>
                </a:lnTo>
                <a:lnTo>
                  <a:pt x="366522" y="0"/>
                </a:lnTo>
                <a:lnTo>
                  <a:pt x="354839" y="0"/>
                </a:lnTo>
                <a:lnTo>
                  <a:pt x="345441" y="2158"/>
                </a:lnTo>
                <a:lnTo>
                  <a:pt x="333757" y="8635"/>
                </a:lnTo>
                <a:lnTo>
                  <a:pt x="317500" y="15113"/>
                </a:lnTo>
                <a:lnTo>
                  <a:pt x="303404" y="19557"/>
                </a:lnTo>
                <a:lnTo>
                  <a:pt x="275464" y="26035"/>
                </a:lnTo>
                <a:lnTo>
                  <a:pt x="259081" y="30352"/>
                </a:lnTo>
                <a:lnTo>
                  <a:pt x="256795" y="34670"/>
                </a:lnTo>
                <a:lnTo>
                  <a:pt x="256795" y="36829"/>
                </a:lnTo>
                <a:lnTo>
                  <a:pt x="256795" y="38988"/>
                </a:lnTo>
                <a:lnTo>
                  <a:pt x="247396" y="38988"/>
                </a:lnTo>
                <a:lnTo>
                  <a:pt x="245110" y="36829"/>
                </a:lnTo>
                <a:lnTo>
                  <a:pt x="240411" y="36829"/>
                </a:lnTo>
                <a:lnTo>
                  <a:pt x="235712" y="34670"/>
                </a:lnTo>
                <a:lnTo>
                  <a:pt x="231141" y="34670"/>
                </a:lnTo>
                <a:lnTo>
                  <a:pt x="224029" y="34670"/>
                </a:lnTo>
                <a:lnTo>
                  <a:pt x="224029" y="36829"/>
                </a:lnTo>
                <a:lnTo>
                  <a:pt x="217044" y="38988"/>
                </a:lnTo>
                <a:lnTo>
                  <a:pt x="212471" y="41148"/>
                </a:lnTo>
                <a:lnTo>
                  <a:pt x="196089" y="38988"/>
                </a:lnTo>
                <a:lnTo>
                  <a:pt x="182119" y="38988"/>
                </a:lnTo>
                <a:lnTo>
                  <a:pt x="168021" y="36829"/>
                </a:lnTo>
                <a:lnTo>
                  <a:pt x="154052" y="36829"/>
                </a:lnTo>
                <a:lnTo>
                  <a:pt x="147067" y="49910"/>
                </a:lnTo>
                <a:lnTo>
                  <a:pt x="144781" y="54229"/>
                </a:lnTo>
                <a:lnTo>
                  <a:pt x="144781" y="56388"/>
                </a:lnTo>
                <a:lnTo>
                  <a:pt x="144781" y="67182"/>
                </a:lnTo>
                <a:lnTo>
                  <a:pt x="144781" y="73660"/>
                </a:lnTo>
                <a:lnTo>
                  <a:pt x="147067" y="77977"/>
                </a:lnTo>
                <a:lnTo>
                  <a:pt x="149353" y="84582"/>
                </a:lnTo>
                <a:lnTo>
                  <a:pt x="151766" y="88900"/>
                </a:lnTo>
                <a:lnTo>
                  <a:pt x="161036" y="97535"/>
                </a:lnTo>
                <a:lnTo>
                  <a:pt x="165735" y="106172"/>
                </a:lnTo>
                <a:lnTo>
                  <a:pt x="175007" y="114935"/>
                </a:lnTo>
                <a:lnTo>
                  <a:pt x="184405" y="123570"/>
                </a:lnTo>
                <a:lnTo>
                  <a:pt x="186691" y="127888"/>
                </a:lnTo>
                <a:lnTo>
                  <a:pt x="186691" y="134366"/>
                </a:lnTo>
                <a:lnTo>
                  <a:pt x="189104" y="138683"/>
                </a:lnTo>
                <a:lnTo>
                  <a:pt x="189104" y="145288"/>
                </a:lnTo>
                <a:lnTo>
                  <a:pt x="189104" y="156082"/>
                </a:lnTo>
                <a:lnTo>
                  <a:pt x="189104" y="162560"/>
                </a:lnTo>
                <a:lnTo>
                  <a:pt x="186691" y="173354"/>
                </a:lnTo>
                <a:lnTo>
                  <a:pt x="184405" y="182117"/>
                </a:lnTo>
                <a:lnTo>
                  <a:pt x="177420" y="184276"/>
                </a:lnTo>
                <a:lnTo>
                  <a:pt x="168021" y="190754"/>
                </a:lnTo>
                <a:lnTo>
                  <a:pt x="165735" y="195072"/>
                </a:lnTo>
                <a:lnTo>
                  <a:pt x="163449" y="201548"/>
                </a:lnTo>
                <a:lnTo>
                  <a:pt x="163449" y="205867"/>
                </a:lnTo>
                <a:lnTo>
                  <a:pt x="163449" y="218948"/>
                </a:lnTo>
                <a:lnTo>
                  <a:pt x="163449" y="212470"/>
                </a:lnTo>
                <a:lnTo>
                  <a:pt x="156337" y="210311"/>
                </a:lnTo>
                <a:lnTo>
                  <a:pt x="149353" y="203707"/>
                </a:lnTo>
                <a:lnTo>
                  <a:pt x="144781" y="199389"/>
                </a:lnTo>
                <a:lnTo>
                  <a:pt x="140082" y="195072"/>
                </a:lnTo>
                <a:lnTo>
                  <a:pt x="135382" y="190754"/>
                </a:lnTo>
                <a:lnTo>
                  <a:pt x="135382" y="184276"/>
                </a:lnTo>
                <a:lnTo>
                  <a:pt x="137669" y="175513"/>
                </a:lnTo>
                <a:lnTo>
                  <a:pt x="140082" y="164719"/>
                </a:lnTo>
                <a:lnTo>
                  <a:pt x="142368" y="156082"/>
                </a:lnTo>
                <a:lnTo>
                  <a:pt x="144781" y="149605"/>
                </a:lnTo>
                <a:lnTo>
                  <a:pt x="142368" y="132207"/>
                </a:lnTo>
                <a:lnTo>
                  <a:pt x="130683" y="134366"/>
                </a:lnTo>
                <a:lnTo>
                  <a:pt x="118999" y="134366"/>
                </a:lnTo>
                <a:lnTo>
                  <a:pt x="112015" y="132207"/>
                </a:lnTo>
                <a:lnTo>
                  <a:pt x="109729" y="127888"/>
                </a:lnTo>
                <a:lnTo>
                  <a:pt x="107316" y="127888"/>
                </a:lnTo>
                <a:lnTo>
                  <a:pt x="105030" y="123570"/>
                </a:lnTo>
                <a:lnTo>
                  <a:pt x="102744" y="117094"/>
                </a:lnTo>
                <a:lnTo>
                  <a:pt x="88646" y="117094"/>
                </a:lnTo>
                <a:lnTo>
                  <a:pt x="77090" y="123570"/>
                </a:lnTo>
                <a:lnTo>
                  <a:pt x="67692" y="127888"/>
                </a:lnTo>
                <a:lnTo>
                  <a:pt x="42037" y="134366"/>
                </a:lnTo>
                <a:lnTo>
                  <a:pt x="30354" y="134366"/>
                </a:lnTo>
                <a:lnTo>
                  <a:pt x="20956" y="138683"/>
                </a:lnTo>
                <a:lnTo>
                  <a:pt x="9398" y="145288"/>
                </a:lnTo>
                <a:lnTo>
                  <a:pt x="0" y="151764"/>
                </a:lnTo>
                <a:lnTo>
                  <a:pt x="0" y="164719"/>
                </a:lnTo>
                <a:lnTo>
                  <a:pt x="4699" y="182117"/>
                </a:lnTo>
                <a:lnTo>
                  <a:pt x="18670" y="184276"/>
                </a:lnTo>
                <a:lnTo>
                  <a:pt x="35053" y="184276"/>
                </a:lnTo>
                <a:lnTo>
                  <a:pt x="46736" y="186435"/>
                </a:lnTo>
                <a:lnTo>
                  <a:pt x="60707" y="192913"/>
                </a:lnTo>
                <a:lnTo>
                  <a:pt x="72391" y="199389"/>
                </a:lnTo>
                <a:lnTo>
                  <a:pt x="77090" y="203707"/>
                </a:lnTo>
                <a:lnTo>
                  <a:pt x="81661" y="205867"/>
                </a:lnTo>
                <a:lnTo>
                  <a:pt x="84074" y="212470"/>
                </a:lnTo>
                <a:lnTo>
                  <a:pt x="84074" y="218948"/>
                </a:lnTo>
                <a:lnTo>
                  <a:pt x="88646" y="225425"/>
                </a:lnTo>
                <a:lnTo>
                  <a:pt x="88646" y="234060"/>
                </a:lnTo>
                <a:lnTo>
                  <a:pt x="88646" y="240664"/>
                </a:lnTo>
                <a:lnTo>
                  <a:pt x="88646" y="249301"/>
                </a:lnTo>
                <a:lnTo>
                  <a:pt x="84074" y="260095"/>
                </a:lnTo>
                <a:lnTo>
                  <a:pt x="81661" y="270891"/>
                </a:lnTo>
                <a:lnTo>
                  <a:pt x="79375" y="277495"/>
                </a:lnTo>
                <a:lnTo>
                  <a:pt x="79375" y="286130"/>
                </a:lnTo>
                <a:lnTo>
                  <a:pt x="79375" y="305688"/>
                </a:lnTo>
                <a:lnTo>
                  <a:pt x="79375" y="316483"/>
                </a:lnTo>
                <a:lnTo>
                  <a:pt x="77090" y="322960"/>
                </a:lnTo>
                <a:lnTo>
                  <a:pt x="74677" y="333755"/>
                </a:lnTo>
                <a:lnTo>
                  <a:pt x="69978" y="340360"/>
                </a:lnTo>
                <a:lnTo>
                  <a:pt x="67692" y="348995"/>
                </a:lnTo>
                <a:lnTo>
                  <a:pt x="60707" y="355473"/>
                </a:lnTo>
                <a:lnTo>
                  <a:pt x="37339" y="377189"/>
                </a:lnTo>
                <a:lnTo>
                  <a:pt x="28068" y="387985"/>
                </a:lnTo>
                <a:lnTo>
                  <a:pt x="23369" y="394461"/>
                </a:lnTo>
                <a:lnTo>
                  <a:pt x="25655" y="405383"/>
                </a:lnTo>
                <a:lnTo>
                  <a:pt x="28068" y="411860"/>
                </a:lnTo>
                <a:lnTo>
                  <a:pt x="30354" y="418338"/>
                </a:lnTo>
                <a:lnTo>
                  <a:pt x="35053" y="426973"/>
                </a:lnTo>
                <a:lnTo>
                  <a:pt x="39624" y="437895"/>
                </a:lnTo>
                <a:lnTo>
                  <a:pt x="42037" y="446532"/>
                </a:lnTo>
                <a:lnTo>
                  <a:pt x="46736" y="455167"/>
                </a:lnTo>
                <a:lnTo>
                  <a:pt x="46736" y="461645"/>
                </a:lnTo>
                <a:lnTo>
                  <a:pt x="42037" y="468248"/>
                </a:lnTo>
                <a:lnTo>
                  <a:pt x="42037" y="474726"/>
                </a:lnTo>
                <a:lnTo>
                  <a:pt x="37339" y="481202"/>
                </a:lnTo>
                <a:lnTo>
                  <a:pt x="37339" y="541908"/>
                </a:lnTo>
                <a:lnTo>
                  <a:pt x="56007" y="541908"/>
                </a:lnTo>
                <a:lnTo>
                  <a:pt x="60707" y="53975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0" name="Freeform 460"/>
          <p:cNvSpPr/>
          <p:nvPr/>
        </p:nvSpPr>
        <p:spPr>
          <a:xfrm>
            <a:off x="6687311" y="4462273"/>
            <a:ext cx="366522" cy="541908"/>
          </a:xfrm>
          <a:custGeom>
            <a:avLst/>
            <a:gdLst/>
            <a:ahLst/>
            <a:cxnLst/>
            <a:rect l="0" t="0" r="0" b="0"/>
            <a:pathLst>
              <a:path w="366522" h="541908">
                <a:moveTo>
                  <a:pt x="60707" y="539750"/>
                </a:moveTo>
                <a:lnTo>
                  <a:pt x="62993" y="522351"/>
                </a:lnTo>
                <a:lnTo>
                  <a:pt x="62993" y="511555"/>
                </a:lnTo>
                <a:lnTo>
                  <a:pt x="67692" y="505079"/>
                </a:lnTo>
                <a:lnTo>
                  <a:pt x="69978" y="500760"/>
                </a:lnTo>
                <a:lnTo>
                  <a:pt x="72391" y="494157"/>
                </a:lnTo>
                <a:lnTo>
                  <a:pt x="77090" y="489838"/>
                </a:lnTo>
                <a:lnTo>
                  <a:pt x="84074" y="485520"/>
                </a:lnTo>
                <a:lnTo>
                  <a:pt x="91059" y="483361"/>
                </a:lnTo>
                <a:lnTo>
                  <a:pt x="105030" y="476885"/>
                </a:lnTo>
                <a:lnTo>
                  <a:pt x="121412" y="474726"/>
                </a:lnTo>
                <a:lnTo>
                  <a:pt x="135382" y="468248"/>
                </a:lnTo>
                <a:lnTo>
                  <a:pt x="142368" y="466089"/>
                </a:lnTo>
                <a:lnTo>
                  <a:pt x="147067" y="461645"/>
                </a:lnTo>
                <a:lnTo>
                  <a:pt x="154052" y="457326"/>
                </a:lnTo>
                <a:lnTo>
                  <a:pt x="154052" y="453008"/>
                </a:lnTo>
                <a:lnTo>
                  <a:pt x="161036" y="440054"/>
                </a:lnTo>
                <a:lnTo>
                  <a:pt x="163449" y="422655"/>
                </a:lnTo>
                <a:lnTo>
                  <a:pt x="163449" y="394461"/>
                </a:lnTo>
                <a:lnTo>
                  <a:pt x="163449" y="387985"/>
                </a:lnTo>
                <a:lnTo>
                  <a:pt x="163449" y="381507"/>
                </a:lnTo>
                <a:lnTo>
                  <a:pt x="161036" y="370713"/>
                </a:lnTo>
                <a:lnTo>
                  <a:pt x="154052" y="355473"/>
                </a:lnTo>
                <a:lnTo>
                  <a:pt x="154052" y="348995"/>
                </a:lnTo>
                <a:lnTo>
                  <a:pt x="154052" y="344677"/>
                </a:lnTo>
                <a:lnTo>
                  <a:pt x="154052" y="335914"/>
                </a:lnTo>
                <a:lnTo>
                  <a:pt x="149353" y="333755"/>
                </a:lnTo>
                <a:lnTo>
                  <a:pt x="144781" y="331597"/>
                </a:lnTo>
                <a:lnTo>
                  <a:pt x="142368" y="327279"/>
                </a:lnTo>
                <a:lnTo>
                  <a:pt x="142368" y="322960"/>
                </a:lnTo>
                <a:lnTo>
                  <a:pt x="142368" y="316483"/>
                </a:lnTo>
                <a:lnTo>
                  <a:pt x="144781" y="312166"/>
                </a:lnTo>
                <a:lnTo>
                  <a:pt x="147067" y="307848"/>
                </a:lnTo>
                <a:lnTo>
                  <a:pt x="154052" y="299085"/>
                </a:lnTo>
                <a:lnTo>
                  <a:pt x="163449" y="292607"/>
                </a:lnTo>
                <a:lnTo>
                  <a:pt x="168021" y="288289"/>
                </a:lnTo>
                <a:lnTo>
                  <a:pt x="177420" y="283972"/>
                </a:lnTo>
                <a:lnTo>
                  <a:pt x="193803" y="277495"/>
                </a:lnTo>
                <a:lnTo>
                  <a:pt x="200787" y="273176"/>
                </a:lnTo>
                <a:lnTo>
                  <a:pt x="205359" y="268732"/>
                </a:lnTo>
                <a:lnTo>
                  <a:pt x="214757" y="255777"/>
                </a:lnTo>
                <a:lnTo>
                  <a:pt x="224029" y="242823"/>
                </a:lnTo>
                <a:lnTo>
                  <a:pt x="228728" y="238379"/>
                </a:lnTo>
                <a:lnTo>
                  <a:pt x="235712" y="234060"/>
                </a:lnTo>
                <a:lnTo>
                  <a:pt x="252095" y="223266"/>
                </a:lnTo>
                <a:lnTo>
                  <a:pt x="270765" y="212470"/>
                </a:lnTo>
                <a:lnTo>
                  <a:pt x="291720" y="205867"/>
                </a:lnTo>
                <a:lnTo>
                  <a:pt x="310516" y="195072"/>
                </a:lnTo>
                <a:lnTo>
                  <a:pt x="326771" y="184276"/>
                </a:lnTo>
                <a:lnTo>
                  <a:pt x="333757" y="177800"/>
                </a:lnTo>
                <a:lnTo>
                  <a:pt x="340742" y="171195"/>
                </a:lnTo>
                <a:lnTo>
                  <a:pt x="345441" y="162560"/>
                </a:lnTo>
                <a:lnTo>
                  <a:pt x="350140" y="156082"/>
                </a:lnTo>
                <a:lnTo>
                  <a:pt x="352425" y="147447"/>
                </a:lnTo>
                <a:lnTo>
                  <a:pt x="352425" y="136525"/>
                </a:lnTo>
                <a:lnTo>
                  <a:pt x="352425" y="119252"/>
                </a:lnTo>
                <a:lnTo>
                  <a:pt x="352425" y="108330"/>
                </a:lnTo>
                <a:lnTo>
                  <a:pt x="354839" y="101854"/>
                </a:lnTo>
                <a:lnTo>
                  <a:pt x="354839" y="95376"/>
                </a:lnTo>
                <a:lnTo>
                  <a:pt x="357124" y="93217"/>
                </a:lnTo>
                <a:lnTo>
                  <a:pt x="361823" y="88900"/>
                </a:lnTo>
                <a:lnTo>
                  <a:pt x="366522" y="86741"/>
                </a:lnTo>
                <a:lnTo>
                  <a:pt x="364109" y="58547"/>
                </a:lnTo>
                <a:lnTo>
                  <a:pt x="361823" y="38988"/>
                </a:lnTo>
                <a:lnTo>
                  <a:pt x="361823" y="28194"/>
                </a:lnTo>
                <a:lnTo>
                  <a:pt x="361823" y="19557"/>
                </a:lnTo>
                <a:lnTo>
                  <a:pt x="361823" y="10795"/>
                </a:lnTo>
                <a:lnTo>
                  <a:pt x="366522" y="0"/>
                </a:lnTo>
                <a:lnTo>
                  <a:pt x="354839" y="0"/>
                </a:lnTo>
                <a:lnTo>
                  <a:pt x="345441" y="2158"/>
                </a:lnTo>
                <a:lnTo>
                  <a:pt x="333757" y="8635"/>
                </a:lnTo>
                <a:lnTo>
                  <a:pt x="317500" y="15113"/>
                </a:lnTo>
                <a:lnTo>
                  <a:pt x="303404" y="19557"/>
                </a:lnTo>
                <a:lnTo>
                  <a:pt x="275464" y="26035"/>
                </a:lnTo>
                <a:lnTo>
                  <a:pt x="259081" y="30352"/>
                </a:lnTo>
                <a:lnTo>
                  <a:pt x="256795" y="34670"/>
                </a:lnTo>
                <a:lnTo>
                  <a:pt x="256795" y="36829"/>
                </a:lnTo>
                <a:lnTo>
                  <a:pt x="256795" y="38988"/>
                </a:lnTo>
                <a:lnTo>
                  <a:pt x="247396" y="38988"/>
                </a:lnTo>
                <a:lnTo>
                  <a:pt x="245110" y="36829"/>
                </a:lnTo>
                <a:lnTo>
                  <a:pt x="240411" y="36829"/>
                </a:lnTo>
                <a:lnTo>
                  <a:pt x="235712" y="34670"/>
                </a:lnTo>
                <a:lnTo>
                  <a:pt x="231141" y="34670"/>
                </a:lnTo>
                <a:lnTo>
                  <a:pt x="224029" y="34670"/>
                </a:lnTo>
                <a:lnTo>
                  <a:pt x="224029" y="36829"/>
                </a:lnTo>
                <a:lnTo>
                  <a:pt x="217044" y="38988"/>
                </a:lnTo>
                <a:lnTo>
                  <a:pt x="212471" y="41148"/>
                </a:lnTo>
                <a:lnTo>
                  <a:pt x="196089" y="38988"/>
                </a:lnTo>
                <a:lnTo>
                  <a:pt x="182119" y="38988"/>
                </a:lnTo>
                <a:lnTo>
                  <a:pt x="168021" y="36829"/>
                </a:lnTo>
                <a:lnTo>
                  <a:pt x="154052" y="36829"/>
                </a:lnTo>
                <a:lnTo>
                  <a:pt x="147067" y="49910"/>
                </a:lnTo>
                <a:lnTo>
                  <a:pt x="144781" y="54229"/>
                </a:lnTo>
                <a:lnTo>
                  <a:pt x="144781" y="56388"/>
                </a:lnTo>
                <a:lnTo>
                  <a:pt x="144781" y="67182"/>
                </a:lnTo>
                <a:lnTo>
                  <a:pt x="144781" y="73660"/>
                </a:lnTo>
                <a:lnTo>
                  <a:pt x="147067" y="77977"/>
                </a:lnTo>
                <a:lnTo>
                  <a:pt x="149353" y="84582"/>
                </a:lnTo>
                <a:lnTo>
                  <a:pt x="151766" y="88900"/>
                </a:lnTo>
                <a:lnTo>
                  <a:pt x="161036" y="97535"/>
                </a:lnTo>
                <a:lnTo>
                  <a:pt x="165735" y="106172"/>
                </a:lnTo>
                <a:lnTo>
                  <a:pt x="175007" y="114935"/>
                </a:lnTo>
                <a:lnTo>
                  <a:pt x="184405" y="123570"/>
                </a:lnTo>
                <a:lnTo>
                  <a:pt x="186691" y="127888"/>
                </a:lnTo>
                <a:lnTo>
                  <a:pt x="186691" y="134366"/>
                </a:lnTo>
                <a:lnTo>
                  <a:pt x="189104" y="138683"/>
                </a:lnTo>
                <a:lnTo>
                  <a:pt x="189104" y="145288"/>
                </a:lnTo>
                <a:lnTo>
                  <a:pt x="189104" y="156082"/>
                </a:lnTo>
                <a:lnTo>
                  <a:pt x="189104" y="162560"/>
                </a:lnTo>
                <a:lnTo>
                  <a:pt x="186691" y="173354"/>
                </a:lnTo>
                <a:lnTo>
                  <a:pt x="184405" y="182117"/>
                </a:lnTo>
                <a:lnTo>
                  <a:pt x="177420" y="184276"/>
                </a:lnTo>
                <a:lnTo>
                  <a:pt x="168021" y="190754"/>
                </a:lnTo>
                <a:lnTo>
                  <a:pt x="165735" y="195072"/>
                </a:lnTo>
                <a:lnTo>
                  <a:pt x="163449" y="201548"/>
                </a:lnTo>
                <a:lnTo>
                  <a:pt x="163449" y="205867"/>
                </a:lnTo>
                <a:lnTo>
                  <a:pt x="163449" y="218948"/>
                </a:lnTo>
                <a:lnTo>
                  <a:pt x="163449" y="212470"/>
                </a:lnTo>
                <a:lnTo>
                  <a:pt x="156337" y="210311"/>
                </a:lnTo>
                <a:lnTo>
                  <a:pt x="149353" y="203707"/>
                </a:lnTo>
                <a:lnTo>
                  <a:pt x="144781" y="199389"/>
                </a:lnTo>
                <a:lnTo>
                  <a:pt x="140082" y="195072"/>
                </a:lnTo>
                <a:lnTo>
                  <a:pt x="135382" y="190754"/>
                </a:lnTo>
                <a:lnTo>
                  <a:pt x="135382" y="184276"/>
                </a:lnTo>
                <a:lnTo>
                  <a:pt x="137669" y="175513"/>
                </a:lnTo>
                <a:lnTo>
                  <a:pt x="140082" y="164719"/>
                </a:lnTo>
                <a:lnTo>
                  <a:pt x="142368" y="156082"/>
                </a:lnTo>
                <a:lnTo>
                  <a:pt x="144781" y="149605"/>
                </a:lnTo>
                <a:lnTo>
                  <a:pt x="142368" y="132207"/>
                </a:lnTo>
                <a:lnTo>
                  <a:pt x="130683" y="134366"/>
                </a:lnTo>
                <a:lnTo>
                  <a:pt x="118999" y="134366"/>
                </a:lnTo>
                <a:lnTo>
                  <a:pt x="112015" y="132207"/>
                </a:lnTo>
                <a:lnTo>
                  <a:pt x="109729" y="127888"/>
                </a:lnTo>
                <a:lnTo>
                  <a:pt x="107316" y="127888"/>
                </a:lnTo>
                <a:lnTo>
                  <a:pt x="105030" y="123570"/>
                </a:lnTo>
                <a:lnTo>
                  <a:pt x="102744" y="117094"/>
                </a:lnTo>
                <a:lnTo>
                  <a:pt x="88646" y="117094"/>
                </a:lnTo>
                <a:lnTo>
                  <a:pt x="77090" y="123570"/>
                </a:lnTo>
                <a:lnTo>
                  <a:pt x="67692" y="127888"/>
                </a:lnTo>
                <a:lnTo>
                  <a:pt x="42037" y="134366"/>
                </a:lnTo>
                <a:lnTo>
                  <a:pt x="30354" y="134366"/>
                </a:lnTo>
                <a:lnTo>
                  <a:pt x="20956" y="138683"/>
                </a:lnTo>
                <a:lnTo>
                  <a:pt x="9398" y="145288"/>
                </a:lnTo>
                <a:lnTo>
                  <a:pt x="0" y="151764"/>
                </a:lnTo>
                <a:lnTo>
                  <a:pt x="0" y="164719"/>
                </a:lnTo>
                <a:lnTo>
                  <a:pt x="4699" y="182117"/>
                </a:lnTo>
                <a:lnTo>
                  <a:pt x="18670" y="184276"/>
                </a:lnTo>
                <a:lnTo>
                  <a:pt x="35053" y="184276"/>
                </a:lnTo>
                <a:lnTo>
                  <a:pt x="46736" y="186435"/>
                </a:lnTo>
                <a:lnTo>
                  <a:pt x="60707" y="192913"/>
                </a:lnTo>
                <a:lnTo>
                  <a:pt x="72391" y="199389"/>
                </a:lnTo>
                <a:lnTo>
                  <a:pt x="77090" y="203707"/>
                </a:lnTo>
                <a:lnTo>
                  <a:pt x="81661" y="205867"/>
                </a:lnTo>
                <a:lnTo>
                  <a:pt x="84074" y="212470"/>
                </a:lnTo>
                <a:lnTo>
                  <a:pt x="84074" y="218948"/>
                </a:lnTo>
                <a:lnTo>
                  <a:pt x="88646" y="225425"/>
                </a:lnTo>
                <a:lnTo>
                  <a:pt x="88646" y="234060"/>
                </a:lnTo>
                <a:lnTo>
                  <a:pt x="88646" y="240664"/>
                </a:lnTo>
                <a:lnTo>
                  <a:pt x="88646" y="249301"/>
                </a:lnTo>
                <a:lnTo>
                  <a:pt x="84074" y="260095"/>
                </a:lnTo>
                <a:lnTo>
                  <a:pt x="81661" y="270891"/>
                </a:lnTo>
                <a:lnTo>
                  <a:pt x="79375" y="277495"/>
                </a:lnTo>
                <a:lnTo>
                  <a:pt x="79375" y="286130"/>
                </a:lnTo>
                <a:lnTo>
                  <a:pt x="79375" y="305688"/>
                </a:lnTo>
                <a:lnTo>
                  <a:pt x="79375" y="316483"/>
                </a:lnTo>
                <a:lnTo>
                  <a:pt x="77090" y="322960"/>
                </a:lnTo>
                <a:lnTo>
                  <a:pt x="74677" y="333755"/>
                </a:lnTo>
                <a:lnTo>
                  <a:pt x="69978" y="340360"/>
                </a:lnTo>
                <a:lnTo>
                  <a:pt x="67692" y="348995"/>
                </a:lnTo>
                <a:lnTo>
                  <a:pt x="60707" y="355473"/>
                </a:lnTo>
                <a:lnTo>
                  <a:pt x="37339" y="377189"/>
                </a:lnTo>
                <a:lnTo>
                  <a:pt x="28068" y="387985"/>
                </a:lnTo>
                <a:lnTo>
                  <a:pt x="23369" y="394461"/>
                </a:lnTo>
                <a:lnTo>
                  <a:pt x="25655" y="405383"/>
                </a:lnTo>
                <a:lnTo>
                  <a:pt x="28068" y="411860"/>
                </a:lnTo>
                <a:lnTo>
                  <a:pt x="30354" y="418338"/>
                </a:lnTo>
                <a:lnTo>
                  <a:pt x="35053" y="426973"/>
                </a:lnTo>
                <a:lnTo>
                  <a:pt x="39624" y="437895"/>
                </a:lnTo>
                <a:lnTo>
                  <a:pt x="42037" y="446532"/>
                </a:lnTo>
                <a:lnTo>
                  <a:pt x="46736" y="455167"/>
                </a:lnTo>
                <a:lnTo>
                  <a:pt x="46736" y="461645"/>
                </a:lnTo>
                <a:lnTo>
                  <a:pt x="42037" y="468248"/>
                </a:lnTo>
                <a:lnTo>
                  <a:pt x="42037" y="474726"/>
                </a:lnTo>
                <a:lnTo>
                  <a:pt x="37339" y="481202"/>
                </a:lnTo>
                <a:lnTo>
                  <a:pt x="37339" y="541908"/>
                </a:lnTo>
                <a:lnTo>
                  <a:pt x="56007" y="541908"/>
                </a:lnTo>
                <a:lnTo>
                  <a:pt x="60707" y="53975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1" name="Freeform 461"/>
          <p:cNvSpPr/>
          <p:nvPr/>
        </p:nvSpPr>
        <p:spPr>
          <a:xfrm>
            <a:off x="6559295" y="5064252"/>
            <a:ext cx="75311" cy="64897"/>
          </a:xfrm>
          <a:custGeom>
            <a:avLst/>
            <a:gdLst/>
            <a:ahLst/>
            <a:cxnLst/>
            <a:rect l="0" t="0" r="0" b="0"/>
            <a:pathLst>
              <a:path w="75311" h="64897">
                <a:moveTo>
                  <a:pt x="61214" y="0"/>
                </a:moveTo>
                <a:lnTo>
                  <a:pt x="42419" y="0"/>
                </a:lnTo>
                <a:lnTo>
                  <a:pt x="30608" y="6478"/>
                </a:lnTo>
                <a:lnTo>
                  <a:pt x="16511" y="17272"/>
                </a:lnTo>
                <a:lnTo>
                  <a:pt x="9398" y="21591"/>
                </a:lnTo>
                <a:lnTo>
                  <a:pt x="2413" y="28068"/>
                </a:lnTo>
                <a:lnTo>
                  <a:pt x="0" y="30226"/>
                </a:lnTo>
                <a:lnTo>
                  <a:pt x="0" y="34672"/>
                </a:lnTo>
                <a:lnTo>
                  <a:pt x="0" y="38990"/>
                </a:lnTo>
                <a:lnTo>
                  <a:pt x="0" y="43307"/>
                </a:lnTo>
                <a:lnTo>
                  <a:pt x="0" y="49784"/>
                </a:lnTo>
                <a:lnTo>
                  <a:pt x="7112" y="56262"/>
                </a:lnTo>
                <a:lnTo>
                  <a:pt x="11811" y="60579"/>
                </a:lnTo>
                <a:lnTo>
                  <a:pt x="16511" y="60579"/>
                </a:lnTo>
                <a:lnTo>
                  <a:pt x="18797" y="64897"/>
                </a:lnTo>
                <a:lnTo>
                  <a:pt x="28322" y="60579"/>
                </a:lnTo>
                <a:lnTo>
                  <a:pt x="35307" y="56262"/>
                </a:lnTo>
                <a:lnTo>
                  <a:pt x="44705" y="49784"/>
                </a:lnTo>
                <a:lnTo>
                  <a:pt x="51816" y="45466"/>
                </a:lnTo>
                <a:lnTo>
                  <a:pt x="61214" y="36831"/>
                </a:lnTo>
                <a:lnTo>
                  <a:pt x="65913" y="28068"/>
                </a:lnTo>
                <a:lnTo>
                  <a:pt x="73025" y="21591"/>
                </a:lnTo>
                <a:lnTo>
                  <a:pt x="75311" y="15113"/>
                </a:lnTo>
                <a:lnTo>
                  <a:pt x="65913" y="10796"/>
                </a:lnTo>
                <a:lnTo>
                  <a:pt x="63627" y="8637"/>
                </a:lnTo>
                <a:lnTo>
                  <a:pt x="61214" y="6478"/>
                </a:lnTo>
                <a:lnTo>
                  <a:pt x="61214"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2" name="Freeform 462"/>
          <p:cNvSpPr/>
          <p:nvPr/>
        </p:nvSpPr>
        <p:spPr>
          <a:xfrm>
            <a:off x="6559295" y="5064252"/>
            <a:ext cx="75311" cy="64897"/>
          </a:xfrm>
          <a:custGeom>
            <a:avLst/>
            <a:gdLst/>
            <a:ahLst/>
            <a:cxnLst/>
            <a:rect l="0" t="0" r="0" b="0"/>
            <a:pathLst>
              <a:path w="75311" h="64897">
                <a:moveTo>
                  <a:pt x="61214" y="0"/>
                </a:moveTo>
                <a:lnTo>
                  <a:pt x="42419" y="0"/>
                </a:lnTo>
                <a:lnTo>
                  <a:pt x="30608" y="6478"/>
                </a:lnTo>
                <a:lnTo>
                  <a:pt x="16511" y="17272"/>
                </a:lnTo>
                <a:lnTo>
                  <a:pt x="9398" y="21591"/>
                </a:lnTo>
                <a:lnTo>
                  <a:pt x="2413" y="28068"/>
                </a:lnTo>
                <a:lnTo>
                  <a:pt x="0" y="30226"/>
                </a:lnTo>
                <a:lnTo>
                  <a:pt x="0" y="34672"/>
                </a:lnTo>
                <a:lnTo>
                  <a:pt x="0" y="38990"/>
                </a:lnTo>
                <a:lnTo>
                  <a:pt x="0" y="43307"/>
                </a:lnTo>
                <a:lnTo>
                  <a:pt x="0" y="49784"/>
                </a:lnTo>
                <a:lnTo>
                  <a:pt x="7112" y="56262"/>
                </a:lnTo>
                <a:lnTo>
                  <a:pt x="11811" y="60579"/>
                </a:lnTo>
                <a:lnTo>
                  <a:pt x="16511" y="60579"/>
                </a:lnTo>
                <a:lnTo>
                  <a:pt x="18797" y="64897"/>
                </a:lnTo>
                <a:lnTo>
                  <a:pt x="28322" y="60579"/>
                </a:lnTo>
                <a:lnTo>
                  <a:pt x="35307" y="56262"/>
                </a:lnTo>
                <a:lnTo>
                  <a:pt x="44705" y="49784"/>
                </a:lnTo>
                <a:lnTo>
                  <a:pt x="51816" y="45466"/>
                </a:lnTo>
                <a:lnTo>
                  <a:pt x="61214" y="36831"/>
                </a:lnTo>
                <a:lnTo>
                  <a:pt x="65913" y="28068"/>
                </a:lnTo>
                <a:lnTo>
                  <a:pt x="73025" y="21591"/>
                </a:lnTo>
                <a:lnTo>
                  <a:pt x="75311" y="15113"/>
                </a:lnTo>
                <a:lnTo>
                  <a:pt x="65913" y="10796"/>
                </a:lnTo>
                <a:lnTo>
                  <a:pt x="63627" y="8637"/>
                </a:lnTo>
                <a:lnTo>
                  <a:pt x="61214" y="6478"/>
                </a:lnTo>
                <a:lnTo>
                  <a:pt x="61214"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3" name="Freeform 463"/>
          <p:cNvSpPr/>
          <p:nvPr/>
        </p:nvSpPr>
        <p:spPr>
          <a:xfrm>
            <a:off x="6684264" y="4971289"/>
            <a:ext cx="46354" cy="42036"/>
          </a:xfrm>
          <a:custGeom>
            <a:avLst/>
            <a:gdLst/>
            <a:ahLst/>
            <a:cxnLst/>
            <a:rect l="0" t="0" r="0" b="0"/>
            <a:pathLst>
              <a:path w="46354" h="42036">
                <a:moveTo>
                  <a:pt x="43942" y="30988"/>
                </a:moveTo>
                <a:lnTo>
                  <a:pt x="41402" y="33147"/>
                </a:lnTo>
                <a:lnTo>
                  <a:pt x="36576" y="39751"/>
                </a:lnTo>
                <a:lnTo>
                  <a:pt x="31750" y="42036"/>
                </a:lnTo>
                <a:lnTo>
                  <a:pt x="26796" y="42036"/>
                </a:lnTo>
                <a:lnTo>
                  <a:pt x="19557" y="42036"/>
                </a:lnTo>
                <a:lnTo>
                  <a:pt x="12192" y="42036"/>
                </a:lnTo>
                <a:lnTo>
                  <a:pt x="7366" y="39751"/>
                </a:lnTo>
                <a:lnTo>
                  <a:pt x="2413" y="37591"/>
                </a:lnTo>
                <a:lnTo>
                  <a:pt x="0" y="33147"/>
                </a:lnTo>
                <a:lnTo>
                  <a:pt x="0" y="30988"/>
                </a:lnTo>
                <a:lnTo>
                  <a:pt x="0" y="19938"/>
                </a:lnTo>
                <a:lnTo>
                  <a:pt x="0" y="13207"/>
                </a:lnTo>
                <a:lnTo>
                  <a:pt x="2413" y="8889"/>
                </a:lnTo>
                <a:lnTo>
                  <a:pt x="7366" y="4444"/>
                </a:lnTo>
                <a:lnTo>
                  <a:pt x="12192" y="2159"/>
                </a:lnTo>
                <a:lnTo>
                  <a:pt x="21970" y="2159"/>
                </a:lnTo>
                <a:lnTo>
                  <a:pt x="26796" y="0"/>
                </a:lnTo>
                <a:lnTo>
                  <a:pt x="46354" y="2159"/>
                </a:lnTo>
                <a:lnTo>
                  <a:pt x="46354" y="30988"/>
                </a:lnTo>
                <a:lnTo>
                  <a:pt x="43942" y="3098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4" name="Freeform 464"/>
          <p:cNvSpPr/>
          <p:nvPr/>
        </p:nvSpPr>
        <p:spPr>
          <a:xfrm>
            <a:off x="6684264" y="4971289"/>
            <a:ext cx="46354" cy="42036"/>
          </a:xfrm>
          <a:custGeom>
            <a:avLst/>
            <a:gdLst/>
            <a:ahLst/>
            <a:cxnLst/>
            <a:rect l="0" t="0" r="0" b="0"/>
            <a:pathLst>
              <a:path w="46354" h="42036">
                <a:moveTo>
                  <a:pt x="43942" y="30988"/>
                </a:moveTo>
                <a:lnTo>
                  <a:pt x="41402" y="33147"/>
                </a:lnTo>
                <a:lnTo>
                  <a:pt x="36576" y="39751"/>
                </a:lnTo>
                <a:lnTo>
                  <a:pt x="31750" y="42036"/>
                </a:lnTo>
                <a:lnTo>
                  <a:pt x="26796" y="42036"/>
                </a:lnTo>
                <a:lnTo>
                  <a:pt x="19557" y="42036"/>
                </a:lnTo>
                <a:lnTo>
                  <a:pt x="12192" y="42036"/>
                </a:lnTo>
                <a:lnTo>
                  <a:pt x="7366" y="39751"/>
                </a:lnTo>
                <a:lnTo>
                  <a:pt x="2413" y="37591"/>
                </a:lnTo>
                <a:lnTo>
                  <a:pt x="0" y="33147"/>
                </a:lnTo>
                <a:lnTo>
                  <a:pt x="0" y="30988"/>
                </a:lnTo>
                <a:lnTo>
                  <a:pt x="0" y="19938"/>
                </a:lnTo>
                <a:lnTo>
                  <a:pt x="0" y="13207"/>
                </a:lnTo>
                <a:lnTo>
                  <a:pt x="2413" y="8889"/>
                </a:lnTo>
                <a:lnTo>
                  <a:pt x="7366" y="4444"/>
                </a:lnTo>
                <a:lnTo>
                  <a:pt x="12192" y="2159"/>
                </a:lnTo>
                <a:lnTo>
                  <a:pt x="21970" y="2159"/>
                </a:lnTo>
                <a:lnTo>
                  <a:pt x="26796" y="0"/>
                </a:lnTo>
                <a:lnTo>
                  <a:pt x="46354" y="2159"/>
                </a:lnTo>
                <a:lnTo>
                  <a:pt x="46354" y="30988"/>
                </a:lnTo>
                <a:lnTo>
                  <a:pt x="43942" y="3098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5" name="Freeform 465"/>
          <p:cNvSpPr/>
          <p:nvPr/>
        </p:nvSpPr>
        <p:spPr>
          <a:xfrm>
            <a:off x="6525768" y="4631436"/>
            <a:ext cx="253746" cy="227966"/>
          </a:xfrm>
          <a:custGeom>
            <a:avLst/>
            <a:gdLst/>
            <a:ahLst/>
            <a:cxnLst/>
            <a:rect l="0" t="0" r="0" b="0"/>
            <a:pathLst>
              <a:path w="253746" h="227966">
                <a:moveTo>
                  <a:pt x="162940" y="2160"/>
                </a:moveTo>
                <a:lnTo>
                  <a:pt x="167639" y="12954"/>
                </a:lnTo>
                <a:lnTo>
                  <a:pt x="181610" y="15113"/>
                </a:lnTo>
                <a:lnTo>
                  <a:pt x="197865" y="17145"/>
                </a:lnTo>
                <a:lnTo>
                  <a:pt x="211836" y="19304"/>
                </a:lnTo>
                <a:lnTo>
                  <a:pt x="223392" y="25782"/>
                </a:lnTo>
                <a:lnTo>
                  <a:pt x="235076" y="32259"/>
                </a:lnTo>
                <a:lnTo>
                  <a:pt x="242062" y="36576"/>
                </a:lnTo>
                <a:lnTo>
                  <a:pt x="244348" y="38735"/>
                </a:lnTo>
                <a:lnTo>
                  <a:pt x="246761" y="45213"/>
                </a:lnTo>
                <a:lnTo>
                  <a:pt x="249047" y="51563"/>
                </a:lnTo>
                <a:lnTo>
                  <a:pt x="253746" y="58039"/>
                </a:lnTo>
                <a:lnTo>
                  <a:pt x="253746" y="64516"/>
                </a:lnTo>
                <a:lnTo>
                  <a:pt x="253746" y="73153"/>
                </a:lnTo>
                <a:lnTo>
                  <a:pt x="253746" y="79629"/>
                </a:lnTo>
                <a:lnTo>
                  <a:pt x="246761" y="92457"/>
                </a:lnTo>
                <a:lnTo>
                  <a:pt x="244348" y="103251"/>
                </a:lnTo>
                <a:lnTo>
                  <a:pt x="244348" y="109729"/>
                </a:lnTo>
                <a:lnTo>
                  <a:pt x="244348" y="118238"/>
                </a:lnTo>
                <a:lnTo>
                  <a:pt x="244348" y="137669"/>
                </a:lnTo>
                <a:lnTo>
                  <a:pt x="244348" y="148337"/>
                </a:lnTo>
                <a:lnTo>
                  <a:pt x="242062" y="154813"/>
                </a:lnTo>
                <a:lnTo>
                  <a:pt x="237363" y="167767"/>
                </a:lnTo>
                <a:lnTo>
                  <a:pt x="235076" y="174244"/>
                </a:lnTo>
                <a:lnTo>
                  <a:pt x="230377" y="182754"/>
                </a:lnTo>
                <a:lnTo>
                  <a:pt x="223392" y="189231"/>
                </a:lnTo>
                <a:lnTo>
                  <a:pt x="202438" y="210820"/>
                </a:lnTo>
                <a:lnTo>
                  <a:pt x="190880" y="219329"/>
                </a:lnTo>
                <a:lnTo>
                  <a:pt x="186182" y="227966"/>
                </a:lnTo>
                <a:lnTo>
                  <a:pt x="179197" y="227966"/>
                </a:lnTo>
                <a:lnTo>
                  <a:pt x="169925" y="225807"/>
                </a:lnTo>
                <a:lnTo>
                  <a:pt x="158241" y="219329"/>
                </a:lnTo>
                <a:lnTo>
                  <a:pt x="146685" y="217170"/>
                </a:lnTo>
                <a:lnTo>
                  <a:pt x="137287" y="212979"/>
                </a:lnTo>
                <a:lnTo>
                  <a:pt x="130301" y="212979"/>
                </a:lnTo>
                <a:lnTo>
                  <a:pt x="121030" y="212979"/>
                </a:lnTo>
                <a:lnTo>
                  <a:pt x="114046" y="217170"/>
                </a:lnTo>
                <a:lnTo>
                  <a:pt x="109347" y="212979"/>
                </a:lnTo>
                <a:lnTo>
                  <a:pt x="107061" y="208662"/>
                </a:lnTo>
                <a:lnTo>
                  <a:pt x="104775" y="206503"/>
                </a:lnTo>
                <a:lnTo>
                  <a:pt x="97789" y="204344"/>
                </a:lnTo>
                <a:lnTo>
                  <a:pt x="88391" y="204344"/>
                </a:lnTo>
                <a:lnTo>
                  <a:pt x="83820" y="204344"/>
                </a:lnTo>
                <a:lnTo>
                  <a:pt x="76835" y="202185"/>
                </a:lnTo>
                <a:lnTo>
                  <a:pt x="74422" y="197866"/>
                </a:lnTo>
                <a:lnTo>
                  <a:pt x="72136" y="197866"/>
                </a:lnTo>
                <a:lnTo>
                  <a:pt x="67437" y="187072"/>
                </a:lnTo>
                <a:lnTo>
                  <a:pt x="65150" y="167767"/>
                </a:lnTo>
                <a:lnTo>
                  <a:pt x="65150" y="161291"/>
                </a:lnTo>
                <a:lnTo>
                  <a:pt x="58165" y="159132"/>
                </a:lnTo>
                <a:lnTo>
                  <a:pt x="53593" y="150495"/>
                </a:lnTo>
                <a:lnTo>
                  <a:pt x="46609" y="144145"/>
                </a:lnTo>
                <a:lnTo>
                  <a:pt x="37211" y="139828"/>
                </a:lnTo>
                <a:lnTo>
                  <a:pt x="27939" y="133350"/>
                </a:lnTo>
                <a:lnTo>
                  <a:pt x="20954" y="129032"/>
                </a:lnTo>
                <a:lnTo>
                  <a:pt x="16255" y="120397"/>
                </a:lnTo>
                <a:lnTo>
                  <a:pt x="13970" y="116079"/>
                </a:lnTo>
                <a:lnTo>
                  <a:pt x="11684" y="109729"/>
                </a:lnTo>
                <a:lnTo>
                  <a:pt x="13970" y="109729"/>
                </a:lnTo>
                <a:lnTo>
                  <a:pt x="13970" y="105410"/>
                </a:lnTo>
                <a:lnTo>
                  <a:pt x="6985" y="96775"/>
                </a:lnTo>
                <a:lnTo>
                  <a:pt x="0" y="88138"/>
                </a:lnTo>
                <a:lnTo>
                  <a:pt x="0" y="83820"/>
                </a:lnTo>
                <a:lnTo>
                  <a:pt x="0" y="79629"/>
                </a:lnTo>
                <a:lnTo>
                  <a:pt x="2286" y="79629"/>
                </a:lnTo>
                <a:lnTo>
                  <a:pt x="6985" y="77470"/>
                </a:lnTo>
                <a:lnTo>
                  <a:pt x="23240" y="79629"/>
                </a:lnTo>
                <a:lnTo>
                  <a:pt x="34925" y="81788"/>
                </a:lnTo>
                <a:lnTo>
                  <a:pt x="41910" y="81788"/>
                </a:lnTo>
                <a:lnTo>
                  <a:pt x="44196" y="79629"/>
                </a:lnTo>
                <a:lnTo>
                  <a:pt x="62864" y="64516"/>
                </a:lnTo>
                <a:lnTo>
                  <a:pt x="88391" y="45213"/>
                </a:lnTo>
                <a:lnTo>
                  <a:pt x="114046" y="27941"/>
                </a:lnTo>
                <a:lnTo>
                  <a:pt x="121030" y="23622"/>
                </a:lnTo>
                <a:lnTo>
                  <a:pt x="121030" y="19304"/>
                </a:lnTo>
                <a:lnTo>
                  <a:pt x="118745" y="17145"/>
                </a:lnTo>
                <a:lnTo>
                  <a:pt x="116332" y="12954"/>
                </a:lnTo>
                <a:lnTo>
                  <a:pt x="116332" y="8637"/>
                </a:lnTo>
                <a:lnTo>
                  <a:pt x="118745" y="6478"/>
                </a:lnTo>
                <a:lnTo>
                  <a:pt x="121030" y="6478"/>
                </a:lnTo>
                <a:lnTo>
                  <a:pt x="128015" y="4319"/>
                </a:lnTo>
                <a:lnTo>
                  <a:pt x="146685" y="2160"/>
                </a:lnTo>
                <a:lnTo>
                  <a:pt x="160654" y="0"/>
                </a:lnTo>
                <a:lnTo>
                  <a:pt x="162940" y="216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6" name="Freeform 466"/>
          <p:cNvSpPr/>
          <p:nvPr/>
        </p:nvSpPr>
        <p:spPr>
          <a:xfrm>
            <a:off x="6525768" y="4631436"/>
            <a:ext cx="253746" cy="227966"/>
          </a:xfrm>
          <a:custGeom>
            <a:avLst/>
            <a:gdLst/>
            <a:ahLst/>
            <a:cxnLst/>
            <a:rect l="0" t="0" r="0" b="0"/>
            <a:pathLst>
              <a:path w="253746" h="227966">
                <a:moveTo>
                  <a:pt x="162940" y="2160"/>
                </a:moveTo>
                <a:lnTo>
                  <a:pt x="167639" y="12954"/>
                </a:lnTo>
                <a:lnTo>
                  <a:pt x="181610" y="15113"/>
                </a:lnTo>
                <a:lnTo>
                  <a:pt x="197865" y="17145"/>
                </a:lnTo>
                <a:lnTo>
                  <a:pt x="211836" y="19304"/>
                </a:lnTo>
                <a:lnTo>
                  <a:pt x="223392" y="25782"/>
                </a:lnTo>
                <a:lnTo>
                  <a:pt x="235076" y="32259"/>
                </a:lnTo>
                <a:lnTo>
                  <a:pt x="242062" y="36576"/>
                </a:lnTo>
                <a:lnTo>
                  <a:pt x="244348" y="38735"/>
                </a:lnTo>
                <a:lnTo>
                  <a:pt x="246761" y="45213"/>
                </a:lnTo>
                <a:lnTo>
                  <a:pt x="249047" y="51563"/>
                </a:lnTo>
                <a:lnTo>
                  <a:pt x="253746" y="58039"/>
                </a:lnTo>
                <a:lnTo>
                  <a:pt x="253746" y="64516"/>
                </a:lnTo>
                <a:lnTo>
                  <a:pt x="253746" y="73153"/>
                </a:lnTo>
                <a:lnTo>
                  <a:pt x="253746" y="79629"/>
                </a:lnTo>
                <a:lnTo>
                  <a:pt x="246761" y="92457"/>
                </a:lnTo>
                <a:lnTo>
                  <a:pt x="244348" y="103251"/>
                </a:lnTo>
                <a:lnTo>
                  <a:pt x="244348" y="109729"/>
                </a:lnTo>
                <a:lnTo>
                  <a:pt x="244348" y="118238"/>
                </a:lnTo>
                <a:lnTo>
                  <a:pt x="244348" y="137669"/>
                </a:lnTo>
                <a:lnTo>
                  <a:pt x="244348" y="148337"/>
                </a:lnTo>
                <a:lnTo>
                  <a:pt x="242062" y="154813"/>
                </a:lnTo>
                <a:lnTo>
                  <a:pt x="237363" y="167767"/>
                </a:lnTo>
                <a:lnTo>
                  <a:pt x="235076" y="174244"/>
                </a:lnTo>
                <a:lnTo>
                  <a:pt x="230377" y="182754"/>
                </a:lnTo>
                <a:lnTo>
                  <a:pt x="223392" y="189231"/>
                </a:lnTo>
                <a:lnTo>
                  <a:pt x="202438" y="210820"/>
                </a:lnTo>
                <a:lnTo>
                  <a:pt x="190880" y="219329"/>
                </a:lnTo>
                <a:lnTo>
                  <a:pt x="186182" y="227966"/>
                </a:lnTo>
                <a:lnTo>
                  <a:pt x="179197" y="227966"/>
                </a:lnTo>
                <a:lnTo>
                  <a:pt x="169925" y="225807"/>
                </a:lnTo>
                <a:lnTo>
                  <a:pt x="158241" y="219329"/>
                </a:lnTo>
                <a:lnTo>
                  <a:pt x="146685" y="217170"/>
                </a:lnTo>
                <a:lnTo>
                  <a:pt x="137287" y="212979"/>
                </a:lnTo>
                <a:lnTo>
                  <a:pt x="130301" y="212979"/>
                </a:lnTo>
                <a:lnTo>
                  <a:pt x="121030" y="212979"/>
                </a:lnTo>
                <a:lnTo>
                  <a:pt x="114046" y="217170"/>
                </a:lnTo>
                <a:lnTo>
                  <a:pt x="109347" y="212979"/>
                </a:lnTo>
                <a:lnTo>
                  <a:pt x="107061" y="208662"/>
                </a:lnTo>
                <a:lnTo>
                  <a:pt x="104775" y="206503"/>
                </a:lnTo>
                <a:lnTo>
                  <a:pt x="97789" y="204344"/>
                </a:lnTo>
                <a:lnTo>
                  <a:pt x="88391" y="204344"/>
                </a:lnTo>
                <a:lnTo>
                  <a:pt x="83820" y="204344"/>
                </a:lnTo>
                <a:lnTo>
                  <a:pt x="76835" y="202185"/>
                </a:lnTo>
                <a:lnTo>
                  <a:pt x="74422" y="197866"/>
                </a:lnTo>
                <a:lnTo>
                  <a:pt x="72136" y="197866"/>
                </a:lnTo>
                <a:lnTo>
                  <a:pt x="67437" y="187072"/>
                </a:lnTo>
                <a:lnTo>
                  <a:pt x="65150" y="167767"/>
                </a:lnTo>
                <a:lnTo>
                  <a:pt x="65150" y="161291"/>
                </a:lnTo>
                <a:lnTo>
                  <a:pt x="58165" y="159132"/>
                </a:lnTo>
                <a:lnTo>
                  <a:pt x="53593" y="150495"/>
                </a:lnTo>
                <a:lnTo>
                  <a:pt x="46609" y="144145"/>
                </a:lnTo>
                <a:lnTo>
                  <a:pt x="37211" y="139828"/>
                </a:lnTo>
                <a:lnTo>
                  <a:pt x="27939" y="133350"/>
                </a:lnTo>
                <a:lnTo>
                  <a:pt x="20954" y="129032"/>
                </a:lnTo>
                <a:lnTo>
                  <a:pt x="16255" y="120397"/>
                </a:lnTo>
                <a:lnTo>
                  <a:pt x="13970" y="116079"/>
                </a:lnTo>
                <a:lnTo>
                  <a:pt x="11684" y="109729"/>
                </a:lnTo>
                <a:lnTo>
                  <a:pt x="13970" y="109729"/>
                </a:lnTo>
                <a:lnTo>
                  <a:pt x="13970" y="105410"/>
                </a:lnTo>
                <a:lnTo>
                  <a:pt x="6985" y="96775"/>
                </a:lnTo>
                <a:lnTo>
                  <a:pt x="0" y="88138"/>
                </a:lnTo>
                <a:lnTo>
                  <a:pt x="0" y="83820"/>
                </a:lnTo>
                <a:lnTo>
                  <a:pt x="0" y="79629"/>
                </a:lnTo>
                <a:lnTo>
                  <a:pt x="2286" y="79629"/>
                </a:lnTo>
                <a:lnTo>
                  <a:pt x="6985" y="77470"/>
                </a:lnTo>
                <a:lnTo>
                  <a:pt x="23240" y="79629"/>
                </a:lnTo>
                <a:lnTo>
                  <a:pt x="34925" y="81788"/>
                </a:lnTo>
                <a:lnTo>
                  <a:pt x="41910" y="81788"/>
                </a:lnTo>
                <a:lnTo>
                  <a:pt x="44196" y="79629"/>
                </a:lnTo>
                <a:lnTo>
                  <a:pt x="62864" y="64516"/>
                </a:lnTo>
                <a:lnTo>
                  <a:pt x="88391" y="45213"/>
                </a:lnTo>
                <a:lnTo>
                  <a:pt x="114046" y="27941"/>
                </a:lnTo>
                <a:lnTo>
                  <a:pt x="121030" y="23622"/>
                </a:lnTo>
                <a:lnTo>
                  <a:pt x="121030" y="19304"/>
                </a:lnTo>
                <a:lnTo>
                  <a:pt x="118745" y="17145"/>
                </a:lnTo>
                <a:lnTo>
                  <a:pt x="116332" y="12954"/>
                </a:lnTo>
                <a:lnTo>
                  <a:pt x="116332" y="8637"/>
                </a:lnTo>
                <a:lnTo>
                  <a:pt x="118745" y="6478"/>
                </a:lnTo>
                <a:lnTo>
                  <a:pt x="121030" y="6478"/>
                </a:lnTo>
                <a:lnTo>
                  <a:pt x="128015" y="4319"/>
                </a:lnTo>
                <a:lnTo>
                  <a:pt x="146685" y="2160"/>
                </a:lnTo>
                <a:lnTo>
                  <a:pt x="160654" y="0"/>
                </a:lnTo>
                <a:lnTo>
                  <a:pt x="162940" y="216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7" name="Freeform 467"/>
          <p:cNvSpPr/>
          <p:nvPr/>
        </p:nvSpPr>
        <p:spPr>
          <a:xfrm>
            <a:off x="6417564" y="4387596"/>
            <a:ext cx="390905" cy="325502"/>
          </a:xfrm>
          <a:custGeom>
            <a:avLst/>
            <a:gdLst/>
            <a:ahLst/>
            <a:cxnLst/>
            <a:rect l="0" t="0" r="0" b="0"/>
            <a:pathLst>
              <a:path w="390905" h="325502">
                <a:moveTo>
                  <a:pt x="152654" y="325502"/>
                </a:moveTo>
                <a:lnTo>
                  <a:pt x="161925" y="316993"/>
                </a:lnTo>
                <a:lnTo>
                  <a:pt x="171195" y="306197"/>
                </a:lnTo>
                <a:lnTo>
                  <a:pt x="196595" y="287021"/>
                </a:lnTo>
                <a:lnTo>
                  <a:pt x="224408" y="269875"/>
                </a:lnTo>
                <a:lnTo>
                  <a:pt x="228980" y="265557"/>
                </a:lnTo>
                <a:lnTo>
                  <a:pt x="231267" y="261240"/>
                </a:lnTo>
                <a:lnTo>
                  <a:pt x="226694" y="259081"/>
                </a:lnTo>
                <a:lnTo>
                  <a:pt x="226694" y="254890"/>
                </a:lnTo>
                <a:lnTo>
                  <a:pt x="226694" y="252731"/>
                </a:lnTo>
                <a:lnTo>
                  <a:pt x="226694" y="250572"/>
                </a:lnTo>
                <a:lnTo>
                  <a:pt x="226694" y="248412"/>
                </a:lnTo>
                <a:lnTo>
                  <a:pt x="228980" y="246253"/>
                </a:lnTo>
                <a:lnTo>
                  <a:pt x="235966" y="246253"/>
                </a:lnTo>
                <a:lnTo>
                  <a:pt x="256793" y="244094"/>
                </a:lnTo>
                <a:lnTo>
                  <a:pt x="268351" y="239903"/>
                </a:lnTo>
                <a:lnTo>
                  <a:pt x="272922" y="233427"/>
                </a:lnTo>
                <a:lnTo>
                  <a:pt x="272922" y="231268"/>
                </a:lnTo>
                <a:lnTo>
                  <a:pt x="272922" y="229109"/>
                </a:lnTo>
                <a:lnTo>
                  <a:pt x="270637" y="224918"/>
                </a:lnTo>
                <a:lnTo>
                  <a:pt x="275208" y="224918"/>
                </a:lnTo>
                <a:lnTo>
                  <a:pt x="279907" y="218440"/>
                </a:lnTo>
                <a:lnTo>
                  <a:pt x="291465" y="211963"/>
                </a:lnTo>
                <a:lnTo>
                  <a:pt x="303021" y="209931"/>
                </a:lnTo>
                <a:lnTo>
                  <a:pt x="312292" y="207772"/>
                </a:lnTo>
                <a:lnTo>
                  <a:pt x="337692" y="201296"/>
                </a:lnTo>
                <a:lnTo>
                  <a:pt x="349250" y="196978"/>
                </a:lnTo>
                <a:lnTo>
                  <a:pt x="353821" y="192787"/>
                </a:lnTo>
                <a:lnTo>
                  <a:pt x="358520" y="190628"/>
                </a:lnTo>
                <a:lnTo>
                  <a:pt x="360806" y="171324"/>
                </a:lnTo>
                <a:lnTo>
                  <a:pt x="360806" y="162815"/>
                </a:lnTo>
                <a:lnTo>
                  <a:pt x="363092" y="158497"/>
                </a:lnTo>
                <a:lnTo>
                  <a:pt x="365379" y="152019"/>
                </a:lnTo>
                <a:lnTo>
                  <a:pt x="370078" y="145669"/>
                </a:lnTo>
                <a:lnTo>
                  <a:pt x="374650" y="141352"/>
                </a:lnTo>
                <a:lnTo>
                  <a:pt x="381634" y="139193"/>
                </a:lnTo>
                <a:lnTo>
                  <a:pt x="379349" y="132715"/>
                </a:lnTo>
                <a:lnTo>
                  <a:pt x="374650" y="124206"/>
                </a:lnTo>
                <a:lnTo>
                  <a:pt x="374650" y="113538"/>
                </a:lnTo>
                <a:lnTo>
                  <a:pt x="374650" y="104903"/>
                </a:lnTo>
                <a:lnTo>
                  <a:pt x="374650" y="100712"/>
                </a:lnTo>
                <a:lnTo>
                  <a:pt x="374650" y="96394"/>
                </a:lnTo>
                <a:lnTo>
                  <a:pt x="381634" y="89916"/>
                </a:lnTo>
                <a:lnTo>
                  <a:pt x="386206" y="83566"/>
                </a:lnTo>
                <a:lnTo>
                  <a:pt x="390905" y="77090"/>
                </a:lnTo>
                <a:lnTo>
                  <a:pt x="390905" y="74931"/>
                </a:lnTo>
                <a:lnTo>
                  <a:pt x="386206" y="66422"/>
                </a:lnTo>
                <a:lnTo>
                  <a:pt x="383920" y="57785"/>
                </a:lnTo>
                <a:lnTo>
                  <a:pt x="374650" y="47118"/>
                </a:lnTo>
                <a:lnTo>
                  <a:pt x="360806" y="36450"/>
                </a:lnTo>
                <a:lnTo>
                  <a:pt x="349250" y="27813"/>
                </a:lnTo>
                <a:lnTo>
                  <a:pt x="342265" y="23496"/>
                </a:lnTo>
                <a:lnTo>
                  <a:pt x="335406" y="19304"/>
                </a:lnTo>
                <a:lnTo>
                  <a:pt x="326136" y="14987"/>
                </a:lnTo>
                <a:lnTo>
                  <a:pt x="316865" y="10669"/>
                </a:lnTo>
                <a:lnTo>
                  <a:pt x="307593" y="8509"/>
                </a:lnTo>
                <a:lnTo>
                  <a:pt x="305307" y="8509"/>
                </a:lnTo>
                <a:lnTo>
                  <a:pt x="303021" y="8509"/>
                </a:lnTo>
                <a:lnTo>
                  <a:pt x="303021" y="6478"/>
                </a:lnTo>
                <a:lnTo>
                  <a:pt x="293751" y="0"/>
                </a:lnTo>
                <a:lnTo>
                  <a:pt x="268351" y="4319"/>
                </a:lnTo>
                <a:lnTo>
                  <a:pt x="256793" y="6478"/>
                </a:lnTo>
                <a:lnTo>
                  <a:pt x="245109" y="10669"/>
                </a:lnTo>
                <a:lnTo>
                  <a:pt x="233553" y="17146"/>
                </a:lnTo>
                <a:lnTo>
                  <a:pt x="228980" y="19304"/>
                </a:lnTo>
                <a:lnTo>
                  <a:pt x="226694" y="25654"/>
                </a:lnTo>
                <a:lnTo>
                  <a:pt x="219709" y="34290"/>
                </a:lnTo>
                <a:lnTo>
                  <a:pt x="217424" y="36450"/>
                </a:lnTo>
                <a:lnTo>
                  <a:pt x="217424" y="42800"/>
                </a:lnTo>
                <a:lnTo>
                  <a:pt x="217424" y="111379"/>
                </a:lnTo>
                <a:lnTo>
                  <a:pt x="217424" y="115697"/>
                </a:lnTo>
                <a:lnTo>
                  <a:pt x="219709" y="122047"/>
                </a:lnTo>
                <a:lnTo>
                  <a:pt x="224408" y="126365"/>
                </a:lnTo>
                <a:lnTo>
                  <a:pt x="226694" y="130684"/>
                </a:lnTo>
                <a:lnTo>
                  <a:pt x="231267" y="132715"/>
                </a:lnTo>
                <a:lnTo>
                  <a:pt x="238252" y="132715"/>
                </a:lnTo>
                <a:lnTo>
                  <a:pt x="249808" y="134875"/>
                </a:lnTo>
                <a:lnTo>
                  <a:pt x="259079" y="132715"/>
                </a:lnTo>
                <a:lnTo>
                  <a:pt x="259079" y="154178"/>
                </a:lnTo>
                <a:lnTo>
                  <a:pt x="259079" y="160656"/>
                </a:lnTo>
                <a:lnTo>
                  <a:pt x="256793" y="162815"/>
                </a:lnTo>
                <a:lnTo>
                  <a:pt x="249808" y="169165"/>
                </a:lnTo>
                <a:lnTo>
                  <a:pt x="245109" y="173482"/>
                </a:lnTo>
                <a:lnTo>
                  <a:pt x="240538" y="173482"/>
                </a:lnTo>
                <a:lnTo>
                  <a:pt x="238252" y="173482"/>
                </a:lnTo>
                <a:lnTo>
                  <a:pt x="235966" y="171324"/>
                </a:lnTo>
                <a:lnTo>
                  <a:pt x="233553" y="167006"/>
                </a:lnTo>
                <a:lnTo>
                  <a:pt x="231267" y="160656"/>
                </a:lnTo>
                <a:lnTo>
                  <a:pt x="226694" y="154178"/>
                </a:lnTo>
                <a:lnTo>
                  <a:pt x="224408" y="152019"/>
                </a:lnTo>
                <a:lnTo>
                  <a:pt x="217424" y="147828"/>
                </a:lnTo>
                <a:lnTo>
                  <a:pt x="215138" y="143510"/>
                </a:lnTo>
                <a:lnTo>
                  <a:pt x="203580" y="139193"/>
                </a:lnTo>
                <a:lnTo>
                  <a:pt x="187325" y="126365"/>
                </a:lnTo>
                <a:lnTo>
                  <a:pt x="182753" y="122047"/>
                </a:lnTo>
                <a:lnTo>
                  <a:pt x="178054" y="119888"/>
                </a:lnTo>
                <a:lnTo>
                  <a:pt x="178054" y="115697"/>
                </a:lnTo>
                <a:lnTo>
                  <a:pt x="168782" y="119888"/>
                </a:lnTo>
                <a:lnTo>
                  <a:pt x="164211" y="119888"/>
                </a:lnTo>
                <a:lnTo>
                  <a:pt x="161925" y="124206"/>
                </a:lnTo>
                <a:lnTo>
                  <a:pt x="152654" y="124206"/>
                </a:lnTo>
                <a:lnTo>
                  <a:pt x="138811" y="124206"/>
                </a:lnTo>
                <a:lnTo>
                  <a:pt x="124841" y="119888"/>
                </a:lnTo>
                <a:lnTo>
                  <a:pt x="122554" y="115697"/>
                </a:lnTo>
                <a:lnTo>
                  <a:pt x="115696" y="113538"/>
                </a:lnTo>
                <a:lnTo>
                  <a:pt x="115696" y="111379"/>
                </a:lnTo>
                <a:lnTo>
                  <a:pt x="113283" y="104903"/>
                </a:lnTo>
                <a:lnTo>
                  <a:pt x="108712" y="104903"/>
                </a:lnTo>
                <a:lnTo>
                  <a:pt x="101727" y="102744"/>
                </a:lnTo>
                <a:lnTo>
                  <a:pt x="90169" y="98553"/>
                </a:lnTo>
                <a:lnTo>
                  <a:pt x="78613" y="96394"/>
                </a:lnTo>
                <a:lnTo>
                  <a:pt x="69341" y="92075"/>
                </a:lnTo>
                <a:lnTo>
                  <a:pt x="69341" y="143510"/>
                </a:lnTo>
                <a:lnTo>
                  <a:pt x="62483" y="152019"/>
                </a:lnTo>
                <a:lnTo>
                  <a:pt x="57784" y="154178"/>
                </a:lnTo>
                <a:lnTo>
                  <a:pt x="53213" y="154178"/>
                </a:lnTo>
                <a:lnTo>
                  <a:pt x="50926" y="154178"/>
                </a:lnTo>
                <a:lnTo>
                  <a:pt x="0" y="154178"/>
                </a:lnTo>
                <a:lnTo>
                  <a:pt x="0" y="267716"/>
                </a:lnTo>
                <a:lnTo>
                  <a:pt x="32384" y="302006"/>
                </a:lnTo>
                <a:lnTo>
                  <a:pt x="36957" y="304165"/>
                </a:lnTo>
                <a:lnTo>
                  <a:pt x="36957" y="306197"/>
                </a:lnTo>
                <a:lnTo>
                  <a:pt x="39370" y="308356"/>
                </a:lnTo>
                <a:lnTo>
                  <a:pt x="43941" y="308356"/>
                </a:lnTo>
                <a:lnTo>
                  <a:pt x="53213" y="308356"/>
                </a:lnTo>
                <a:lnTo>
                  <a:pt x="60197" y="306197"/>
                </a:lnTo>
                <a:lnTo>
                  <a:pt x="62483" y="304165"/>
                </a:lnTo>
                <a:lnTo>
                  <a:pt x="71755" y="304165"/>
                </a:lnTo>
                <a:lnTo>
                  <a:pt x="80899" y="304165"/>
                </a:lnTo>
                <a:lnTo>
                  <a:pt x="87883" y="306197"/>
                </a:lnTo>
                <a:lnTo>
                  <a:pt x="99441" y="310515"/>
                </a:lnTo>
                <a:lnTo>
                  <a:pt x="108712" y="316993"/>
                </a:lnTo>
                <a:lnTo>
                  <a:pt x="115696" y="316993"/>
                </a:lnTo>
                <a:lnTo>
                  <a:pt x="122554" y="321184"/>
                </a:lnTo>
                <a:lnTo>
                  <a:pt x="152654" y="321184"/>
                </a:lnTo>
                <a:lnTo>
                  <a:pt x="152654" y="32550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8" name="Freeform 468"/>
          <p:cNvSpPr/>
          <p:nvPr/>
        </p:nvSpPr>
        <p:spPr>
          <a:xfrm>
            <a:off x="6417564" y="4387596"/>
            <a:ext cx="390905" cy="325502"/>
          </a:xfrm>
          <a:custGeom>
            <a:avLst/>
            <a:gdLst/>
            <a:ahLst/>
            <a:cxnLst/>
            <a:rect l="0" t="0" r="0" b="0"/>
            <a:pathLst>
              <a:path w="390905" h="325502">
                <a:moveTo>
                  <a:pt x="152654" y="325502"/>
                </a:moveTo>
                <a:lnTo>
                  <a:pt x="161925" y="316993"/>
                </a:lnTo>
                <a:lnTo>
                  <a:pt x="171195" y="306197"/>
                </a:lnTo>
                <a:lnTo>
                  <a:pt x="196595" y="287021"/>
                </a:lnTo>
                <a:lnTo>
                  <a:pt x="224408" y="269875"/>
                </a:lnTo>
                <a:lnTo>
                  <a:pt x="228980" y="265557"/>
                </a:lnTo>
                <a:lnTo>
                  <a:pt x="231267" y="261240"/>
                </a:lnTo>
                <a:lnTo>
                  <a:pt x="226694" y="259081"/>
                </a:lnTo>
                <a:lnTo>
                  <a:pt x="226694" y="254890"/>
                </a:lnTo>
                <a:lnTo>
                  <a:pt x="226694" y="252731"/>
                </a:lnTo>
                <a:lnTo>
                  <a:pt x="226694" y="250572"/>
                </a:lnTo>
                <a:lnTo>
                  <a:pt x="226694" y="248412"/>
                </a:lnTo>
                <a:lnTo>
                  <a:pt x="228980" y="246253"/>
                </a:lnTo>
                <a:lnTo>
                  <a:pt x="235966" y="246253"/>
                </a:lnTo>
                <a:lnTo>
                  <a:pt x="256793" y="244094"/>
                </a:lnTo>
                <a:lnTo>
                  <a:pt x="268351" y="239903"/>
                </a:lnTo>
                <a:lnTo>
                  <a:pt x="272922" y="233427"/>
                </a:lnTo>
                <a:lnTo>
                  <a:pt x="272922" y="231268"/>
                </a:lnTo>
                <a:lnTo>
                  <a:pt x="272922" y="229109"/>
                </a:lnTo>
                <a:lnTo>
                  <a:pt x="270637" y="224918"/>
                </a:lnTo>
                <a:lnTo>
                  <a:pt x="275208" y="224918"/>
                </a:lnTo>
                <a:lnTo>
                  <a:pt x="279907" y="218440"/>
                </a:lnTo>
                <a:lnTo>
                  <a:pt x="291465" y="211963"/>
                </a:lnTo>
                <a:lnTo>
                  <a:pt x="303021" y="209931"/>
                </a:lnTo>
                <a:lnTo>
                  <a:pt x="312292" y="207772"/>
                </a:lnTo>
                <a:lnTo>
                  <a:pt x="337692" y="201296"/>
                </a:lnTo>
                <a:lnTo>
                  <a:pt x="349250" y="196978"/>
                </a:lnTo>
                <a:lnTo>
                  <a:pt x="353821" y="192787"/>
                </a:lnTo>
                <a:lnTo>
                  <a:pt x="358520" y="190628"/>
                </a:lnTo>
                <a:lnTo>
                  <a:pt x="360806" y="171324"/>
                </a:lnTo>
                <a:lnTo>
                  <a:pt x="360806" y="162815"/>
                </a:lnTo>
                <a:lnTo>
                  <a:pt x="363092" y="158497"/>
                </a:lnTo>
                <a:lnTo>
                  <a:pt x="365379" y="152019"/>
                </a:lnTo>
                <a:lnTo>
                  <a:pt x="370078" y="145669"/>
                </a:lnTo>
                <a:lnTo>
                  <a:pt x="374650" y="141352"/>
                </a:lnTo>
                <a:lnTo>
                  <a:pt x="381634" y="139193"/>
                </a:lnTo>
                <a:lnTo>
                  <a:pt x="379349" y="132715"/>
                </a:lnTo>
                <a:lnTo>
                  <a:pt x="374650" y="124206"/>
                </a:lnTo>
                <a:lnTo>
                  <a:pt x="374650" y="113538"/>
                </a:lnTo>
                <a:lnTo>
                  <a:pt x="374650" y="104903"/>
                </a:lnTo>
                <a:lnTo>
                  <a:pt x="374650" y="100712"/>
                </a:lnTo>
                <a:lnTo>
                  <a:pt x="374650" y="96394"/>
                </a:lnTo>
                <a:lnTo>
                  <a:pt x="381634" y="89916"/>
                </a:lnTo>
                <a:lnTo>
                  <a:pt x="386206" y="83566"/>
                </a:lnTo>
                <a:lnTo>
                  <a:pt x="390905" y="77090"/>
                </a:lnTo>
                <a:lnTo>
                  <a:pt x="390905" y="74931"/>
                </a:lnTo>
                <a:lnTo>
                  <a:pt x="386206" y="66422"/>
                </a:lnTo>
                <a:lnTo>
                  <a:pt x="383920" y="57785"/>
                </a:lnTo>
                <a:lnTo>
                  <a:pt x="374650" y="47118"/>
                </a:lnTo>
                <a:lnTo>
                  <a:pt x="360806" y="36450"/>
                </a:lnTo>
                <a:lnTo>
                  <a:pt x="349250" y="27813"/>
                </a:lnTo>
                <a:lnTo>
                  <a:pt x="342265" y="23496"/>
                </a:lnTo>
                <a:lnTo>
                  <a:pt x="335406" y="19304"/>
                </a:lnTo>
                <a:lnTo>
                  <a:pt x="326136" y="14987"/>
                </a:lnTo>
                <a:lnTo>
                  <a:pt x="316865" y="10669"/>
                </a:lnTo>
                <a:lnTo>
                  <a:pt x="307593" y="8509"/>
                </a:lnTo>
                <a:lnTo>
                  <a:pt x="305307" y="8509"/>
                </a:lnTo>
                <a:lnTo>
                  <a:pt x="303021" y="8509"/>
                </a:lnTo>
                <a:lnTo>
                  <a:pt x="303021" y="6478"/>
                </a:lnTo>
                <a:lnTo>
                  <a:pt x="293751" y="0"/>
                </a:lnTo>
                <a:lnTo>
                  <a:pt x="268351" y="4319"/>
                </a:lnTo>
                <a:lnTo>
                  <a:pt x="256793" y="6478"/>
                </a:lnTo>
                <a:lnTo>
                  <a:pt x="245109" y="10669"/>
                </a:lnTo>
                <a:lnTo>
                  <a:pt x="233553" y="17146"/>
                </a:lnTo>
                <a:lnTo>
                  <a:pt x="228980" y="19304"/>
                </a:lnTo>
                <a:lnTo>
                  <a:pt x="226694" y="25654"/>
                </a:lnTo>
                <a:lnTo>
                  <a:pt x="219709" y="34290"/>
                </a:lnTo>
                <a:lnTo>
                  <a:pt x="217424" y="36450"/>
                </a:lnTo>
                <a:lnTo>
                  <a:pt x="217424" y="42800"/>
                </a:lnTo>
                <a:lnTo>
                  <a:pt x="217424" y="111379"/>
                </a:lnTo>
                <a:lnTo>
                  <a:pt x="217424" y="115697"/>
                </a:lnTo>
                <a:lnTo>
                  <a:pt x="219709" y="122047"/>
                </a:lnTo>
                <a:lnTo>
                  <a:pt x="224408" y="126365"/>
                </a:lnTo>
                <a:lnTo>
                  <a:pt x="226694" y="130684"/>
                </a:lnTo>
                <a:lnTo>
                  <a:pt x="231267" y="132715"/>
                </a:lnTo>
                <a:lnTo>
                  <a:pt x="238252" y="132715"/>
                </a:lnTo>
                <a:lnTo>
                  <a:pt x="249808" y="134875"/>
                </a:lnTo>
                <a:lnTo>
                  <a:pt x="259079" y="132715"/>
                </a:lnTo>
                <a:lnTo>
                  <a:pt x="259079" y="154178"/>
                </a:lnTo>
                <a:lnTo>
                  <a:pt x="259079" y="160656"/>
                </a:lnTo>
                <a:lnTo>
                  <a:pt x="256793" y="162815"/>
                </a:lnTo>
                <a:lnTo>
                  <a:pt x="249808" y="169165"/>
                </a:lnTo>
                <a:lnTo>
                  <a:pt x="245109" y="173482"/>
                </a:lnTo>
                <a:lnTo>
                  <a:pt x="240538" y="173482"/>
                </a:lnTo>
                <a:lnTo>
                  <a:pt x="238252" y="173482"/>
                </a:lnTo>
                <a:lnTo>
                  <a:pt x="235966" y="171324"/>
                </a:lnTo>
                <a:lnTo>
                  <a:pt x="233553" y="167006"/>
                </a:lnTo>
                <a:lnTo>
                  <a:pt x="231267" y="160656"/>
                </a:lnTo>
                <a:lnTo>
                  <a:pt x="226694" y="154178"/>
                </a:lnTo>
                <a:lnTo>
                  <a:pt x="224408" y="152019"/>
                </a:lnTo>
                <a:lnTo>
                  <a:pt x="217424" y="147828"/>
                </a:lnTo>
                <a:lnTo>
                  <a:pt x="215138" y="143510"/>
                </a:lnTo>
                <a:lnTo>
                  <a:pt x="203580" y="139193"/>
                </a:lnTo>
                <a:lnTo>
                  <a:pt x="187325" y="126365"/>
                </a:lnTo>
                <a:lnTo>
                  <a:pt x="182753" y="122047"/>
                </a:lnTo>
                <a:lnTo>
                  <a:pt x="178054" y="119888"/>
                </a:lnTo>
                <a:lnTo>
                  <a:pt x="178054" y="115697"/>
                </a:lnTo>
                <a:lnTo>
                  <a:pt x="168782" y="119888"/>
                </a:lnTo>
                <a:lnTo>
                  <a:pt x="164211" y="119888"/>
                </a:lnTo>
                <a:lnTo>
                  <a:pt x="161925" y="124206"/>
                </a:lnTo>
                <a:lnTo>
                  <a:pt x="152654" y="124206"/>
                </a:lnTo>
                <a:lnTo>
                  <a:pt x="138811" y="124206"/>
                </a:lnTo>
                <a:lnTo>
                  <a:pt x="124841" y="119888"/>
                </a:lnTo>
                <a:lnTo>
                  <a:pt x="122554" y="115697"/>
                </a:lnTo>
                <a:lnTo>
                  <a:pt x="115696" y="113538"/>
                </a:lnTo>
                <a:lnTo>
                  <a:pt x="115696" y="111379"/>
                </a:lnTo>
                <a:lnTo>
                  <a:pt x="113283" y="104903"/>
                </a:lnTo>
                <a:lnTo>
                  <a:pt x="108712" y="104903"/>
                </a:lnTo>
                <a:lnTo>
                  <a:pt x="101727" y="102744"/>
                </a:lnTo>
                <a:lnTo>
                  <a:pt x="90169" y="98553"/>
                </a:lnTo>
                <a:lnTo>
                  <a:pt x="78613" y="96394"/>
                </a:lnTo>
                <a:lnTo>
                  <a:pt x="69341" y="92075"/>
                </a:lnTo>
                <a:lnTo>
                  <a:pt x="69341" y="143510"/>
                </a:lnTo>
                <a:lnTo>
                  <a:pt x="62483" y="152019"/>
                </a:lnTo>
                <a:lnTo>
                  <a:pt x="57784" y="154178"/>
                </a:lnTo>
                <a:lnTo>
                  <a:pt x="53213" y="154178"/>
                </a:lnTo>
                <a:lnTo>
                  <a:pt x="50926" y="154178"/>
                </a:lnTo>
                <a:lnTo>
                  <a:pt x="0" y="154178"/>
                </a:lnTo>
                <a:lnTo>
                  <a:pt x="0" y="267716"/>
                </a:lnTo>
                <a:lnTo>
                  <a:pt x="32384" y="302006"/>
                </a:lnTo>
                <a:lnTo>
                  <a:pt x="36957" y="304165"/>
                </a:lnTo>
                <a:lnTo>
                  <a:pt x="36957" y="306197"/>
                </a:lnTo>
                <a:lnTo>
                  <a:pt x="39370" y="308356"/>
                </a:lnTo>
                <a:lnTo>
                  <a:pt x="43941" y="308356"/>
                </a:lnTo>
                <a:lnTo>
                  <a:pt x="53213" y="308356"/>
                </a:lnTo>
                <a:lnTo>
                  <a:pt x="60197" y="306197"/>
                </a:lnTo>
                <a:lnTo>
                  <a:pt x="62483" y="304165"/>
                </a:lnTo>
                <a:lnTo>
                  <a:pt x="71755" y="304165"/>
                </a:lnTo>
                <a:lnTo>
                  <a:pt x="80899" y="304165"/>
                </a:lnTo>
                <a:lnTo>
                  <a:pt x="87883" y="306197"/>
                </a:lnTo>
                <a:lnTo>
                  <a:pt x="99441" y="310515"/>
                </a:lnTo>
                <a:lnTo>
                  <a:pt x="108712" y="316993"/>
                </a:lnTo>
                <a:lnTo>
                  <a:pt x="115696" y="316993"/>
                </a:lnTo>
                <a:lnTo>
                  <a:pt x="122554" y="321184"/>
                </a:lnTo>
                <a:lnTo>
                  <a:pt x="152654" y="321184"/>
                </a:lnTo>
                <a:lnTo>
                  <a:pt x="152654" y="32550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69" name="Freeform 469"/>
          <p:cNvSpPr/>
          <p:nvPr/>
        </p:nvSpPr>
        <p:spPr>
          <a:xfrm>
            <a:off x="6071615" y="4314445"/>
            <a:ext cx="415290" cy="394080"/>
          </a:xfrm>
          <a:custGeom>
            <a:avLst/>
            <a:gdLst/>
            <a:ahLst/>
            <a:cxnLst/>
            <a:rect l="0" t="0" r="0" b="0"/>
            <a:pathLst>
              <a:path w="415290" h="394080">
                <a:moveTo>
                  <a:pt x="382525" y="381126"/>
                </a:moveTo>
                <a:lnTo>
                  <a:pt x="333630" y="394080"/>
                </a:lnTo>
                <a:lnTo>
                  <a:pt x="242570" y="394080"/>
                </a:lnTo>
                <a:lnTo>
                  <a:pt x="226314" y="389763"/>
                </a:lnTo>
                <a:lnTo>
                  <a:pt x="219330" y="385445"/>
                </a:lnTo>
                <a:lnTo>
                  <a:pt x="216917" y="381126"/>
                </a:lnTo>
                <a:lnTo>
                  <a:pt x="214631" y="378967"/>
                </a:lnTo>
                <a:lnTo>
                  <a:pt x="67692" y="378967"/>
                </a:lnTo>
                <a:lnTo>
                  <a:pt x="56007" y="370204"/>
                </a:lnTo>
                <a:lnTo>
                  <a:pt x="51308" y="368045"/>
                </a:lnTo>
                <a:lnTo>
                  <a:pt x="49023" y="365886"/>
                </a:lnTo>
                <a:lnTo>
                  <a:pt x="44324" y="365886"/>
                </a:lnTo>
                <a:lnTo>
                  <a:pt x="32639" y="368045"/>
                </a:lnTo>
                <a:lnTo>
                  <a:pt x="20956" y="370204"/>
                </a:lnTo>
                <a:lnTo>
                  <a:pt x="13970" y="370204"/>
                </a:lnTo>
                <a:lnTo>
                  <a:pt x="9271" y="370204"/>
                </a:lnTo>
                <a:lnTo>
                  <a:pt x="4700" y="370204"/>
                </a:lnTo>
                <a:lnTo>
                  <a:pt x="0" y="365886"/>
                </a:lnTo>
                <a:lnTo>
                  <a:pt x="0" y="357251"/>
                </a:lnTo>
                <a:lnTo>
                  <a:pt x="2287" y="350773"/>
                </a:lnTo>
                <a:lnTo>
                  <a:pt x="6986" y="335660"/>
                </a:lnTo>
                <a:lnTo>
                  <a:pt x="9271" y="329057"/>
                </a:lnTo>
                <a:lnTo>
                  <a:pt x="11685" y="322579"/>
                </a:lnTo>
                <a:lnTo>
                  <a:pt x="11685" y="318261"/>
                </a:lnTo>
                <a:lnTo>
                  <a:pt x="9271" y="313944"/>
                </a:lnTo>
                <a:lnTo>
                  <a:pt x="9271" y="300989"/>
                </a:lnTo>
                <a:lnTo>
                  <a:pt x="11685" y="290195"/>
                </a:lnTo>
                <a:lnTo>
                  <a:pt x="13970" y="281432"/>
                </a:lnTo>
                <a:lnTo>
                  <a:pt x="18669" y="270636"/>
                </a:lnTo>
                <a:lnTo>
                  <a:pt x="30354" y="253364"/>
                </a:lnTo>
                <a:lnTo>
                  <a:pt x="42038" y="235966"/>
                </a:lnTo>
                <a:lnTo>
                  <a:pt x="53594" y="218694"/>
                </a:lnTo>
                <a:lnTo>
                  <a:pt x="60706" y="212216"/>
                </a:lnTo>
                <a:lnTo>
                  <a:pt x="62993" y="203580"/>
                </a:lnTo>
                <a:lnTo>
                  <a:pt x="67692" y="196976"/>
                </a:lnTo>
                <a:lnTo>
                  <a:pt x="69977" y="186182"/>
                </a:lnTo>
                <a:lnTo>
                  <a:pt x="72263" y="175386"/>
                </a:lnTo>
                <a:lnTo>
                  <a:pt x="74676" y="166751"/>
                </a:lnTo>
                <a:lnTo>
                  <a:pt x="72263" y="155955"/>
                </a:lnTo>
                <a:lnTo>
                  <a:pt x="69977" y="151510"/>
                </a:lnTo>
                <a:lnTo>
                  <a:pt x="69977" y="147192"/>
                </a:lnTo>
                <a:lnTo>
                  <a:pt x="60706" y="132079"/>
                </a:lnTo>
                <a:lnTo>
                  <a:pt x="51308" y="119126"/>
                </a:lnTo>
                <a:lnTo>
                  <a:pt x="49023" y="110489"/>
                </a:lnTo>
                <a:lnTo>
                  <a:pt x="44324" y="99567"/>
                </a:lnTo>
                <a:lnTo>
                  <a:pt x="44324" y="97408"/>
                </a:lnTo>
                <a:lnTo>
                  <a:pt x="49023" y="90932"/>
                </a:lnTo>
                <a:lnTo>
                  <a:pt x="51308" y="86613"/>
                </a:lnTo>
                <a:lnTo>
                  <a:pt x="53594" y="80136"/>
                </a:lnTo>
                <a:lnTo>
                  <a:pt x="53594" y="75819"/>
                </a:lnTo>
                <a:lnTo>
                  <a:pt x="53594" y="71501"/>
                </a:lnTo>
                <a:lnTo>
                  <a:pt x="53594" y="58420"/>
                </a:lnTo>
                <a:lnTo>
                  <a:pt x="49023" y="41148"/>
                </a:lnTo>
                <a:lnTo>
                  <a:pt x="42038" y="19430"/>
                </a:lnTo>
                <a:lnTo>
                  <a:pt x="32639" y="0"/>
                </a:lnTo>
                <a:lnTo>
                  <a:pt x="163323" y="0"/>
                </a:lnTo>
                <a:lnTo>
                  <a:pt x="165608" y="10795"/>
                </a:lnTo>
                <a:lnTo>
                  <a:pt x="168021" y="21589"/>
                </a:lnTo>
                <a:lnTo>
                  <a:pt x="170307" y="34670"/>
                </a:lnTo>
                <a:lnTo>
                  <a:pt x="177293" y="41148"/>
                </a:lnTo>
                <a:lnTo>
                  <a:pt x="179579" y="47625"/>
                </a:lnTo>
                <a:lnTo>
                  <a:pt x="184277" y="51942"/>
                </a:lnTo>
                <a:lnTo>
                  <a:pt x="191263" y="58420"/>
                </a:lnTo>
                <a:lnTo>
                  <a:pt x="200661" y="62738"/>
                </a:lnTo>
                <a:lnTo>
                  <a:pt x="209931" y="62738"/>
                </a:lnTo>
                <a:lnTo>
                  <a:pt x="233300" y="62738"/>
                </a:lnTo>
                <a:lnTo>
                  <a:pt x="247269" y="62738"/>
                </a:lnTo>
                <a:lnTo>
                  <a:pt x="251969" y="60579"/>
                </a:lnTo>
                <a:lnTo>
                  <a:pt x="254255" y="58420"/>
                </a:lnTo>
                <a:lnTo>
                  <a:pt x="258954" y="54101"/>
                </a:lnTo>
                <a:lnTo>
                  <a:pt x="261239" y="47625"/>
                </a:lnTo>
                <a:lnTo>
                  <a:pt x="261239" y="34670"/>
                </a:lnTo>
                <a:lnTo>
                  <a:pt x="298577" y="34670"/>
                </a:lnTo>
                <a:lnTo>
                  <a:pt x="300990" y="38988"/>
                </a:lnTo>
                <a:lnTo>
                  <a:pt x="305563" y="41148"/>
                </a:lnTo>
                <a:lnTo>
                  <a:pt x="312548" y="43307"/>
                </a:lnTo>
                <a:lnTo>
                  <a:pt x="317246" y="43307"/>
                </a:lnTo>
                <a:lnTo>
                  <a:pt x="333630" y="43307"/>
                </a:lnTo>
                <a:lnTo>
                  <a:pt x="345313" y="41148"/>
                </a:lnTo>
                <a:lnTo>
                  <a:pt x="347600" y="62738"/>
                </a:lnTo>
                <a:lnTo>
                  <a:pt x="347600" y="82295"/>
                </a:lnTo>
                <a:lnTo>
                  <a:pt x="345313" y="99567"/>
                </a:lnTo>
                <a:lnTo>
                  <a:pt x="345313" y="121285"/>
                </a:lnTo>
                <a:lnTo>
                  <a:pt x="345313" y="125603"/>
                </a:lnTo>
                <a:lnTo>
                  <a:pt x="345313" y="127761"/>
                </a:lnTo>
                <a:lnTo>
                  <a:pt x="352299" y="134238"/>
                </a:lnTo>
                <a:lnTo>
                  <a:pt x="356870" y="138557"/>
                </a:lnTo>
                <a:lnTo>
                  <a:pt x="356870" y="140716"/>
                </a:lnTo>
                <a:lnTo>
                  <a:pt x="356870" y="145033"/>
                </a:lnTo>
                <a:lnTo>
                  <a:pt x="356870" y="153670"/>
                </a:lnTo>
                <a:lnTo>
                  <a:pt x="354585" y="166751"/>
                </a:lnTo>
                <a:lnTo>
                  <a:pt x="361569" y="168910"/>
                </a:lnTo>
                <a:lnTo>
                  <a:pt x="368555" y="168910"/>
                </a:lnTo>
                <a:lnTo>
                  <a:pt x="373254" y="168910"/>
                </a:lnTo>
                <a:lnTo>
                  <a:pt x="375539" y="168910"/>
                </a:lnTo>
                <a:lnTo>
                  <a:pt x="384938" y="166751"/>
                </a:lnTo>
                <a:lnTo>
                  <a:pt x="391923" y="166751"/>
                </a:lnTo>
                <a:lnTo>
                  <a:pt x="398907" y="166751"/>
                </a:lnTo>
                <a:lnTo>
                  <a:pt x="415290" y="166751"/>
                </a:lnTo>
                <a:lnTo>
                  <a:pt x="415290" y="216535"/>
                </a:lnTo>
                <a:lnTo>
                  <a:pt x="405893" y="225170"/>
                </a:lnTo>
                <a:lnTo>
                  <a:pt x="403606" y="229488"/>
                </a:lnTo>
                <a:lnTo>
                  <a:pt x="398907" y="229488"/>
                </a:lnTo>
                <a:lnTo>
                  <a:pt x="396621" y="229488"/>
                </a:lnTo>
                <a:lnTo>
                  <a:pt x="345313" y="229488"/>
                </a:lnTo>
                <a:lnTo>
                  <a:pt x="345313" y="344297"/>
                </a:lnTo>
                <a:lnTo>
                  <a:pt x="377952" y="376808"/>
                </a:lnTo>
                <a:lnTo>
                  <a:pt x="382525" y="38112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0" name="Freeform 470"/>
          <p:cNvSpPr/>
          <p:nvPr/>
        </p:nvSpPr>
        <p:spPr>
          <a:xfrm>
            <a:off x="6071615" y="4314445"/>
            <a:ext cx="415290" cy="394080"/>
          </a:xfrm>
          <a:custGeom>
            <a:avLst/>
            <a:gdLst/>
            <a:ahLst/>
            <a:cxnLst/>
            <a:rect l="0" t="0" r="0" b="0"/>
            <a:pathLst>
              <a:path w="415290" h="394080">
                <a:moveTo>
                  <a:pt x="382525" y="381126"/>
                </a:moveTo>
                <a:lnTo>
                  <a:pt x="333630" y="394080"/>
                </a:lnTo>
                <a:lnTo>
                  <a:pt x="242570" y="394080"/>
                </a:lnTo>
                <a:lnTo>
                  <a:pt x="226314" y="389763"/>
                </a:lnTo>
                <a:lnTo>
                  <a:pt x="219330" y="385445"/>
                </a:lnTo>
                <a:lnTo>
                  <a:pt x="216917" y="381126"/>
                </a:lnTo>
                <a:lnTo>
                  <a:pt x="214631" y="378967"/>
                </a:lnTo>
                <a:lnTo>
                  <a:pt x="67692" y="378967"/>
                </a:lnTo>
                <a:lnTo>
                  <a:pt x="56007" y="370204"/>
                </a:lnTo>
                <a:lnTo>
                  <a:pt x="51308" y="368045"/>
                </a:lnTo>
                <a:lnTo>
                  <a:pt x="49023" y="365886"/>
                </a:lnTo>
                <a:lnTo>
                  <a:pt x="44324" y="365886"/>
                </a:lnTo>
                <a:lnTo>
                  <a:pt x="32639" y="368045"/>
                </a:lnTo>
                <a:lnTo>
                  <a:pt x="20956" y="370204"/>
                </a:lnTo>
                <a:lnTo>
                  <a:pt x="13970" y="370204"/>
                </a:lnTo>
                <a:lnTo>
                  <a:pt x="9271" y="370204"/>
                </a:lnTo>
                <a:lnTo>
                  <a:pt x="4700" y="370204"/>
                </a:lnTo>
                <a:lnTo>
                  <a:pt x="0" y="365886"/>
                </a:lnTo>
                <a:lnTo>
                  <a:pt x="0" y="357251"/>
                </a:lnTo>
                <a:lnTo>
                  <a:pt x="2287" y="350773"/>
                </a:lnTo>
                <a:lnTo>
                  <a:pt x="6986" y="335660"/>
                </a:lnTo>
                <a:lnTo>
                  <a:pt x="9271" y="329057"/>
                </a:lnTo>
                <a:lnTo>
                  <a:pt x="11685" y="322579"/>
                </a:lnTo>
                <a:lnTo>
                  <a:pt x="11685" y="318261"/>
                </a:lnTo>
                <a:lnTo>
                  <a:pt x="9271" y="313944"/>
                </a:lnTo>
                <a:lnTo>
                  <a:pt x="9271" y="300989"/>
                </a:lnTo>
                <a:lnTo>
                  <a:pt x="11685" y="290195"/>
                </a:lnTo>
                <a:lnTo>
                  <a:pt x="13970" y="281432"/>
                </a:lnTo>
                <a:lnTo>
                  <a:pt x="18669" y="270636"/>
                </a:lnTo>
                <a:lnTo>
                  <a:pt x="30354" y="253364"/>
                </a:lnTo>
                <a:lnTo>
                  <a:pt x="42038" y="235966"/>
                </a:lnTo>
                <a:lnTo>
                  <a:pt x="53594" y="218694"/>
                </a:lnTo>
                <a:lnTo>
                  <a:pt x="60706" y="212216"/>
                </a:lnTo>
                <a:lnTo>
                  <a:pt x="62993" y="203580"/>
                </a:lnTo>
                <a:lnTo>
                  <a:pt x="67692" y="196976"/>
                </a:lnTo>
                <a:lnTo>
                  <a:pt x="69977" y="186182"/>
                </a:lnTo>
                <a:lnTo>
                  <a:pt x="72263" y="175386"/>
                </a:lnTo>
                <a:lnTo>
                  <a:pt x="74676" y="166751"/>
                </a:lnTo>
                <a:lnTo>
                  <a:pt x="72263" y="155955"/>
                </a:lnTo>
                <a:lnTo>
                  <a:pt x="69977" y="151510"/>
                </a:lnTo>
                <a:lnTo>
                  <a:pt x="69977" y="147192"/>
                </a:lnTo>
                <a:lnTo>
                  <a:pt x="60706" y="132079"/>
                </a:lnTo>
                <a:lnTo>
                  <a:pt x="51308" y="119126"/>
                </a:lnTo>
                <a:lnTo>
                  <a:pt x="49023" y="110489"/>
                </a:lnTo>
                <a:lnTo>
                  <a:pt x="44324" y="99567"/>
                </a:lnTo>
                <a:lnTo>
                  <a:pt x="44324" y="97408"/>
                </a:lnTo>
                <a:lnTo>
                  <a:pt x="49023" y="90932"/>
                </a:lnTo>
                <a:lnTo>
                  <a:pt x="51308" y="86613"/>
                </a:lnTo>
                <a:lnTo>
                  <a:pt x="53594" y="80136"/>
                </a:lnTo>
                <a:lnTo>
                  <a:pt x="53594" y="75819"/>
                </a:lnTo>
                <a:lnTo>
                  <a:pt x="53594" y="71501"/>
                </a:lnTo>
                <a:lnTo>
                  <a:pt x="53594" y="58420"/>
                </a:lnTo>
                <a:lnTo>
                  <a:pt x="49023" y="41148"/>
                </a:lnTo>
                <a:lnTo>
                  <a:pt x="42038" y="19430"/>
                </a:lnTo>
                <a:lnTo>
                  <a:pt x="32639" y="0"/>
                </a:lnTo>
                <a:lnTo>
                  <a:pt x="163323" y="0"/>
                </a:lnTo>
                <a:lnTo>
                  <a:pt x="165608" y="10795"/>
                </a:lnTo>
                <a:lnTo>
                  <a:pt x="168021" y="21589"/>
                </a:lnTo>
                <a:lnTo>
                  <a:pt x="170307" y="34670"/>
                </a:lnTo>
                <a:lnTo>
                  <a:pt x="177293" y="41148"/>
                </a:lnTo>
                <a:lnTo>
                  <a:pt x="179579" y="47625"/>
                </a:lnTo>
                <a:lnTo>
                  <a:pt x="184277" y="51942"/>
                </a:lnTo>
                <a:lnTo>
                  <a:pt x="191263" y="58420"/>
                </a:lnTo>
                <a:lnTo>
                  <a:pt x="200661" y="62738"/>
                </a:lnTo>
                <a:lnTo>
                  <a:pt x="209931" y="62738"/>
                </a:lnTo>
                <a:lnTo>
                  <a:pt x="233300" y="62738"/>
                </a:lnTo>
                <a:lnTo>
                  <a:pt x="247269" y="62738"/>
                </a:lnTo>
                <a:lnTo>
                  <a:pt x="251969" y="60579"/>
                </a:lnTo>
                <a:lnTo>
                  <a:pt x="254255" y="58420"/>
                </a:lnTo>
                <a:lnTo>
                  <a:pt x="258954" y="54101"/>
                </a:lnTo>
                <a:lnTo>
                  <a:pt x="261239" y="47625"/>
                </a:lnTo>
                <a:lnTo>
                  <a:pt x="261239" y="34670"/>
                </a:lnTo>
                <a:lnTo>
                  <a:pt x="298577" y="34670"/>
                </a:lnTo>
                <a:lnTo>
                  <a:pt x="300990" y="38988"/>
                </a:lnTo>
                <a:lnTo>
                  <a:pt x="305563" y="41148"/>
                </a:lnTo>
                <a:lnTo>
                  <a:pt x="312548" y="43307"/>
                </a:lnTo>
                <a:lnTo>
                  <a:pt x="317246" y="43307"/>
                </a:lnTo>
                <a:lnTo>
                  <a:pt x="333630" y="43307"/>
                </a:lnTo>
                <a:lnTo>
                  <a:pt x="345313" y="41148"/>
                </a:lnTo>
                <a:lnTo>
                  <a:pt x="347600" y="62738"/>
                </a:lnTo>
                <a:lnTo>
                  <a:pt x="347600" y="82295"/>
                </a:lnTo>
                <a:lnTo>
                  <a:pt x="345313" y="99567"/>
                </a:lnTo>
                <a:lnTo>
                  <a:pt x="345313" y="121285"/>
                </a:lnTo>
                <a:lnTo>
                  <a:pt x="345313" y="125603"/>
                </a:lnTo>
                <a:lnTo>
                  <a:pt x="345313" y="127761"/>
                </a:lnTo>
                <a:lnTo>
                  <a:pt x="352299" y="134238"/>
                </a:lnTo>
                <a:lnTo>
                  <a:pt x="356870" y="138557"/>
                </a:lnTo>
                <a:lnTo>
                  <a:pt x="356870" y="140716"/>
                </a:lnTo>
                <a:lnTo>
                  <a:pt x="356870" y="145033"/>
                </a:lnTo>
                <a:lnTo>
                  <a:pt x="356870" y="153670"/>
                </a:lnTo>
                <a:lnTo>
                  <a:pt x="354585" y="166751"/>
                </a:lnTo>
                <a:lnTo>
                  <a:pt x="361569" y="168910"/>
                </a:lnTo>
                <a:lnTo>
                  <a:pt x="368555" y="168910"/>
                </a:lnTo>
                <a:lnTo>
                  <a:pt x="373254" y="168910"/>
                </a:lnTo>
                <a:lnTo>
                  <a:pt x="375539" y="168910"/>
                </a:lnTo>
                <a:lnTo>
                  <a:pt x="384938" y="166751"/>
                </a:lnTo>
                <a:lnTo>
                  <a:pt x="391923" y="166751"/>
                </a:lnTo>
                <a:lnTo>
                  <a:pt x="398907" y="166751"/>
                </a:lnTo>
                <a:lnTo>
                  <a:pt x="415290" y="166751"/>
                </a:lnTo>
                <a:lnTo>
                  <a:pt x="415290" y="216535"/>
                </a:lnTo>
                <a:lnTo>
                  <a:pt x="405893" y="225170"/>
                </a:lnTo>
                <a:lnTo>
                  <a:pt x="403606" y="229488"/>
                </a:lnTo>
                <a:lnTo>
                  <a:pt x="398907" y="229488"/>
                </a:lnTo>
                <a:lnTo>
                  <a:pt x="396621" y="229488"/>
                </a:lnTo>
                <a:lnTo>
                  <a:pt x="345313" y="229488"/>
                </a:lnTo>
                <a:lnTo>
                  <a:pt x="345313" y="344297"/>
                </a:lnTo>
                <a:lnTo>
                  <a:pt x="377952" y="376808"/>
                </a:lnTo>
                <a:lnTo>
                  <a:pt x="382525" y="38112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1" name="Freeform 471"/>
          <p:cNvSpPr/>
          <p:nvPr/>
        </p:nvSpPr>
        <p:spPr>
          <a:xfrm>
            <a:off x="6332220" y="4704589"/>
            <a:ext cx="310134" cy="301116"/>
          </a:xfrm>
          <a:custGeom>
            <a:avLst/>
            <a:gdLst/>
            <a:ahLst/>
            <a:cxnLst/>
            <a:rect l="0" t="0" r="0" b="0"/>
            <a:pathLst>
              <a:path w="310134" h="301116">
                <a:moveTo>
                  <a:pt x="193548" y="6476"/>
                </a:moveTo>
                <a:lnTo>
                  <a:pt x="193548" y="8635"/>
                </a:lnTo>
                <a:lnTo>
                  <a:pt x="195834" y="12954"/>
                </a:lnTo>
                <a:lnTo>
                  <a:pt x="200533" y="21716"/>
                </a:lnTo>
                <a:lnTo>
                  <a:pt x="207518" y="30353"/>
                </a:lnTo>
                <a:lnTo>
                  <a:pt x="207518" y="34670"/>
                </a:lnTo>
                <a:lnTo>
                  <a:pt x="207518" y="41147"/>
                </a:lnTo>
                <a:lnTo>
                  <a:pt x="209803" y="45466"/>
                </a:lnTo>
                <a:lnTo>
                  <a:pt x="216788" y="54101"/>
                </a:lnTo>
                <a:lnTo>
                  <a:pt x="223773" y="58547"/>
                </a:lnTo>
                <a:lnTo>
                  <a:pt x="230759" y="65023"/>
                </a:lnTo>
                <a:lnTo>
                  <a:pt x="247141" y="75819"/>
                </a:lnTo>
                <a:lnTo>
                  <a:pt x="254126" y="84454"/>
                </a:lnTo>
                <a:lnTo>
                  <a:pt x="258825" y="86613"/>
                </a:lnTo>
                <a:lnTo>
                  <a:pt x="261111" y="93091"/>
                </a:lnTo>
                <a:lnTo>
                  <a:pt x="263398" y="112648"/>
                </a:lnTo>
                <a:lnTo>
                  <a:pt x="268097" y="121285"/>
                </a:lnTo>
                <a:lnTo>
                  <a:pt x="270510" y="123444"/>
                </a:lnTo>
                <a:lnTo>
                  <a:pt x="270510" y="127761"/>
                </a:lnTo>
                <a:lnTo>
                  <a:pt x="277495" y="127761"/>
                </a:lnTo>
                <a:lnTo>
                  <a:pt x="284480" y="127761"/>
                </a:lnTo>
                <a:lnTo>
                  <a:pt x="293750" y="127761"/>
                </a:lnTo>
                <a:lnTo>
                  <a:pt x="298449" y="132079"/>
                </a:lnTo>
                <a:lnTo>
                  <a:pt x="300736" y="134366"/>
                </a:lnTo>
                <a:lnTo>
                  <a:pt x="303148" y="136525"/>
                </a:lnTo>
                <a:lnTo>
                  <a:pt x="310134" y="143001"/>
                </a:lnTo>
                <a:lnTo>
                  <a:pt x="300736" y="145160"/>
                </a:lnTo>
                <a:lnTo>
                  <a:pt x="293750" y="149479"/>
                </a:lnTo>
                <a:lnTo>
                  <a:pt x="279781" y="155956"/>
                </a:lnTo>
                <a:lnTo>
                  <a:pt x="270510" y="166751"/>
                </a:lnTo>
                <a:lnTo>
                  <a:pt x="258825" y="177672"/>
                </a:lnTo>
                <a:lnTo>
                  <a:pt x="240157" y="199263"/>
                </a:lnTo>
                <a:lnTo>
                  <a:pt x="230759" y="210185"/>
                </a:lnTo>
                <a:lnTo>
                  <a:pt x="221487" y="220979"/>
                </a:lnTo>
                <a:lnTo>
                  <a:pt x="219201" y="220979"/>
                </a:lnTo>
                <a:lnTo>
                  <a:pt x="216788" y="223138"/>
                </a:lnTo>
                <a:lnTo>
                  <a:pt x="207518" y="225297"/>
                </a:lnTo>
                <a:lnTo>
                  <a:pt x="205232" y="227457"/>
                </a:lnTo>
                <a:lnTo>
                  <a:pt x="200533" y="229616"/>
                </a:lnTo>
                <a:lnTo>
                  <a:pt x="198120" y="231775"/>
                </a:lnTo>
                <a:lnTo>
                  <a:pt x="195834" y="236092"/>
                </a:lnTo>
                <a:lnTo>
                  <a:pt x="191135" y="244729"/>
                </a:lnTo>
                <a:lnTo>
                  <a:pt x="186562" y="251332"/>
                </a:lnTo>
                <a:lnTo>
                  <a:pt x="184149" y="255651"/>
                </a:lnTo>
                <a:lnTo>
                  <a:pt x="179577" y="257810"/>
                </a:lnTo>
                <a:lnTo>
                  <a:pt x="177164" y="259969"/>
                </a:lnTo>
                <a:lnTo>
                  <a:pt x="174878" y="264286"/>
                </a:lnTo>
                <a:lnTo>
                  <a:pt x="165481" y="264286"/>
                </a:lnTo>
                <a:lnTo>
                  <a:pt x="156209" y="264286"/>
                </a:lnTo>
                <a:lnTo>
                  <a:pt x="153924" y="264286"/>
                </a:lnTo>
                <a:lnTo>
                  <a:pt x="146939" y="262128"/>
                </a:lnTo>
                <a:lnTo>
                  <a:pt x="137540" y="255651"/>
                </a:lnTo>
                <a:lnTo>
                  <a:pt x="132841" y="253491"/>
                </a:lnTo>
                <a:lnTo>
                  <a:pt x="128270" y="249173"/>
                </a:lnTo>
                <a:lnTo>
                  <a:pt x="123570" y="249173"/>
                </a:lnTo>
                <a:lnTo>
                  <a:pt x="116585" y="249173"/>
                </a:lnTo>
                <a:lnTo>
                  <a:pt x="111887" y="249173"/>
                </a:lnTo>
                <a:lnTo>
                  <a:pt x="104901" y="253491"/>
                </a:lnTo>
                <a:lnTo>
                  <a:pt x="90932" y="270763"/>
                </a:lnTo>
                <a:lnTo>
                  <a:pt x="72263" y="288163"/>
                </a:lnTo>
                <a:lnTo>
                  <a:pt x="62991" y="296798"/>
                </a:lnTo>
                <a:lnTo>
                  <a:pt x="56007" y="301116"/>
                </a:lnTo>
                <a:lnTo>
                  <a:pt x="20955" y="301116"/>
                </a:lnTo>
                <a:lnTo>
                  <a:pt x="23368" y="292481"/>
                </a:lnTo>
                <a:lnTo>
                  <a:pt x="27939" y="286004"/>
                </a:lnTo>
                <a:lnTo>
                  <a:pt x="30352" y="279400"/>
                </a:lnTo>
                <a:lnTo>
                  <a:pt x="30352" y="270763"/>
                </a:lnTo>
                <a:lnTo>
                  <a:pt x="30352" y="268604"/>
                </a:lnTo>
                <a:lnTo>
                  <a:pt x="30352" y="264286"/>
                </a:lnTo>
                <a:lnTo>
                  <a:pt x="27939" y="259969"/>
                </a:lnTo>
                <a:lnTo>
                  <a:pt x="23368" y="255651"/>
                </a:lnTo>
                <a:lnTo>
                  <a:pt x="11683" y="240410"/>
                </a:lnTo>
                <a:lnTo>
                  <a:pt x="0" y="236092"/>
                </a:lnTo>
                <a:lnTo>
                  <a:pt x="0" y="138684"/>
                </a:lnTo>
                <a:lnTo>
                  <a:pt x="37338" y="138684"/>
                </a:lnTo>
                <a:lnTo>
                  <a:pt x="37338" y="15113"/>
                </a:lnTo>
                <a:lnTo>
                  <a:pt x="60578" y="15113"/>
                </a:lnTo>
                <a:lnTo>
                  <a:pt x="83946" y="12954"/>
                </a:lnTo>
                <a:lnTo>
                  <a:pt x="102615" y="8635"/>
                </a:lnTo>
                <a:lnTo>
                  <a:pt x="123570" y="6476"/>
                </a:lnTo>
                <a:lnTo>
                  <a:pt x="123570" y="8635"/>
                </a:lnTo>
                <a:lnTo>
                  <a:pt x="125857" y="15113"/>
                </a:lnTo>
                <a:lnTo>
                  <a:pt x="132841" y="19557"/>
                </a:lnTo>
                <a:lnTo>
                  <a:pt x="156209" y="6476"/>
                </a:lnTo>
                <a:lnTo>
                  <a:pt x="170180" y="0"/>
                </a:lnTo>
                <a:lnTo>
                  <a:pt x="177164" y="0"/>
                </a:lnTo>
                <a:lnTo>
                  <a:pt x="184149" y="0"/>
                </a:lnTo>
                <a:lnTo>
                  <a:pt x="188848" y="0"/>
                </a:lnTo>
                <a:lnTo>
                  <a:pt x="191135" y="0"/>
                </a:lnTo>
                <a:lnTo>
                  <a:pt x="193548" y="0"/>
                </a:lnTo>
                <a:lnTo>
                  <a:pt x="193548" y="2159"/>
                </a:lnTo>
                <a:lnTo>
                  <a:pt x="193548" y="647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2" name="Freeform 472"/>
          <p:cNvSpPr/>
          <p:nvPr/>
        </p:nvSpPr>
        <p:spPr>
          <a:xfrm>
            <a:off x="6332220" y="4704589"/>
            <a:ext cx="310134" cy="301116"/>
          </a:xfrm>
          <a:custGeom>
            <a:avLst/>
            <a:gdLst/>
            <a:ahLst/>
            <a:cxnLst/>
            <a:rect l="0" t="0" r="0" b="0"/>
            <a:pathLst>
              <a:path w="310134" h="301116">
                <a:moveTo>
                  <a:pt x="193548" y="6476"/>
                </a:moveTo>
                <a:lnTo>
                  <a:pt x="193548" y="8635"/>
                </a:lnTo>
                <a:lnTo>
                  <a:pt x="195834" y="12954"/>
                </a:lnTo>
                <a:lnTo>
                  <a:pt x="200533" y="21716"/>
                </a:lnTo>
                <a:lnTo>
                  <a:pt x="207518" y="30353"/>
                </a:lnTo>
                <a:lnTo>
                  <a:pt x="207518" y="34670"/>
                </a:lnTo>
                <a:lnTo>
                  <a:pt x="207518" y="41147"/>
                </a:lnTo>
                <a:lnTo>
                  <a:pt x="209803" y="45466"/>
                </a:lnTo>
                <a:lnTo>
                  <a:pt x="216788" y="54101"/>
                </a:lnTo>
                <a:lnTo>
                  <a:pt x="223773" y="58547"/>
                </a:lnTo>
                <a:lnTo>
                  <a:pt x="230759" y="65023"/>
                </a:lnTo>
                <a:lnTo>
                  <a:pt x="247141" y="75819"/>
                </a:lnTo>
                <a:lnTo>
                  <a:pt x="254126" y="84454"/>
                </a:lnTo>
                <a:lnTo>
                  <a:pt x="258825" y="86613"/>
                </a:lnTo>
                <a:lnTo>
                  <a:pt x="261111" y="93091"/>
                </a:lnTo>
                <a:lnTo>
                  <a:pt x="263398" y="112648"/>
                </a:lnTo>
                <a:lnTo>
                  <a:pt x="268097" y="121285"/>
                </a:lnTo>
                <a:lnTo>
                  <a:pt x="270510" y="123444"/>
                </a:lnTo>
                <a:lnTo>
                  <a:pt x="270510" y="127761"/>
                </a:lnTo>
                <a:lnTo>
                  <a:pt x="277495" y="127761"/>
                </a:lnTo>
                <a:lnTo>
                  <a:pt x="284480" y="127761"/>
                </a:lnTo>
                <a:lnTo>
                  <a:pt x="293750" y="127761"/>
                </a:lnTo>
                <a:lnTo>
                  <a:pt x="298449" y="132079"/>
                </a:lnTo>
                <a:lnTo>
                  <a:pt x="300736" y="134366"/>
                </a:lnTo>
                <a:lnTo>
                  <a:pt x="303148" y="136525"/>
                </a:lnTo>
                <a:lnTo>
                  <a:pt x="310134" y="143001"/>
                </a:lnTo>
                <a:lnTo>
                  <a:pt x="300736" y="145160"/>
                </a:lnTo>
                <a:lnTo>
                  <a:pt x="293750" y="149479"/>
                </a:lnTo>
                <a:lnTo>
                  <a:pt x="279781" y="155956"/>
                </a:lnTo>
                <a:lnTo>
                  <a:pt x="270510" y="166751"/>
                </a:lnTo>
                <a:lnTo>
                  <a:pt x="258825" y="177672"/>
                </a:lnTo>
                <a:lnTo>
                  <a:pt x="240157" y="199263"/>
                </a:lnTo>
                <a:lnTo>
                  <a:pt x="230759" y="210185"/>
                </a:lnTo>
                <a:lnTo>
                  <a:pt x="221487" y="220979"/>
                </a:lnTo>
                <a:lnTo>
                  <a:pt x="219201" y="220979"/>
                </a:lnTo>
                <a:lnTo>
                  <a:pt x="216788" y="223138"/>
                </a:lnTo>
                <a:lnTo>
                  <a:pt x="207518" y="225297"/>
                </a:lnTo>
                <a:lnTo>
                  <a:pt x="205232" y="227457"/>
                </a:lnTo>
                <a:lnTo>
                  <a:pt x="200533" y="229616"/>
                </a:lnTo>
                <a:lnTo>
                  <a:pt x="198120" y="231775"/>
                </a:lnTo>
                <a:lnTo>
                  <a:pt x="195834" y="236092"/>
                </a:lnTo>
                <a:lnTo>
                  <a:pt x="191135" y="244729"/>
                </a:lnTo>
                <a:lnTo>
                  <a:pt x="186562" y="251332"/>
                </a:lnTo>
                <a:lnTo>
                  <a:pt x="184149" y="255651"/>
                </a:lnTo>
                <a:lnTo>
                  <a:pt x="179577" y="257810"/>
                </a:lnTo>
                <a:lnTo>
                  <a:pt x="177164" y="259969"/>
                </a:lnTo>
                <a:lnTo>
                  <a:pt x="174878" y="264286"/>
                </a:lnTo>
                <a:lnTo>
                  <a:pt x="165481" y="264286"/>
                </a:lnTo>
                <a:lnTo>
                  <a:pt x="156209" y="264286"/>
                </a:lnTo>
                <a:lnTo>
                  <a:pt x="153924" y="264286"/>
                </a:lnTo>
                <a:lnTo>
                  <a:pt x="146939" y="262128"/>
                </a:lnTo>
                <a:lnTo>
                  <a:pt x="137540" y="255651"/>
                </a:lnTo>
                <a:lnTo>
                  <a:pt x="132841" y="253491"/>
                </a:lnTo>
                <a:lnTo>
                  <a:pt x="128270" y="249173"/>
                </a:lnTo>
                <a:lnTo>
                  <a:pt x="123570" y="249173"/>
                </a:lnTo>
                <a:lnTo>
                  <a:pt x="116585" y="249173"/>
                </a:lnTo>
                <a:lnTo>
                  <a:pt x="111887" y="249173"/>
                </a:lnTo>
                <a:lnTo>
                  <a:pt x="104901" y="253491"/>
                </a:lnTo>
                <a:lnTo>
                  <a:pt x="90932" y="270763"/>
                </a:lnTo>
                <a:lnTo>
                  <a:pt x="72263" y="288163"/>
                </a:lnTo>
                <a:lnTo>
                  <a:pt x="62991" y="296798"/>
                </a:lnTo>
                <a:lnTo>
                  <a:pt x="56007" y="301116"/>
                </a:lnTo>
                <a:lnTo>
                  <a:pt x="20955" y="301116"/>
                </a:lnTo>
                <a:lnTo>
                  <a:pt x="23368" y="292481"/>
                </a:lnTo>
                <a:lnTo>
                  <a:pt x="27939" y="286004"/>
                </a:lnTo>
                <a:lnTo>
                  <a:pt x="30352" y="279400"/>
                </a:lnTo>
                <a:lnTo>
                  <a:pt x="30352" y="270763"/>
                </a:lnTo>
                <a:lnTo>
                  <a:pt x="30352" y="268604"/>
                </a:lnTo>
                <a:lnTo>
                  <a:pt x="30352" y="264286"/>
                </a:lnTo>
                <a:lnTo>
                  <a:pt x="27939" y="259969"/>
                </a:lnTo>
                <a:lnTo>
                  <a:pt x="23368" y="255651"/>
                </a:lnTo>
                <a:lnTo>
                  <a:pt x="11683" y="240410"/>
                </a:lnTo>
                <a:lnTo>
                  <a:pt x="0" y="236092"/>
                </a:lnTo>
                <a:lnTo>
                  <a:pt x="0" y="138684"/>
                </a:lnTo>
                <a:lnTo>
                  <a:pt x="37338" y="138684"/>
                </a:lnTo>
                <a:lnTo>
                  <a:pt x="37338" y="15113"/>
                </a:lnTo>
                <a:lnTo>
                  <a:pt x="60578" y="15113"/>
                </a:lnTo>
                <a:lnTo>
                  <a:pt x="83946" y="12954"/>
                </a:lnTo>
                <a:lnTo>
                  <a:pt x="102615" y="8635"/>
                </a:lnTo>
                <a:lnTo>
                  <a:pt x="123570" y="6476"/>
                </a:lnTo>
                <a:lnTo>
                  <a:pt x="123570" y="8635"/>
                </a:lnTo>
                <a:lnTo>
                  <a:pt x="125857" y="15113"/>
                </a:lnTo>
                <a:lnTo>
                  <a:pt x="132841" y="19557"/>
                </a:lnTo>
                <a:lnTo>
                  <a:pt x="156209" y="6476"/>
                </a:lnTo>
                <a:lnTo>
                  <a:pt x="170180" y="0"/>
                </a:lnTo>
                <a:lnTo>
                  <a:pt x="177164" y="0"/>
                </a:lnTo>
                <a:lnTo>
                  <a:pt x="184149" y="0"/>
                </a:lnTo>
                <a:lnTo>
                  <a:pt x="188848" y="0"/>
                </a:lnTo>
                <a:lnTo>
                  <a:pt x="191135" y="0"/>
                </a:lnTo>
                <a:lnTo>
                  <a:pt x="193548" y="0"/>
                </a:lnTo>
                <a:lnTo>
                  <a:pt x="193548" y="2159"/>
                </a:lnTo>
                <a:lnTo>
                  <a:pt x="193548" y="647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3" name="Freeform 473"/>
          <p:cNvSpPr/>
          <p:nvPr/>
        </p:nvSpPr>
        <p:spPr>
          <a:xfrm>
            <a:off x="5135879" y="3662173"/>
            <a:ext cx="93726" cy="34417"/>
          </a:xfrm>
          <a:custGeom>
            <a:avLst/>
            <a:gdLst/>
            <a:ahLst/>
            <a:cxnLst/>
            <a:rect l="0" t="0" r="0" b="0"/>
            <a:pathLst>
              <a:path w="93726" h="34417">
                <a:moveTo>
                  <a:pt x="0" y="19304"/>
                </a:moveTo>
                <a:lnTo>
                  <a:pt x="23368" y="19304"/>
                </a:lnTo>
                <a:lnTo>
                  <a:pt x="30480" y="12954"/>
                </a:lnTo>
                <a:lnTo>
                  <a:pt x="32767" y="12954"/>
                </a:lnTo>
                <a:lnTo>
                  <a:pt x="37466" y="8635"/>
                </a:lnTo>
                <a:lnTo>
                  <a:pt x="44450" y="4317"/>
                </a:lnTo>
                <a:lnTo>
                  <a:pt x="51562" y="0"/>
                </a:lnTo>
                <a:lnTo>
                  <a:pt x="56261" y="4317"/>
                </a:lnTo>
                <a:lnTo>
                  <a:pt x="56261" y="8635"/>
                </a:lnTo>
                <a:lnTo>
                  <a:pt x="67946" y="10795"/>
                </a:lnTo>
                <a:lnTo>
                  <a:pt x="81916" y="19304"/>
                </a:lnTo>
                <a:lnTo>
                  <a:pt x="93726" y="19304"/>
                </a:lnTo>
                <a:lnTo>
                  <a:pt x="89028" y="23622"/>
                </a:lnTo>
                <a:lnTo>
                  <a:pt x="84329" y="25780"/>
                </a:lnTo>
                <a:lnTo>
                  <a:pt x="81916" y="27939"/>
                </a:lnTo>
                <a:lnTo>
                  <a:pt x="77217" y="34417"/>
                </a:lnTo>
                <a:lnTo>
                  <a:pt x="70231" y="27939"/>
                </a:lnTo>
                <a:lnTo>
                  <a:pt x="63247" y="23622"/>
                </a:lnTo>
                <a:lnTo>
                  <a:pt x="49149" y="19304"/>
                </a:lnTo>
                <a:lnTo>
                  <a:pt x="46863" y="25780"/>
                </a:lnTo>
                <a:lnTo>
                  <a:pt x="23368" y="27939"/>
                </a:lnTo>
                <a:lnTo>
                  <a:pt x="11685" y="34417"/>
                </a:lnTo>
                <a:lnTo>
                  <a:pt x="0" y="34417"/>
                </a:lnTo>
                <a:lnTo>
                  <a:pt x="2286" y="12954"/>
                </a:lnTo>
                <a:lnTo>
                  <a:pt x="0" y="1930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4" name="Freeform 474"/>
          <p:cNvSpPr/>
          <p:nvPr/>
        </p:nvSpPr>
        <p:spPr>
          <a:xfrm>
            <a:off x="5135879" y="3662173"/>
            <a:ext cx="93726" cy="34417"/>
          </a:xfrm>
          <a:custGeom>
            <a:avLst/>
            <a:gdLst/>
            <a:ahLst/>
            <a:cxnLst/>
            <a:rect l="0" t="0" r="0" b="0"/>
            <a:pathLst>
              <a:path w="93726" h="34417">
                <a:moveTo>
                  <a:pt x="0" y="19304"/>
                </a:moveTo>
                <a:lnTo>
                  <a:pt x="23368" y="19304"/>
                </a:lnTo>
                <a:lnTo>
                  <a:pt x="30480" y="12954"/>
                </a:lnTo>
                <a:lnTo>
                  <a:pt x="32767" y="12954"/>
                </a:lnTo>
                <a:lnTo>
                  <a:pt x="37466" y="8635"/>
                </a:lnTo>
                <a:lnTo>
                  <a:pt x="44450" y="4317"/>
                </a:lnTo>
                <a:lnTo>
                  <a:pt x="51562" y="0"/>
                </a:lnTo>
                <a:lnTo>
                  <a:pt x="56261" y="4317"/>
                </a:lnTo>
                <a:lnTo>
                  <a:pt x="56261" y="8635"/>
                </a:lnTo>
                <a:lnTo>
                  <a:pt x="67946" y="10795"/>
                </a:lnTo>
                <a:lnTo>
                  <a:pt x="81916" y="19304"/>
                </a:lnTo>
                <a:lnTo>
                  <a:pt x="93726" y="19304"/>
                </a:lnTo>
                <a:lnTo>
                  <a:pt x="89028" y="23622"/>
                </a:lnTo>
                <a:lnTo>
                  <a:pt x="84329" y="25780"/>
                </a:lnTo>
                <a:lnTo>
                  <a:pt x="81916" y="27939"/>
                </a:lnTo>
                <a:lnTo>
                  <a:pt x="77217" y="34417"/>
                </a:lnTo>
                <a:lnTo>
                  <a:pt x="70231" y="27939"/>
                </a:lnTo>
                <a:lnTo>
                  <a:pt x="63247" y="23622"/>
                </a:lnTo>
                <a:lnTo>
                  <a:pt x="49149" y="19304"/>
                </a:lnTo>
                <a:lnTo>
                  <a:pt x="46863" y="25780"/>
                </a:lnTo>
                <a:lnTo>
                  <a:pt x="23368" y="27939"/>
                </a:lnTo>
                <a:lnTo>
                  <a:pt x="11685" y="34417"/>
                </a:lnTo>
                <a:lnTo>
                  <a:pt x="0" y="34417"/>
                </a:lnTo>
                <a:lnTo>
                  <a:pt x="2286" y="12954"/>
                </a:lnTo>
                <a:lnTo>
                  <a:pt x="0" y="1930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5" name="Freeform 475"/>
          <p:cNvSpPr/>
          <p:nvPr/>
        </p:nvSpPr>
        <p:spPr>
          <a:xfrm>
            <a:off x="5125211" y="3570733"/>
            <a:ext cx="172974" cy="150241"/>
          </a:xfrm>
          <a:custGeom>
            <a:avLst/>
            <a:gdLst/>
            <a:ahLst/>
            <a:cxnLst/>
            <a:rect l="0" t="0" r="0" b="0"/>
            <a:pathLst>
              <a:path w="172974" h="150241">
                <a:moveTo>
                  <a:pt x="9398" y="141478"/>
                </a:moveTo>
                <a:lnTo>
                  <a:pt x="6985" y="137160"/>
                </a:lnTo>
                <a:lnTo>
                  <a:pt x="6985" y="135000"/>
                </a:lnTo>
                <a:lnTo>
                  <a:pt x="6985" y="130682"/>
                </a:lnTo>
                <a:lnTo>
                  <a:pt x="6985" y="126238"/>
                </a:lnTo>
                <a:lnTo>
                  <a:pt x="6985" y="115442"/>
                </a:lnTo>
                <a:lnTo>
                  <a:pt x="18669" y="115442"/>
                </a:lnTo>
                <a:lnTo>
                  <a:pt x="30354" y="110997"/>
                </a:lnTo>
                <a:lnTo>
                  <a:pt x="53722" y="110997"/>
                </a:lnTo>
                <a:lnTo>
                  <a:pt x="58421" y="104520"/>
                </a:lnTo>
                <a:lnTo>
                  <a:pt x="70104" y="108838"/>
                </a:lnTo>
                <a:lnTo>
                  <a:pt x="79503" y="110997"/>
                </a:lnTo>
                <a:lnTo>
                  <a:pt x="84074" y="115442"/>
                </a:lnTo>
                <a:lnTo>
                  <a:pt x="88773" y="110997"/>
                </a:lnTo>
                <a:lnTo>
                  <a:pt x="93473" y="110997"/>
                </a:lnTo>
                <a:lnTo>
                  <a:pt x="95759" y="108838"/>
                </a:lnTo>
                <a:lnTo>
                  <a:pt x="100458" y="104520"/>
                </a:lnTo>
                <a:lnTo>
                  <a:pt x="88773" y="104520"/>
                </a:lnTo>
                <a:lnTo>
                  <a:pt x="74804" y="100203"/>
                </a:lnTo>
                <a:lnTo>
                  <a:pt x="65405" y="97916"/>
                </a:lnTo>
                <a:lnTo>
                  <a:pt x="63119" y="95757"/>
                </a:lnTo>
                <a:lnTo>
                  <a:pt x="58421" y="91440"/>
                </a:lnTo>
                <a:lnTo>
                  <a:pt x="51435" y="95757"/>
                </a:lnTo>
                <a:lnTo>
                  <a:pt x="44450" y="97916"/>
                </a:lnTo>
                <a:lnTo>
                  <a:pt x="39752" y="102362"/>
                </a:lnTo>
                <a:lnTo>
                  <a:pt x="37339" y="102362"/>
                </a:lnTo>
                <a:lnTo>
                  <a:pt x="30354" y="104520"/>
                </a:lnTo>
                <a:lnTo>
                  <a:pt x="9398" y="102362"/>
                </a:lnTo>
                <a:lnTo>
                  <a:pt x="11685" y="95757"/>
                </a:lnTo>
                <a:lnTo>
                  <a:pt x="13971" y="84963"/>
                </a:lnTo>
                <a:lnTo>
                  <a:pt x="11685" y="78359"/>
                </a:lnTo>
                <a:lnTo>
                  <a:pt x="11685" y="74041"/>
                </a:lnTo>
                <a:lnTo>
                  <a:pt x="6985" y="67437"/>
                </a:lnTo>
                <a:lnTo>
                  <a:pt x="2286" y="63119"/>
                </a:lnTo>
                <a:lnTo>
                  <a:pt x="0" y="58800"/>
                </a:lnTo>
                <a:lnTo>
                  <a:pt x="0" y="52197"/>
                </a:lnTo>
                <a:lnTo>
                  <a:pt x="0" y="41401"/>
                </a:lnTo>
                <a:lnTo>
                  <a:pt x="6985" y="28321"/>
                </a:lnTo>
                <a:lnTo>
                  <a:pt x="18669" y="4317"/>
                </a:lnTo>
                <a:lnTo>
                  <a:pt x="21083" y="4317"/>
                </a:lnTo>
                <a:lnTo>
                  <a:pt x="23368" y="4317"/>
                </a:lnTo>
                <a:lnTo>
                  <a:pt x="30354" y="6477"/>
                </a:lnTo>
                <a:lnTo>
                  <a:pt x="37339" y="4317"/>
                </a:lnTo>
                <a:lnTo>
                  <a:pt x="42037" y="2158"/>
                </a:lnTo>
                <a:lnTo>
                  <a:pt x="51435" y="0"/>
                </a:lnTo>
                <a:lnTo>
                  <a:pt x="53722" y="0"/>
                </a:lnTo>
                <a:lnTo>
                  <a:pt x="58421" y="0"/>
                </a:lnTo>
                <a:lnTo>
                  <a:pt x="70104" y="0"/>
                </a:lnTo>
                <a:lnTo>
                  <a:pt x="79503" y="0"/>
                </a:lnTo>
                <a:lnTo>
                  <a:pt x="84074" y="2158"/>
                </a:lnTo>
                <a:lnTo>
                  <a:pt x="91186" y="6477"/>
                </a:lnTo>
                <a:lnTo>
                  <a:pt x="95759" y="8763"/>
                </a:lnTo>
                <a:lnTo>
                  <a:pt x="95759" y="10921"/>
                </a:lnTo>
                <a:lnTo>
                  <a:pt x="105156" y="17398"/>
                </a:lnTo>
                <a:lnTo>
                  <a:pt x="112142" y="28321"/>
                </a:lnTo>
                <a:lnTo>
                  <a:pt x="130810" y="52197"/>
                </a:lnTo>
                <a:lnTo>
                  <a:pt x="142494" y="58800"/>
                </a:lnTo>
                <a:lnTo>
                  <a:pt x="144908" y="63119"/>
                </a:lnTo>
                <a:lnTo>
                  <a:pt x="151892" y="67437"/>
                </a:lnTo>
                <a:lnTo>
                  <a:pt x="147193" y="67437"/>
                </a:lnTo>
                <a:lnTo>
                  <a:pt x="149606" y="76200"/>
                </a:lnTo>
                <a:lnTo>
                  <a:pt x="154179" y="87122"/>
                </a:lnTo>
                <a:lnTo>
                  <a:pt x="156592" y="95757"/>
                </a:lnTo>
                <a:lnTo>
                  <a:pt x="163577" y="104520"/>
                </a:lnTo>
                <a:lnTo>
                  <a:pt x="165862" y="110997"/>
                </a:lnTo>
                <a:lnTo>
                  <a:pt x="172974" y="121919"/>
                </a:lnTo>
                <a:lnTo>
                  <a:pt x="172974" y="135000"/>
                </a:lnTo>
                <a:lnTo>
                  <a:pt x="172974" y="139319"/>
                </a:lnTo>
                <a:lnTo>
                  <a:pt x="172974" y="145922"/>
                </a:lnTo>
                <a:lnTo>
                  <a:pt x="165862" y="145922"/>
                </a:lnTo>
                <a:lnTo>
                  <a:pt x="163577" y="145922"/>
                </a:lnTo>
                <a:lnTo>
                  <a:pt x="156592" y="148082"/>
                </a:lnTo>
                <a:lnTo>
                  <a:pt x="151892" y="150241"/>
                </a:lnTo>
                <a:lnTo>
                  <a:pt x="144908" y="148082"/>
                </a:lnTo>
                <a:lnTo>
                  <a:pt x="137923" y="148082"/>
                </a:lnTo>
                <a:lnTo>
                  <a:pt x="126239" y="141478"/>
                </a:lnTo>
                <a:lnTo>
                  <a:pt x="114554" y="137160"/>
                </a:lnTo>
                <a:lnTo>
                  <a:pt x="109855" y="135000"/>
                </a:lnTo>
                <a:lnTo>
                  <a:pt x="100458" y="135000"/>
                </a:lnTo>
                <a:lnTo>
                  <a:pt x="86487" y="135000"/>
                </a:lnTo>
                <a:lnTo>
                  <a:pt x="74804" y="137160"/>
                </a:lnTo>
                <a:lnTo>
                  <a:pt x="53722" y="139319"/>
                </a:lnTo>
                <a:lnTo>
                  <a:pt x="32767" y="143637"/>
                </a:lnTo>
                <a:lnTo>
                  <a:pt x="21083" y="143637"/>
                </a:lnTo>
                <a:lnTo>
                  <a:pt x="11685" y="143637"/>
                </a:lnTo>
                <a:lnTo>
                  <a:pt x="9398" y="14147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6" name="Freeform 476"/>
          <p:cNvSpPr/>
          <p:nvPr/>
        </p:nvSpPr>
        <p:spPr>
          <a:xfrm>
            <a:off x="5125211" y="3570733"/>
            <a:ext cx="172974" cy="150241"/>
          </a:xfrm>
          <a:custGeom>
            <a:avLst/>
            <a:gdLst/>
            <a:ahLst/>
            <a:cxnLst/>
            <a:rect l="0" t="0" r="0" b="0"/>
            <a:pathLst>
              <a:path w="172974" h="150241">
                <a:moveTo>
                  <a:pt x="9398" y="141478"/>
                </a:moveTo>
                <a:lnTo>
                  <a:pt x="6985" y="137160"/>
                </a:lnTo>
                <a:lnTo>
                  <a:pt x="6985" y="135000"/>
                </a:lnTo>
                <a:lnTo>
                  <a:pt x="6985" y="130682"/>
                </a:lnTo>
                <a:lnTo>
                  <a:pt x="6985" y="126238"/>
                </a:lnTo>
                <a:lnTo>
                  <a:pt x="6985" y="115442"/>
                </a:lnTo>
                <a:lnTo>
                  <a:pt x="18669" y="115442"/>
                </a:lnTo>
                <a:lnTo>
                  <a:pt x="30354" y="110997"/>
                </a:lnTo>
                <a:lnTo>
                  <a:pt x="53722" y="110997"/>
                </a:lnTo>
                <a:lnTo>
                  <a:pt x="58421" y="104520"/>
                </a:lnTo>
                <a:lnTo>
                  <a:pt x="70104" y="108838"/>
                </a:lnTo>
                <a:lnTo>
                  <a:pt x="79503" y="110997"/>
                </a:lnTo>
                <a:lnTo>
                  <a:pt x="84074" y="115442"/>
                </a:lnTo>
                <a:lnTo>
                  <a:pt x="88773" y="110997"/>
                </a:lnTo>
                <a:lnTo>
                  <a:pt x="93473" y="110997"/>
                </a:lnTo>
                <a:lnTo>
                  <a:pt x="95759" y="108838"/>
                </a:lnTo>
                <a:lnTo>
                  <a:pt x="100458" y="104520"/>
                </a:lnTo>
                <a:lnTo>
                  <a:pt x="88773" y="104520"/>
                </a:lnTo>
                <a:lnTo>
                  <a:pt x="74804" y="100203"/>
                </a:lnTo>
                <a:lnTo>
                  <a:pt x="65405" y="97916"/>
                </a:lnTo>
                <a:lnTo>
                  <a:pt x="63119" y="95757"/>
                </a:lnTo>
                <a:lnTo>
                  <a:pt x="58421" y="91440"/>
                </a:lnTo>
                <a:lnTo>
                  <a:pt x="51435" y="95757"/>
                </a:lnTo>
                <a:lnTo>
                  <a:pt x="44450" y="97916"/>
                </a:lnTo>
                <a:lnTo>
                  <a:pt x="39752" y="102362"/>
                </a:lnTo>
                <a:lnTo>
                  <a:pt x="37339" y="102362"/>
                </a:lnTo>
                <a:lnTo>
                  <a:pt x="30354" y="104520"/>
                </a:lnTo>
                <a:lnTo>
                  <a:pt x="9398" y="102362"/>
                </a:lnTo>
                <a:lnTo>
                  <a:pt x="11685" y="95757"/>
                </a:lnTo>
                <a:lnTo>
                  <a:pt x="13971" y="84963"/>
                </a:lnTo>
                <a:lnTo>
                  <a:pt x="11685" y="78359"/>
                </a:lnTo>
                <a:lnTo>
                  <a:pt x="11685" y="74041"/>
                </a:lnTo>
                <a:lnTo>
                  <a:pt x="6985" y="67437"/>
                </a:lnTo>
                <a:lnTo>
                  <a:pt x="2286" y="63119"/>
                </a:lnTo>
                <a:lnTo>
                  <a:pt x="0" y="58800"/>
                </a:lnTo>
                <a:lnTo>
                  <a:pt x="0" y="52197"/>
                </a:lnTo>
                <a:lnTo>
                  <a:pt x="0" y="41401"/>
                </a:lnTo>
                <a:lnTo>
                  <a:pt x="6985" y="28321"/>
                </a:lnTo>
                <a:lnTo>
                  <a:pt x="18669" y="4317"/>
                </a:lnTo>
                <a:lnTo>
                  <a:pt x="21083" y="4317"/>
                </a:lnTo>
                <a:lnTo>
                  <a:pt x="23368" y="4317"/>
                </a:lnTo>
                <a:lnTo>
                  <a:pt x="30354" y="6477"/>
                </a:lnTo>
                <a:lnTo>
                  <a:pt x="37339" y="4317"/>
                </a:lnTo>
                <a:lnTo>
                  <a:pt x="42037" y="2158"/>
                </a:lnTo>
                <a:lnTo>
                  <a:pt x="51435" y="0"/>
                </a:lnTo>
                <a:lnTo>
                  <a:pt x="53722" y="0"/>
                </a:lnTo>
                <a:lnTo>
                  <a:pt x="58421" y="0"/>
                </a:lnTo>
                <a:lnTo>
                  <a:pt x="70104" y="0"/>
                </a:lnTo>
                <a:lnTo>
                  <a:pt x="79503" y="0"/>
                </a:lnTo>
                <a:lnTo>
                  <a:pt x="84074" y="2158"/>
                </a:lnTo>
                <a:lnTo>
                  <a:pt x="91186" y="6477"/>
                </a:lnTo>
                <a:lnTo>
                  <a:pt x="95759" y="8763"/>
                </a:lnTo>
                <a:lnTo>
                  <a:pt x="95759" y="10921"/>
                </a:lnTo>
                <a:lnTo>
                  <a:pt x="105156" y="17398"/>
                </a:lnTo>
                <a:lnTo>
                  <a:pt x="112142" y="28321"/>
                </a:lnTo>
                <a:lnTo>
                  <a:pt x="130810" y="52197"/>
                </a:lnTo>
                <a:lnTo>
                  <a:pt x="142494" y="58800"/>
                </a:lnTo>
                <a:lnTo>
                  <a:pt x="144908" y="63119"/>
                </a:lnTo>
                <a:lnTo>
                  <a:pt x="151892" y="67437"/>
                </a:lnTo>
                <a:lnTo>
                  <a:pt x="147193" y="67437"/>
                </a:lnTo>
                <a:lnTo>
                  <a:pt x="149606" y="76200"/>
                </a:lnTo>
                <a:lnTo>
                  <a:pt x="154179" y="87122"/>
                </a:lnTo>
                <a:lnTo>
                  <a:pt x="156592" y="95757"/>
                </a:lnTo>
                <a:lnTo>
                  <a:pt x="163577" y="104520"/>
                </a:lnTo>
                <a:lnTo>
                  <a:pt x="165862" y="110997"/>
                </a:lnTo>
                <a:lnTo>
                  <a:pt x="172974" y="121919"/>
                </a:lnTo>
                <a:lnTo>
                  <a:pt x="172974" y="135000"/>
                </a:lnTo>
                <a:lnTo>
                  <a:pt x="172974" y="139319"/>
                </a:lnTo>
                <a:lnTo>
                  <a:pt x="172974" y="145922"/>
                </a:lnTo>
                <a:lnTo>
                  <a:pt x="165862" y="145922"/>
                </a:lnTo>
                <a:lnTo>
                  <a:pt x="163577" y="145922"/>
                </a:lnTo>
                <a:lnTo>
                  <a:pt x="156592" y="148082"/>
                </a:lnTo>
                <a:lnTo>
                  <a:pt x="151892" y="150241"/>
                </a:lnTo>
                <a:lnTo>
                  <a:pt x="144908" y="148082"/>
                </a:lnTo>
                <a:lnTo>
                  <a:pt x="137923" y="148082"/>
                </a:lnTo>
                <a:lnTo>
                  <a:pt x="126239" y="141478"/>
                </a:lnTo>
                <a:lnTo>
                  <a:pt x="114554" y="137160"/>
                </a:lnTo>
                <a:lnTo>
                  <a:pt x="109855" y="135000"/>
                </a:lnTo>
                <a:lnTo>
                  <a:pt x="100458" y="135000"/>
                </a:lnTo>
                <a:lnTo>
                  <a:pt x="86487" y="135000"/>
                </a:lnTo>
                <a:lnTo>
                  <a:pt x="74804" y="137160"/>
                </a:lnTo>
                <a:lnTo>
                  <a:pt x="53722" y="139319"/>
                </a:lnTo>
                <a:lnTo>
                  <a:pt x="32767" y="143637"/>
                </a:lnTo>
                <a:lnTo>
                  <a:pt x="21083" y="143637"/>
                </a:lnTo>
                <a:lnTo>
                  <a:pt x="11685" y="143637"/>
                </a:lnTo>
                <a:lnTo>
                  <a:pt x="9398" y="14147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7" name="Freeform 477"/>
          <p:cNvSpPr/>
          <p:nvPr/>
        </p:nvSpPr>
        <p:spPr>
          <a:xfrm>
            <a:off x="5137403" y="3704845"/>
            <a:ext cx="92075" cy="42036"/>
          </a:xfrm>
          <a:custGeom>
            <a:avLst/>
            <a:gdLst/>
            <a:ahLst/>
            <a:cxnLst/>
            <a:rect l="0" t="0" r="0" b="0"/>
            <a:pathLst>
              <a:path w="92075" h="42036">
                <a:moveTo>
                  <a:pt x="0" y="6604"/>
                </a:moveTo>
                <a:lnTo>
                  <a:pt x="21210" y="6604"/>
                </a:lnTo>
                <a:lnTo>
                  <a:pt x="42545" y="2158"/>
                </a:lnTo>
                <a:lnTo>
                  <a:pt x="66168" y="0"/>
                </a:lnTo>
                <a:lnTo>
                  <a:pt x="75566" y="0"/>
                </a:lnTo>
                <a:lnTo>
                  <a:pt x="92075" y="0"/>
                </a:lnTo>
                <a:lnTo>
                  <a:pt x="92075" y="6604"/>
                </a:lnTo>
                <a:lnTo>
                  <a:pt x="92075" y="8889"/>
                </a:lnTo>
                <a:lnTo>
                  <a:pt x="87376" y="11048"/>
                </a:lnTo>
                <a:lnTo>
                  <a:pt x="85091" y="13207"/>
                </a:lnTo>
                <a:lnTo>
                  <a:pt x="82677" y="13207"/>
                </a:lnTo>
                <a:lnTo>
                  <a:pt x="85091" y="17653"/>
                </a:lnTo>
                <a:lnTo>
                  <a:pt x="87376" y="19938"/>
                </a:lnTo>
                <a:lnTo>
                  <a:pt x="92075" y="19938"/>
                </a:lnTo>
                <a:lnTo>
                  <a:pt x="92075" y="28701"/>
                </a:lnTo>
                <a:lnTo>
                  <a:pt x="80264" y="33147"/>
                </a:lnTo>
                <a:lnTo>
                  <a:pt x="70867" y="37591"/>
                </a:lnTo>
                <a:lnTo>
                  <a:pt x="61468" y="39751"/>
                </a:lnTo>
                <a:lnTo>
                  <a:pt x="56643" y="42036"/>
                </a:lnTo>
                <a:lnTo>
                  <a:pt x="51943" y="42036"/>
                </a:lnTo>
                <a:lnTo>
                  <a:pt x="40132" y="28701"/>
                </a:lnTo>
                <a:lnTo>
                  <a:pt x="37847" y="24257"/>
                </a:lnTo>
                <a:lnTo>
                  <a:pt x="33020" y="22098"/>
                </a:lnTo>
                <a:lnTo>
                  <a:pt x="21210" y="19938"/>
                </a:lnTo>
                <a:lnTo>
                  <a:pt x="7112" y="13207"/>
                </a:lnTo>
                <a:lnTo>
                  <a:pt x="4700" y="11048"/>
                </a:lnTo>
                <a:lnTo>
                  <a:pt x="0" y="660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8" name="Freeform 478"/>
          <p:cNvSpPr/>
          <p:nvPr/>
        </p:nvSpPr>
        <p:spPr>
          <a:xfrm>
            <a:off x="5137403" y="3704845"/>
            <a:ext cx="92075" cy="42036"/>
          </a:xfrm>
          <a:custGeom>
            <a:avLst/>
            <a:gdLst/>
            <a:ahLst/>
            <a:cxnLst/>
            <a:rect l="0" t="0" r="0" b="0"/>
            <a:pathLst>
              <a:path w="92075" h="42036">
                <a:moveTo>
                  <a:pt x="0" y="6604"/>
                </a:moveTo>
                <a:lnTo>
                  <a:pt x="21210" y="6604"/>
                </a:lnTo>
                <a:lnTo>
                  <a:pt x="42545" y="2158"/>
                </a:lnTo>
                <a:lnTo>
                  <a:pt x="66168" y="0"/>
                </a:lnTo>
                <a:lnTo>
                  <a:pt x="75566" y="0"/>
                </a:lnTo>
                <a:lnTo>
                  <a:pt x="92075" y="0"/>
                </a:lnTo>
                <a:lnTo>
                  <a:pt x="92075" y="6604"/>
                </a:lnTo>
                <a:lnTo>
                  <a:pt x="92075" y="8889"/>
                </a:lnTo>
                <a:lnTo>
                  <a:pt x="87376" y="11048"/>
                </a:lnTo>
                <a:lnTo>
                  <a:pt x="85091" y="13207"/>
                </a:lnTo>
                <a:lnTo>
                  <a:pt x="82677" y="13207"/>
                </a:lnTo>
                <a:lnTo>
                  <a:pt x="85091" y="17653"/>
                </a:lnTo>
                <a:lnTo>
                  <a:pt x="87376" y="19938"/>
                </a:lnTo>
                <a:lnTo>
                  <a:pt x="92075" y="19938"/>
                </a:lnTo>
                <a:lnTo>
                  <a:pt x="92075" y="28701"/>
                </a:lnTo>
                <a:lnTo>
                  <a:pt x="80264" y="33147"/>
                </a:lnTo>
                <a:lnTo>
                  <a:pt x="70867" y="37591"/>
                </a:lnTo>
                <a:lnTo>
                  <a:pt x="61468" y="39751"/>
                </a:lnTo>
                <a:lnTo>
                  <a:pt x="56643" y="42036"/>
                </a:lnTo>
                <a:lnTo>
                  <a:pt x="51943" y="42036"/>
                </a:lnTo>
                <a:lnTo>
                  <a:pt x="40132" y="28701"/>
                </a:lnTo>
                <a:lnTo>
                  <a:pt x="37847" y="24257"/>
                </a:lnTo>
                <a:lnTo>
                  <a:pt x="33020" y="22098"/>
                </a:lnTo>
                <a:lnTo>
                  <a:pt x="21210" y="19938"/>
                </a:lnTo>
                <a:lnTo>
                  <a:pt x="7112" y="13207"/>
                </a:lnTo>
                <a:lnTo>
                  <a:pt x="4700" y="11048"/>
                </a:lnTo>
                <a:lnTo>
                  <a:pt x="0" y="660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79" name="Freeform 479"/>
          <p:cNvSpPr/>
          <p:nvPr/>
        </p:nvSpPr>
        <p:spPr>
          <a:xfrm>
            <a:off x="5190744" y="3704845"/>
            <a:ext cx="236982" cy="176148"/>
          </a:xfrm>
          <a:custGeom>
            <a:avLst/>
            <a:gdLst/>
            <a:ahLst/>
            <a:cxnLst/>
            <a:rect l="0" t="0" r="0" b="0"/>
            <a:pathLst>
              <a:path w="236982" h="176148">
                <a:moveTo>
                  <a:pt x="60959" y="115188"/>
                </a:moveTo>
                <a:lnTo>
                  <a:pt x="68071" y="104394"/>
                </a:lnTo>
                <a:lnTo>
                  <a:pt x="72771" y="100076"/>
                </a:lnTo>
                <a:lnTo>
                  <a:pt x="79756" y="95630"/>
                </a:lnTo>
                <a:lnTo>
                  <a:pt x="86740" y="91313"/>
                </a:lnTo>
                <a:lnTo>
                  <a:pt x="93852" y="86995"/>
                </a:lnTo>
                <a:lnTo>
                  <a:pt x="100838" y="84835"/>
                </a:lnTo>
                <a:lnTo>
                  <a:pt x="110235" y="82676"/>
                </a:lnTo>
                <a:lnTo>
                  <a:pt x="114934" y="84835"/>
                </a:lnTo>
                <a:lnTo>
                  <a:pt x="119634" y="84835"/>
                </a:lnTo>
                <a:lnTo>
                  <a:pt x="124333" y="86995"/>
                </a:lnTo>
                <a:lnTo>
                  <a:pt x="124333" y="91313"/>
                </a:lnTo>
                <a:lnTo>
                  <a:pt x="131317" y="91313"/>
                </a:lnTo>
                <a:lnTo>
                  <a:pt x="133731" y="97789"/>
                </a:lnTo>
                <a:lnTo>
                  <a:pt x="133731" y="104394"/>
                </a:lnTo>
                <a:lnTo>
                  <a:pt x="136016" y="115188"/>
                </a:lnTo>
                <a:lnTo>
                  <a:pt x="138429" y="126110"/>
                </a:lnTo>
                <a:lnTo>
                  <a:pt x="143128" y="132588"/>
                </a:lnTo>
                <a:lnTo>
                  <a:pt x="145415" y="139191"/>
                </a:lnTo>
                <a:lnTo>
                  <a:pt x="152527" y="137032"/>
                </a:lnTo>
                <a:lnTo>
                  <a:pt x="157226" y="134873"/>
                </a:lnTo>
                <a:lnTo>
                  <a:pt x="164210" y="134873"/>
                </a:lnTo>
                <a:lnTo>
                  <a:pt x="168909" y="137032"/>
                </a:lnTo>
                <a:lnTo>
                  <a:pt x="175895" y="139191"/>
                </a:lnTo>
                <a:lnTo>
                  <a:pt x="175895" y="147828"/>
                </a:lnTo>
                <a:lnTo>
                  <a:pt x="178308" y="160908"/>
                </a:lnTo>
                <a:lnTo>
                  <a:pt x="183007" y="169672"/>
                </a:lnTo>
                <a:lnTo>
                  <a:pt x="185292" y="173989"/>
                </a:lnTo>
                <a:lnTo>
                  <a:pt x="187706" y="176148"/>
                </a:lnTo>
                <a:lnTo>
                  <a:pt x="199390" y="176148"/>
                </a:lnTo>
                <a:lnTo>
                  <a:pt x="199390" y="173989"/>
                </a:lnTo>
                <a:lnTo>
                  <a:pt x="201676" y="169672"/>
                </a:lnTo>
                <a:lnTo>
                  <a:pt x="208788" y="169672"/>
                </a:lnTo>
                <a:lnTo>
                  <a:pt x="213486" y="169672"/>
                </a:lnTo>
                <a:lnTo>
                  <a:pt x="220471" y="163067"/>
                </a:lnTo>
                <a:lnTo>
                  <a:pt x="225171" y="156591"/>
                </a:lnTo>
                <a:lnTo>
                  <a:pt x="225171" y="149986"/>
                </a:lnTo>
                <a:lnTo>
                  <a:pt x="225171" y="147828"/>
                </a:lnTo>
                <a:lnTo>
                  <a:pt x="220471" y="143510"/>
                </a:lnTo>
                <a:lnTo>
                  <a:pt x="220471" y="139191"/>
                </a:lnTo>
                <a:lnTo>
                  <a:pt x="218185" y="137032"/>
                </a:lnTo>
                <a:lnTo>
                  <a:pt x="225171" y="134873"/>
                </a:lnTo>
                <a:lnTo>
                  <a:pt x="227584" y="134873"/>
                </a:lnTo>
                <a:lnTo>
                  <a:pt x="236982" y="130429"/>
                </a:lnTo>
                <a:lnTo>
                  <a:pt x="232283" y="128270"/>
                </a:lnTo>
                <a:lnTo>
                  <a:pt x="229870" y="126110"/>
                </a:lnTo>
                <a:lnTo>
                  <a:pt x="227584" y="115188"/>
                </a:lnTo>
                <a:lnTo>
                  <a:pt x="225171" y="102235"/>
                </a:lnTo>
                <a:lnTo>
                  <a:pt x="225171" y="91313"/>
                </a:lnTo>
                <a:lnTo>
                  <a:pt x="225171" y="89154"/>
                </a:lnTo>
                <a:lnTo>
                  <a:pt x="225171" y="84835"/>
                </a:lnTo>
                <a:lnTo>
                  <a:pt x="227584" y="80517"/>
                </a:lnTo>
                <a:lnTo>
                  <a:pt x="232283" y="78232"/>
                </a:lnTo>
                <a:lnTo>
                  <a:pt x="227584" y="78232"/>
                </a:lnTo>
                <a:lnTo>
                  <a:pt x="220471" y="76073"/>
                </a:lnTo>
                <a:lnTo>
                  <a:pt x="220471" y="71754"/>
                </a:lnTo>
                <a:lnTo>
                  <a:pt x="215772" y="69595"/>
                </a:lnTo>
                <a:lnTo>
                  <a:pt x="213486" y="65278"/>
                </a:lnTo>
                <a:lnTo>
                  <a:pt x="211073" y="58673"/>
                </a:lnTo>
                <a:lnTo>
                  <a:pt x="206375" y="47879"/>
                </a:lnTo>
                <a:lnTo>
                  <a:pt x="201676" y="34798"/>
                </a:lnTo>
                <a:lnTo>
                  <a:pt x="197103" y="21716"/>
                </a:lnTo>
                <a:lnTo>
                  <a:pt x="194690" y="19557"/>
                </a:lnTo>
                <a:lnTo>
                  <a:pt x="187706" y="13080"/>
                </a:lnTo>
                <a:lnTo>
                  <a:pt x="185292" y="10922"/>
                </a:lnTo>
                <a:lnTo>
                  <a:pt x="178308" y="8635"/>
                </a:lnTo>
                <a:lnTo>
                  <a:pt x="175895" y="10922"/>
                </a:lnTo>
                <a:lnTo>
                  <a:pt x="173609" y="13080"/>
                </a:lnTo>
                <a:lnTo>
                  <a:pt x="168909" y="13080"/>
                </a:lnTo>
                <a:lnTo>
                  <a:pt x="164210" y="13080"/>
                </a:lnTo>
                <a:lnTo>
                  <a:pt x="157226" y="13080"/>
                </a:lnTo>
                <a:lnTo>
                  <a:pt x="140715" y="13080"/>
                </a:lnTo>
                <a:lnTo>
                  <a:pt x="126619" y="13080"/>
                </a:lnTo>
                <a:lnTo>
                  <a:pt x="110235" y="8635"/>
                </a:lnTo>
                <a:lnTo>
                  <a:pt x="103251" y="8635"/>
                </a:lnTo>
                <a:lnTo>
                  <a:pt x="100838" y="8635"/>
                </a:lnTo>
                <a:lnTo>
                  <a:pt x="93852" y="10922"/>
                </a:lnTo>
                <a:lnTo>
                  <a:pt x="89153" y="13080"/>
                </a:lnTo>
                <a:lnTo>
                  <a:pt x="82041" y="10922"/>
                </a:lnTo>
                <a:lnTo>
                  <a:pt x="75057" y="10922"/>
                </a:lnTo>
                <a:lnTo>
                  <a:pt x="63372" y="4317"/>
                </a:lnTo>
                <a:lnTo>
                  <a:pt x="51561" y="0"/>
                </a:lnTo>
                <a:lnTo>
                  <a:pt x="46863" y="0"/>
                </a:lnTo>
                <a:lnTo>
                  <a:pt x="37591" y="0"/>
                </a:lnTo>
                <a:lnTo>
                  <a:pt x="37591" y="6476"/>
                </a:lnTo>
                <a:lnTo>
                  <a:pt x="37591" y="8635"/>
                </a:lnTo>
                <a:lnTo>
                  <a:pt x="32892" y="10922"/>
                </a:lnTo>
                <a:lnTo>
                  <a:pt x="30479" y="13080"/>
                </a:lnTo>
                <a:lnTo>
                  <a:pt x="30479" y="17398"/>
                </a:lnTo>
                <a:lnTo>
                  <a:pt x="32892" y="19557"/>
                </a:lnTo>
                <a:lnTo>
                  <a:pt x="37591" y="19557"/>
                </a:lnTo>
                <a:lnTo>
                  <a:pt x="37591" y="28320"/>
                </a:lnTo>
                <a:lnTo>
                  <a:pt x="25781" y="32638"/>
                </a:lnTo>
                <a:lnTo>
                  <a:pt x="16383" y="36957"/>
                </a:lnTo>
                <a:lnTo>
                  <a:pt x="6984" y="39116"/>
                </a:lnTo>
                <a:lnTo>
                  <a:pt x="4698" y="41275"/>
                </a:lnTo>
                <a:lnTo>
                  <a:pt x="0" y="41275"/>
                </a:lnTo>
                <a:lnTo>
                  <a:pt x="16383" y="56514"/>
                </a:lnTo>
                <a:lnTo>
                  <a:pt x="30479" y="76073"/>
                </a:lnTo>
                <a:lnTo>
                  <a:pt x="37591" y="84835"/>
                </a:lnTo>
                <a:lnTo>
                  <a:pt x="46863" y="95630"/>
                </a:lnTo>
                <a:lnTo>
                  <a:pt x="51561" y="104394"/>
                </a:lnTo>
                <a:lnTo>
                  <a:pt x="58673" y="117475"/>
                </a:lnTo>
                <a:lnTo>
                  <a:pt x="60959" y="11518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0" name="Freeform 480"/>
          <p:cNvSpPr/>
          <p:nvPr/>
        </p:nvSpPr>
        <p:spPr>
          <a:xfrm>
            <a:off x="5190744" y="3704845"/>
            <a:ext cx="236982" cy="176148"/>
          </a:xfrm>
          <a:custGeom>
            <a:avLst/>
            <a:gdLst/>
            <a:ahLst/>
            <a:cxnLst/>
            <a:rect l="0" t="0" r="0" b="0"/>
            <a:pathLst>
              <a:path w="236982" h="176148">
                <a:moveTo>
                  <a:pt x="60959" y="115188"/>
                </a:moveTo>
                <a:lnTo>
                  <a:pt x="68071" y="104394"/>
                </a:lnTo>
                <a:lnTo>
                  <a:pt x="72771" y="100076"/>
                </a:lnTo>
                <a:lnTo>
                  <a:pt x="79756" y="95630"/>
                </a:lnTo>
                <a:lnTo>
                  <a:pt x="86740" y="91313"/>
                </a:lnTo>
                <a:lnTo>
                  <a:pt x="93852" y="86995"/>
                </a:lnTo>
                <a:lnTo>
                  <a:pt x="100838" y="84835"/>
                </a:lnTo>
                <a:lnTo>
                  <a:pt x="110235" y="82676"/>
                </a:lnTo>
                <a:lnTo>
                  <a:pt x="114934" y="84835"/>
                </a:lnTo>
                <a:lnTo>
                  <a:pt x="119634" y="84835"/>
                </a:lnTo>
                <a:lnTo>
                  <a:pt x="124333" y="86995"/>
                </a:lnTo>
                <a:lnTo>
                  <a:pt x="124333" y="91313"/>
                </a:lnTo>
                <a:lnTo>
                  <a:pt x="131317" y="91313"/>
                </a:lnTo>
                <a:lnTo>
                  <a:pt x="133731" y="97789"/>
                </a:lnTo>
                <a:lnTo>
                  <a:pt x="133731" y="104394"/>
                </a:lnTo>
                <a:lnTo>
                  <a:pt x="136016" y="115188"/>
                </a:lnTo>
                <a:lnTo>
                  <a:pt x="138429" y="126110"/>
                </a:lnTo>
                <a:lnTo>
                  <a:pt x="143128" y="132588"/>
                </a:lnTo>
                <a:lnTo>
                  <a:pt x="145415" y="139191"/>
                </a:lnTo>
                <a:lnTo>
                  <a:pt x="152527" y="137032"/>
                </a:lnTo>
                <a:lnTo>
                  <a:pt x="157226" y="134873"/>
                </a:lnTo>
                <a:lnTo>
                  <a:pt x="164210" y="134873"/>
                </a:lnTo>
                <a:lnTo>
                  <a:pt x="168909" y="137032"/>
                </a:lnTo>
                <a:lnTo>
                  <a:pt x="175895" y="139191"/>
                </a:lnTo>
                <a:lnTo>
                  <a:pt x="175895" y="147828"/>
                </a:lnTo>
                <a:lnTo>
                  <a:pt x="178308" y="160908"/>
                </a:lnTo>
                <a:lnTo>
                  <a:pt x="183007" y="169672"/>
                </a:lnTo>
                <a:lnTo>
                  <a:pt x="185292" y="173989"/>
                </a:lnTo>
                <a:lnTo>
                  <a:pt x="187706" y="176148"/>
                </a:lnTo>
                <a:lnTo>
                  <a:pt x="199390" y="176148"/>
                </a:lnTo>
                <a:lnTo>
                  <a:pt x="199390" y="173989"/>
                </a:lnTo>
                <a:lnTo>
                  <a:pt x="201676" y="169672"/>
                </a:lnTo>
                <a:lnTo>
                  <a:pt x="208788" y="169672"/>
                </a:lnTo>
                <a:lnTo>
                  <a:pt x="213486" y="169672"/>
                </a:lnTo>
                <a:lnTo>
                  <a:pt x="220471" y="163067"/>
                </a:lnTo>
                <a:lnTo>
                  <a:pt x="225171" y="156591"/>
                </a:lnTo>
                <a:lnTo>
                  <a:pt x="225171" y="149986"/>
                </a:lnTo>
                <a:lnTo>
                  <a:pt x="225171" y="147828"/>
                </a:lnTo>
                <a:lnTo>
                  <a:pt x="220471" y="143510"/>
                </a:lnTo>
                <a:lnTo>
                  <a:pt x="220471" y="139191"/>
                </a:lnTo>
                <a:lnTo>
                  <a:pt x="218185" y="137032"/>
                </a:lnTo>
                <a:lnTo>
                  <a:pt x="225171" y="134873"/>
                </a:lnTo>
                <a:lnTo>
                  <a:pt x="227584" y="134873"/>
                </a:lnTo>
                <a:lnTo>
                  <a:pt x="236982" y="130429"/>
                </a:lnTo>
                <a:lnTo>
                  <a:pt x="232283" y="128270"/>
                </a:lnTo>
                <a:lnTo>
                  <a:pt x="229870" y="126110"/>
                </a:lnTo>
                <a:lnTo>
                  <a:pt x="227584" y="115188"/>
                </a:lnTo>
                <a:lnTo>
                  <a:pt x="225171" y="102235"/>
                </a:lnTo>
                <a:lnTo>
                  <a:pt x="225171" y="91313"/>
                </a:lnTo>
                <a:lnTo>
                  <a:pt x="225171" y="89154"/>
                </a:lnTo>
                <a:lnTo>
                  <a:pt x="225171" y="84835"/>
                </a:lnTo>
                <a:lnTo>
                  <a:pt x="227584" y="80517"/>
                </a:lnTo>
                <a:lnTo>
                  <a:pt x="232283" y="78232"/>
                </a:lnTo>
                <a:lnTo>
                  <a:pt x="227584" y="78232"/>
                </a:lnTo>
                <a:lnTo>
                  <a:pt x="220471" y="76073"/>
                </a:lnTo>
                <a:lnTo>
                  <a:pt x="220471" y="71754"/>
                </a:lnTo>
                <a:lnTo>
                  <a:pt x="215772" y="69595"/>
                </a:lnTo>
                <a:lnTo>
                  <a:pt x="213486" y="65278"/>
                </a:lnTo>
                <a:lnTo>
                  <a:pt x="211073" y="58673"/>
                </a:lnTo>
                <a:lnTo>
                  <a:pt x="206375" y="47879"/>
                </a:lnTo>
                <a:lnTo>
                  <a:pt x="201676" y="34798"/>
                </a:lnTo>
                <a:lnTo>
                  <a:pt x="197103" y="21716"/>
                </a:lnTo>
                <a:lnTo>
                  <a:pt x="194690" y="19557"/>
                </a:lnTo>
                <a:lnTo>
                  <a:pt x="187706" y="13080"/>
                </a:lnTo>
                <a:lnTo>
                  <a:pt x="185292" y="10922"/>
                </a:lnTo>
                <a:lnTo>
                  <a:pt x="178308" y="8635"/>
                </a:lnTo>
                <a:lnTo>
                  <a:pt x="175895" y="10922"/>
                </a:lnTo>
                <a:lnTo>
                  <a:pt x="173609" y="13080"/>
                </a:lnTo>
                <a:lnTo>
                  <a:pt x="168909" y="13080"/>
                </a:lnTo>
                <a:lnTo>
                  <a:pt x="164210" y="13080"/>
                </a:lnTo>
                <a:lnTo>
                  <a:pt x="157226" y="13080"/>
                </a:lnTo>
                <a:lnTo>
                  <a:pt x="140715" y="13080"/>
                </a:lnTo>
                <a:lnTo>
                  <a:pt x="126619" y="13080"/>
                </a:lnTo>
                <a:lnTo>
                  <a:pt x="110235" y="8635"/>
                </a:lnTo>
                <a:lnTo>
                  <a:pt x="103251" y="8635"/>
                </a:lnTo>
                <a:lnTo>
                  <a:pt x="100838" y="8635"/>
                </a:lnTo>
                <a:lnTo>
                  <a:pt x="93852" y="10922"/>
                </a:lnTo>
                <a:lnTo>
                  <a:pt x="89153" y="13080"/>
                </a:lnTo>
                <a:lnTo>
                  <a:pt x="82041" y="10922"/>
                </a:lnTo>
                <a:lnTo>
                  <a:pt x="75057" y="10922"/>
                </a:lnTo>
                <a:lnTo>
                  <a:pt x="63372" y="4317"/>
                </a:lnTo>
                <a:lnTo>
                  <a:pt x="51561" y="0"/>
                </a:lnTo>
                <a:lnTo>
                  <a:pt x="46863" y="0"/>
                </a:lnTo>
                <a:lnTo>
                  <a:pt x="37591" y="0"/>
                </a:lnTo>
                <a:lnTo>
                  <a:pt x="37591" y="6476"/>
                </a:lnTo>
                <a:lnTo>
                  <a:pt x="37591" y="8635"/>
                </a:lnTo>
                <a:lnTo>
                  <a:pt x="32892" y="10922"/>
                </a:lnTo>
                <a:lnTo>
                  <a:pt x="30479" y="13080"/>
                </a:lnTo>
                <a:lnTo>
                  <a:pt x="30479" y="17398"/>
                </a:lnTo>
                <a:lnTo>
                  <a:pt x="32892" y="19557"/>
                </a:lnTo>
                <a:lnTo>
                  <a:pt x="37591" y="19557"/>
                </a:lnTo>
                <a:lnTo>
                  <a:pt x="37591" y="28320"/>
                </a:lnTo>
                <a:lnTo>
                  <a:pt x="25781" y="32638"/>
                </a:lnTo>
                <a:lnTo>
                  <a:pt x="16383" y="36957"/>
                </a:lnTo>
                <a:lnTo>
                  <a:pt x="6984" y="39116"/>
                </a:lnTo>
                <a:lnTo>
                  <a:pt x="4698" y="41275"/>
                </a:lnTo>
                <a:lnTo>
                  <a:pt x="0" y="41275"/>
                </a:lnTo>
                <a:lnTo>
                  <a:pt x="16383" y="56514"/>
                </a:lnTo>
                <a:lnTo>
                  <a:pt x="30479" y="76073"/>
                </a:lnTo>
                <a:lnTo>
                  <a:pt x="37591" y="84835"/>
                </a:lnTo>
                <a:lnTo>
                  <a:pt x="46863" y="95630"/>
                </a:lnTo>
                <a:lnTo>
                  <a:pt x="51561" y="104394"/>
                </a:lnTo>
                <a:lnTo>
                  <a:pt x="58673" y="117475"/>
                </a:lnTo>
                <a:lnTo>
                  <a:pt x="60959" y="11518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1" name="Freeform 481"/>
          <p:cNvSpPr/>
          <p:nvPr/>
        </p:nvSpPr>
        <p:spPr>
          <a:xfrm>
            <a:off x="5251703" y="3791712"/>
            <a:ext cx="81535" cy="101474"/>
          </a:xfrm>
          <a:custGeom>
            <a:avLst/>
            <a:gdLst/>
            <a:ahLst/>
            <a:cxnLst/>
            <a:rect l="0" t="0" r="0" b="0"/>
            <a:pathLst>
              <a:path w="81535" h="101474">
                <a:moveTo>
                  <a:pt x="46610" y="101474"/>
                </a:moveTo>
                <a:lnTo>
                  <a:pt x="32639" y="88774"/>
                </a:lnTo>
                <a:lnTo>
                  <a:pt x="18669" y="78233"/>
                </a:lnTo>
                <a:lnTo>
                  <a:pt x="11685" y="71883"/>
                </a:lnTo>
                <a:lnTo>
                  <a:pt x="6986" y="63500"/>
                </a:lnTo>
                <a:lnTo>
                  <a:pt x="4700" y="59183"/>
                </a:lnTo>
                <a:lnTo>
                  <a:pt x="2287" y="52833"/>
                </a:lnTo>
                <a:lnTo>
                  <a:pt x="0" y="40133"/>
                </a:lnTo>
                <a:lnTo>
                  <a:pt x="0" y="31750"/>
                </a:lnTo>
                <a:lnTo>
                  <a:pt x="4700" y="21209"/>
                </a:lnTo>
                <a:lnTo>
                  <a:pt x="11685" y="16891"/>
                </a:lnTo>
                <a:lnTo>
                  <a:pt x="18669" y="12700"/>
                </a:lnTo>
                <a:lnTo>
                  <a:pt x="23242" y="6350"/>
                </a:lnTo>
                <a:lnTo>
                  <a:pt x="30226" y="4191"/>
                </a:lnTo>
                <a:lnTo>
                  <a:pt x="39625" y="2159"/>
                </a:lnTo>
                <a:lnTo>
                  <a:pt x="46610" y="0"/>
                </a:lnTo>
                <a:lnTo>
                  <a:pt x="51181" y="2159"/>
                </a:lnTo>
                <a:lnTo>
                  <a:pt x="55881" y="2159"/>
                </a:lnTo>
                <a:lnTo>
                  <a:pt x="60580" y="4191"/>
                </a:lnTo>
                <a:lnTo>
                  <a:pt x="60580" y="6350"/>
                </a:lnTo>
                <a:lnTo>
                  <a:pt x="67564" y="8509"/>
                </a:lnTo>
                <a:lnTo>
                  <a:pt x="67564" y="12700"/>
                </a:lnTo>
                <a:lnTo>
                  <a:pt x="69850" y="21209"/>
                </a:lnTo>
                <a:lnTo>
                  <a:pt x="72137" y="31750"/>
                </a:lnTo>
                <a:lnTo>
                  <a:pt x="74550" y="40133"/>
                </a:lnTo>
                <a:lnTo>
                  <a:pt x="79122" y="48641"/>
                </a:lnTo>
                <a:lnTo>
                  <a:pt x="81535" y="54991"/>
                </a:lnTo>
                <a:lnTo>
                  <a:pt x="79122" y="59183"/>
                </a:lnTo>
                <a:lnTo>
                  <a:pt x="79122" y="61341"/>
                </a:lnTo>
                <a:lnTo>
                  <a:pt x="76836" y="65533"/>
                </a:lnTo>
                <a:lnTo>
                  <a:pt x="74550" y="71883"/>
                </a:lnTo>
                <a:lnTo>
                  <a:pt x="69850" y="78233"/>
                </a:lnTo>
                <a:lnTo>
                  <a:pt x="67564" y="82424"/>
                </a:lnTo>
                <a:lnTo>
                  <a:pt x="55881" y="93091"/>
                </a:lnTo>
                <a:lnTo>
                  <a:pt x="48895" y="97283"/>
                </a:lnTo>
                <a:lnTo>
                  <a:pt x="46610" y="99441"/>
                </a:lnTo>
                <a:lnTo>
                  <a:pt x="46610" y="10147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2" name="Freeform 482"/>
          <p:cNvSpPr/>
          <p:nvPr/>
        </p:nvSpPr>
        <p:spPr>
          <a:xfrm>
            <a:off x="5251703" y="3791712"/>
            <a:ext cx="81535" cy="101474"/>
          </a:xfrm>
          <a:custGeom>
            <a:avLst/>
            <a:gdLst/>
            <a:ahLst/>
            <a:cxnLst/>
            <a:rect l="0" t="0" r="0" b="0"/>
            <a:pathLst>
              <a:path w="81535" h="101474">
                <a:moveTo>
                  <a:pt x="46610" y="101474"/>
                </a:moveTo>
                <a:lnTo>
                  <a:pt x="32639" y="88774"/>
                </a:lnTo>
                <a:lnTo>
                  <a:pt x="18669" y="78233"/>
                </a:lnTo>
                <a:lnTo>
                  <a:pt x="11685" y="71883"/>
                </a:lnTo>
                <a:lnTo>
                  <a:pt x="6986" y="63500"/>
                </a:lnTo>
                <a:lnTo>
                  <a:pt x="4700" y="59183"/>
                </a:lnTo>
                <a:lnTo>
                  <a:pt x="2287" y="52833"/>
                </a:lnTo>
                <a:lnTo>
                  <a:pt x="0" y="40133"/>
                </a:lnTo>
                <a:lnTo>
                  <a:pt x="0" y="31750"/>
                </a:lnTo>
                <a:lnTo>
                  <a:pt x="4700" y="21209"/>
                </a:lnTo>
                <a:lnTo>
                  <a:pt x="11685" y="16891"/>
                </a:lnTo>
                <a:lnTo>
                  <a:pt x="18669" y="12700"/>
                </a:lnTo>
                <a:lnTo>
                  <a:pt x="23242" y="6350"/>
                </a:lnTo>
                <a:lnTo>
                  <a:pt x="30226" y="4191"/>
                </a:lnTo>
                <a:lnTo>
                  <a:pt x="39625" y="2159"/>
                </a:lnTo>
                <a:lnTo>
                  <a:pt x="46610" y="0"/>
                </a:lnTo>
                <a:lnTo>
                  <a:pt x="51181" y="2159"/>
                </a:lnTo>
                <a:lnTo>
                  <a:pt x="55881" y="2159"/>
                </a:lnTo>
                <a:lnTo>
                  <a:pt x="60580" y="4191"/>
                </a:lnTo>
                <a:lnTo>
                  <a:pt x="60580" y="6350"/>
                </a:lnTo>
                <a:lnTo>
                  <a:pt x="67564" y="8509"/>
                </a:lnTo>
                <a:lnTo>
                  <a:pt x="67564" y="12700"/>
                </a:lnTo>
                <a:lnTo>
                  <a:pt x="69850" y="21209"/>
                </a:lnTo>
                <a:lnTo>
                  <a:pt x="72137" y="31750"/>
                </a:lnTo>
                <a:lnTo>
                  <a:pt x="74550" y="40133"/>
                </a:lnTo>
                <a:lnTo>
                  <a:pt x="79122" y="48641"/>
                </a:lnTo>
                <a:lnTo>
                  <a:pt x="81535" y="54991"/>
                </a:lnTo>
                <a:lnTo>
                  <a:pt x="79122" y="59183"/>
                </a:lnTo>
                <a:lnTo>
                  <a:pt x="79122" y="61341"/>
                </a:lnTo>
                <a:lnTo>
                  <a:pt x="76836" y="65533"/>
                </a:lnTo>
                <a:lnTo>
                  <a:pt x="74550" y="71883"/>
                </a:lnTo>
                <a:lnTo>
                  <a:pt x="69850" y="78233"/>
                </a:lnTo>
                <a:lnTo>
                  <a:pt x="67564" y="82424"/>
                </a:lnTo>
                <a:lnTo>
                  <a:pt x="55881" y="93091"/>
                </a:lnTo>
                <a:lnTo>
                  <a:pt x="48895" y="97283"/>
                </a:lnTo>
                <a:lnTo>
                  <a:pt x="46610" y="99441"/>
                </a:lnTo>
                <a:lnTo>
                  <a:pt x="46610" y="10147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3" name="Freeform 483"/>
          <p:cNvSpPr/>
          <p:nvPr/>
        </p:nvSpPr>
        <p:spPr>
          <a:xfrm>
            <a:off x="5298947" y="3842005"/>
            <a:ext cx="139447" cy="127381"/>
          </a:xfrm>
          <a:custGeom>
            <a:avLst/>
            <a:gdLst/>
            <a:ahLst/>
            <a:cxnLst/>
            <a:rect l="0" t="0" r="0" b="0"/>
            <a:pathLst>
              <a:path w="139447" h="127381">
                <a:moveTo>
                  <a:pt x="130175" y="127381"/>
                </a:moveTo>
                <a:lnTo>
                  <a:pt x="120778" y="127381"/>
                </a:lnTo>
                <a:lnTo>
                  <a:pt x="113793" y="125222"/>
                </a:lnTo>
                <a:lnTo>
                  <a:pt x="106935" y="118744"/>
                </a:lnTo>
                <a:lnTo>
                  <a:pt x="104522" y="116585"/>
                </a:lnTo>
                <a:lnTo>
                  <a:pt x="95250" y="107950"/>
                </a:lnTo>
                <a:lnTo>
                  <a:pt x="88266" y="103631"/>
                </a:lnTo>
                <a:lnTo>
                  <a:pt x="83693" y="99313"/>
                </a:lnTo>
                <a:lnTo>
                  <a:pt x="65024" y="88519"/>
                </a:lnTo>
                <a:lnTo>
                  <a:pt x="44197" y="75565"/>
                </a:lnTo>
                <a:lnTo>
                  <a:pt x="23242" y="62610"/>
                </a:lnTo>
                <a:lnTo>
                  <a:pt x="0" y="51816"/>
                </a:lnTo>
                <a:lnTo>
                  <a:pt x="0" y="49656"/>
                </a:lnTo>
                <a:lnTo>
                  <a:pt x="2287" y="47497"/>
                </a:lnTo>
                <a:lnTo>
                  <a:pt x="9272" y="43179"/>
                </a:lnTo>
                <a:lnTo>
                  <a:pt x="20956" y="32385"/>
                </a:lnTo>
                <a:lnTo>
                  <a:pt x="23242" y="28066"/>
                </a:lnTo>
                <a:lnTo>
                  <a:pt x="27941" y="21590"/>
                </a:lnTo>
                <a:lnTo>
                  <a:pt x="32512" y="12953"/>
                </a:lnTo>
                <a:lnTo>
                  <a:pt x="32512" y="10794"/>
                </a:lnTo>
                <a:lnTo>
                  <a:pt x="32512" y="6476"/>
                </a:lnTo>
                <a:lnTo>
                  <a:pt x="34799" y="4318"/>
                </a:lnTo>
                <a:lnTo>
                  <a:pt x="41783" y="0"/>
                </a:lnTo>
                <a:lnTo>
                  <a:pt x="46482" y="0"/>
                </a:lnTo>
                <a:lnTo>
                  <a:pt x="53468" y="0"/>
                </a:lnTo>
                <a:lnTo>
                  <a:pt x="58039" y="0"/>
                </a:lnTo>
                <a:lnTo>
                  <a:pt x="65024" y="2159"/>
                </a:lnTo>
                <a:lnTo>
                  <a:pt x="65024" y="12953"/>
                </a:lnTo>
                <a:lnTo>
                  <a:pt x="67437" y="23748"/>
                </a:lnTo>
                <a:lnTo>
                  <a:pt x="72010" y="34544"/>
                </a:lnTo>
                <a:lnTo>
                  <a:pt x="74295" y="36703"/>
                </a:lnTo>
                <a:lnTo>
                  <a:pt x="78994" y="38862"/>
                </a:lnTo>
                <a:lnTo>
                  <a:pt x="88266" y="38862"/>
                </a:lnTo>
                <a:lnTo>
                  <a:pt x="88266" y="36703"/>
                </a:lnTo>
                <a:lnTo>
                  <a:pt x="90679" y="34544"/>
                </a:lnTo>
                <a:lnTo>
                  <a:pt x="97537" y="34544"/>
                </a:lnTo>
                <a:lnTo>
                  <a:pt x="104522" y="41020"/>
                </a:lnTo>
                <a:lnTo>
                  <a:pt x="106935" y="45338"/>
                </a:lnTo>
                <a:lnTo>
                  <a:pt x="106935" y="49656"/>
                </a:lnTo>
                <a:lnTo>
                  <a:pt x="106935" y="51816"/>
                </a:lnTo>
                <a:lnTo>
                  <a:pt x="104522" y="58293"/>
                </a:lnTo>
                <a:lnTo>
                  <a:pt x="104522" y="60451"/>
                </a:lnTo>
                <a:lnTo>
                  <a:pt x="104522" y="62610"/>
                </a:lnTo>
                <a:lnTo>
                  <a:pt x="104522" y="66928"/>
                </a:lnTo>
                <a:lnTo>
                  <a:pt x="109220" y="71247"/>
                </a:lnTo>
                <a:lnTo>
                  <a:pt x="120778" y="77723"/>
                </a:lnTo>
                <a:lnTo>
                  <a:pt x="130175" y="88519"/>
                </a:lnTo>
                <a:lnTo>
                  <a:pt x="137033" y="90678"/>
                </a:lnTo>
                <a:lnTo>
                  <a:pt x="139447" y="97154"/>
                </a:lnTo>
                <a:lnTo>
                  <a:pt x="132462" y="110109"/>
                </a:lnTo>
                <a:lnTo>
                  <a:pt x="130175" y="12738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4" name="Freeform 484"/>
          <p:cNvSpPr/>
          <p:nvPr/>
        </p:nvSpPr>
        <p:spPr>
          <a:xfrm>
            <a:off x="5298947" y="3842005"/>
            <a:ext cx="139447" cy="127381"/>
          </a:xfrm>
          <a:custGeom>
            <a:avLst/>
            <a:gdLst/>
            <a:ahLst/>
            <a:cxnLst/>
            <a:rect l="0" t="0" r="0" b="0"/>
            <a:pathLst>
              <a:path w="139447" h="127381">
                <a:moveTo>
                  <a:pt x="130175" y="127381"/>
                </a:moveTo>
                <a:lnTo>
                  <a:pt x="120778" y="127381"/>
                </a:lnTo>
                <a:lnTo>
                  <a:pt x="113793" y="125222"/>
                </a:lnTo>
                <a:lnTo>
                  <a:pt x="106935" y="118744"/>
                </a:lnTo>
                <a:lnTo>
                  <a:pt x="104522" y="116585"/>
                </a:lnTo>
                <a:lnTo>
                  <a:pt x="95250" y="107950"/>
                </a:lnTo>
                <a:lnTo>
                  <a:pt x="88266" y="103631"/>
                </a:lnTo>
                <a:lnTo>
                  <a:pt x="83693" y="99313"/>
                </a:lnTo>
                <a:lnTo>
                  <a:pt x="65024" y="88519"/>
                </a:lnTo>
                <a:lnTo>
                  <a:pt x="44197" y="75565"/>
                </a:lnTo>
                <a:lnTo>
                  <a:pt x="23242" y="62610"/>
                </a:lnTo>
                <a:lnTo>
                  <a:pt x="0" y="51816"/>
                </a:lnTo>
                <a:lnTo>
                  <a:pt x="0" y="49656"/>
                </a:lnTo>
                <a:lnTo>
                  <a:pt x="2287" y="47497"/>
                </a:lnTo>
                <a:lnTo>
                  <a:pt x="9272" y="43179"/>
                </a:lnTo>
                <a:lnTo>
                  <a:pt x="20956" y="32385"/>
                </a:lnTo>
                <a:lnTo>
                  <a:pt x="23242" y="28066"/>
                </a:lnTo>
                <a:lnTo>
                  <a:pt x="27941" y="21590"/>
                </a:lnTo>
                <a:lnTo>
                  <a:pt x="32512" y="12953"/>
                </a:lnTo>
                <a:lnTo>
                  <a:pt x="32512" y="10794"/>
                </a:lnTo>
                <a:lnTo>
                  <a:pt x="32512" y="6476"/>
                </a:lnTo>
                <a:lnTo>
                  <a:pt x="34799" y="4318"/>
                </a:lnTo>
                <a:lnTo>
                  <a:pt x="41783" y="0"/>
                </a:lnTo>
                <a:lnTo>
                  <a:pt x="46482" y="0"/>
                </a:lnTo>
                <a:lnTo>
                  <a:pt x="53468" y="0"/>
                </a:lnTo>
                <a:lnTo>
                  <a:pt x="58039" y="0"/>
                </a:lnTo>
                <a:lnTo>
                  <a:pt x="65024" y="2159"/>
                </a:lnTo>
                <a:lnTo>
                  <a:pt x="65024" y="12953"/>
                </a:lnTo>
                <a:lnTo>
                  <a:pt x="67437" y="23748"/>
                </a:lnTo>
                <a:lnTo>
                  <a:pt x="72010" y="34544"/>
                </a:lnTo>
                <a:lnTo>
                  <a:pt x="74295" y="36703"/>
                </a:lnTo>
                <a:lnTo>
                  <a:pt x="78994" y="38862"/>
                </a:lnTo>
                <a:lnTo>
                  <a:pt x="88266" y="38862"/>
                </a:lnTo>
                <a:lnTo>
                  <a:pt x="88266" y="36703"/>
                </a:lnTo>
                <a:lnTo>
                  <a:pt x="90679" y="34544"/>
                </a:lnTo>
                <a:lnTo>
                  <a:pt x="97537" y="34544"/>
                </a:lnTo>
                <a:lnTo>
                  <a:pt x="104522" y="41020"/>
                </a:lnTo>
                <a:lnTo>
                  <a:pt x="106935" y="45338"/>
                </a:lnTo>
                <a:lnTo>
                  <a:pt x="106935" y="49656"/>
                </a:lnTo>
                <a:lnTo>
                  <a:pt x="106935" y="51816"/>
                </a:lnTo>
                <a:lnTo>
                  <a:pt x="104522" y="58293"/>
                </a:lnTo>
                <a:lnTo>
                  <a:pt x="104522" y="60451"/>
                </a:lnTo>
                <a:lnTo>
                  <a:pt x="104522" y="62610"/>
                </a:lnTo>
                <a:lnTo>
                  <a:pt x="104522" y="66928"/>
                </a:lnTo>
                <a:lnTo>
                  <a:pt x="109220" y="71247"/>
                </a:lnTo>
                <a:lnTo>
                  <a:pt x="120778" y="77723"/>
                </a:lnTo>
                <a:lnTo>
                  <a:pt x="130175" y="88519"/>
                </a:lnTo>
                <a:lnTo>
                  <a:pt x="137033" y="90678"/>
                </a:lnTo>
                <a:lnTo>
                  <a:pt x="139447" y="97154"/>
                </a:lnTo>
                <a:lnTo>
                  <a:pt x="132462" y="110109"/>
                </a:lnTo>
                <a:lnTo>
                  <a:pt x="130175" y="12738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5" name="Freeform 485"/>
          <p:cNvSpPr/>
          <p:nvPr/>
        </p:nvSpPr>
        <p:spPr>
          <a:xfrm>
            <a:off x="5492496" y="3624073"/>
            <a:ext cx="258318" cy="177673"/>
          </a:xfrm>
          <a:custGeom>
            <a:avLst/>
            <a:gdLst/>
            <a:ahLst/>
            <a:cxnLst/>
            <a:rect l="0" t="0" r="0" b="0"/>
            <a:pathLst>
              <a:path w="258318" h="177673">
                <a:moveTo>
                  <a:pt x="258318" y="84454"/>
                </a:moveTo>
                <a:lnTo>
                  <a:pt x="253619" y="80136"/>
                </a:lnTo>
                <a:lnTo>
                  <a:pt x="248919" y="80136"/>
                </a:lnTo>
                <a:lnTo>
                  <a:pt x="237363" y="77977"/>
                </a:lnTo>
                <a:lnTo>
                  <a:pt x="225679" y="73660"/>
                </a:lnTo>
                <a:lnTo>
                  <a:pt x="223393" y="73660"/>
                </a:lnTo>
                <a:lnTo>
                  <a:pt x="218694" y="71501"/>
                </a:lnTo>
                <a:lnTo>
                  <a:pt x="216407" y="67182"/>
                </a:lnTo>
                <a:lnTo>
                  <a:pt x="216407" y="62864"/>
                </a:lnTo>
                <a:lnTo>
                  <a:pt x="216407" y="54229"/>
                </a:lnTo>
                <a:lnTo>
                  <a:pt x="216407" y="45466"/>
                </a:lnTo>
                <a:lnTo>
                  <a:pt x="216407" y="41148"/>
                </a:lnTo>
                <a:lnTo>
                  <a:pt x="214121" y="38988"/>
                </a:lnTo>
                <a:lnTo>
                  <a:pt x="204724" y="32511"/>
                </a:lnTo>
                <a:lnTo>
                  <a:pt x="195452" y="30352"/>
                </a:lnTo>
                <a:lnTo>
                  <a:pt x="190754" y="26035"/>
                </a:lnTo>
                <a:lnTo>
                  <a:pt x="188468" y="21717"/>
                </a:lnTo>
                <a:lnTo>
                  <a:pt x="183769" y="0"/>
                </a:lnTo>
                <a:lnTo>
                  <a:pt x="160527" y="6476"/>
                </a:lnTo>
                <a:lnTo>
                  <a:pt x="139573" y="12954"/>
                </a:lnTo>
                <a:lnTo>
                  <a:pt x="97663" y="26035"/>
                </a:lnTo>
                <a:lnTo>
                  <a:pt x="90805" y="30352"/>
                </a:lnTo>
                <a:lnTo>
                  <a:pt x="86106" y="32511"/>
                </a:lnTo>
                <a:lnTo>
                  <a:pt x="76834" y="43307"/>
                </a:lnTo>
                <a:lnTo>
                  <a:pt x="74421" y="49783"/>
                </a:lnTo>
                <a:lnTo>
                  <a:pt x="69850" y="54229"/>
                </a:lnTo>
                <a:lnTo>
                  <a:pt x="67437" y="54229"/>
                </a:lnTo>
                <a:lnTo>
                  <a:pt x="67437" y="56388"/>
                </a:lnTo>
                <a:lnTo>
                  <a:pt x="60451" y="56388"/>
                </a:lnTo>
                <a:lnTo>
                  <a:pt x="51181" y="54229"/>
                </a:lnTo>
                <a:lnTo>
                  <a:pt x="41909" y="54229"/>
                </a:lnTo>
                <a:lnTo>
                  <a:pt x="41909" y="73660"/>
                </a:lnTo>
                <a:lnTo>
                  <a:pt x="41909" y="77977"/>
                </a:lnTo>
                <a:lnTo>
                  <a:pt x="39496" y="80136"/>
                </a:lnTo>
                <a:lnTo>
                  <a:pt x="37211" y="88773"/>
                </a:lnTo>
                <a:lnTo>
                  <a:pt x="30225" y="93217"/>
                </a:lnTo>
                <a:lnTo>
                  <a:pt x="25654" y="97535"/>
                </a:lnTo>
                <a:lnTo>
                  <a:pt x="11683" y="104013"/>
                </a:lnTo>
                <a:lnTo>
                  <a:pt x="9270" y="108330"/>
                </a:lnTo>
                <a:lnTo>
                  <a:pt x="6984" y="110489"/>
                </a:lnTo>
                <a:lnTo>
                  <a:pt x="6984" y="114807"/>
                </a:lnTo>
                <a:lnTo>
                  <a:pt x="6984" y="119126"/>
                </a:lnTo>
                <a:lnTo>
                  <a:pt x="6984" y="123444"/>
                </a:lnTo>
                <a:lnTo>
                  <a:pt x="6984" y="132207"/>
                </a:lnTo>
                <a:lnTo>
                  <a:pt x="4699" y="136525"/>
                </a:lnTo>
                <a:lnTo>
                  <a:pt x="0" y="143001"/>
                </a:lnTo>
                <a:lnTo>
                  <a:pt x="4699" y="147320"/>
                </a:lnTo>
                <a:lnTo>
                  <a:pt x="6984" y="151638"/>
                </a:lnTo>
                <a:lnTo>
                  <a:pt x="16256" y="162560"/>
                </a:lnTo>
                <a:lnTo>
                  <a:pt x="20955" y="166877"/>
                </a:lnTo>
                <a:lnTo>
                  <a:pt x="27939" y="169036"/>
                </a:lnTo>
                <a:lnTo>
                  <a:pt x="30225" y="171195"/>
                </a:lnTo>
                <a:lnTo>
                  <a:pt x="37211" y="175513"/>
                </a:lnTo>
                <a:lnTo>
                  <a:pt x="44195" y="171195"/>
                </a:lnTo>
                <a:lnTo>
                  <a:pt x="51181" y="169036"/>
                </a:lnTo>
                <a:lnTo>
                  <a:pt x="58165" y="166877"/>
                </a:lnTo>
                <a:lnTo>
                  <a:pt x="67437" y="164719"/>
                </a:lnTo>
                <a:lnTo>
                  <a:pt x="69850" y="166877"/>
                </a:lnTo>
                <a:lnTo>
                  <a:pt x="72136" y="166877"/>
                </a:lnTo>
                <a:lnTo>
                  <a:pt x="76834" y="169036"/>
                </a:lnTo>
                <a:lnTo>
                  <a:pt x="81407" y="175513"/>
                </a:lnTo>
                <a:lnTo>
                  <a:pt x="90805" y="177673"/>
                </a:lnTo>
                <a:lnTo>
                  <a:pt x="90805" y="169036"/>
                </a:lnTo>
                <a:lnTo>
                  <a:pt x="90805" y="155955"/>
                </a:lnTo>
                <a:lnTo>
                  <a:pt x="90805" y="140842"/>
                </a:lnTo>
                <a:lnTo>
                  <a:pt x="90805" y="130048"/>
                </a:lnTo>
                <a:lnTo>
                  <a:pt x="104648" y="127888"/>
                </a:lnTo>
                <a:lnTo>
                  <a:pt x="121031" y="127888"/>
                </a:lnTo>
                <a:lnTo>
                  <a:pt x="160527" y="127888"/>
                </a:lnTo>
                <a:lnTo>
                  <a:pt x="221107" y="127888"/>
                </a:lnTo>
                <a:lnTo>
                  <a:pt x="221107" y="123444"/>
                </a:lnTo>
                <a:lnTo>
                  <a:pt x="221107" y="121285"/>
                </a:lnTo>
                <a:lnTo>
                  <a:pt x="223393" y="121285"/>
                </a:lnTo>
                <a:lnTo>
                  <a:pt x="225679" y="119126"/>
                </a:lnTo>
                <a:lnTo>
                  <a:pt x="232663" y="116967"/>
                </a:lnTo>
                <a:lnTo>
                  <a:pt x="237363" y="114807"/>
                </a:lnTo>
                <a:lnTo>
                  <a:pt x="246633" y="112648"/>
                </a:lnTo>
                <a:lnTo>
                  <a:pt x="251332" y="110489"/>
                </a:lnTo>
                <a:lnTo>
                  <a:pt x="253619" y="108330"/>
                </a:lnTo>
                <a:lnTo>
                  <a:pt x="255905" y="108330"/>
                </a:lnTo>
                <a:lnTo>
                  <a:pt x="258318" y="101854"/>
                </a:lnTo>
                <a:lnTo>
                  <a:pt x="258318" y="99695"/>
                </a:lnTo>
                <a:lnTo>
                  <a:pt x="258318" y="88773"/>
                </a:lnTo>
                <a:lnTo>
                  <a:pt x="258318" y="8445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6" name="Freeform 486"/>
          <p:cNvSpPr/>
          <p:nvPr/>
        </p:nvSpPr>
        <p:spPr>
          <a:xfrm>
            <a:off x="5492496" y="3624073"/>
            <a:ext cx="258318" cy="177673"/>
          </a:xfrm>
          <a:custGeom>
            <a:avLst/>
            <a:gdLst/>
            <a:ahLst/>
            <a:cxnLst/>
            <a:rect l="0" t="0" r="0" b="0"/>
            <a:pathLst>
              <a:path w="258318" h="177673">
                <a:moveTo>
                  <a:pt x="258318" y="84454"/>
                </a:moveTo>
                <a:lnTo>
                  <a:pt x="253619" y="80136"/>
                </a:lnTo>
                <a:lnTo>
                  <a:pt x="248919" y="80136"/>
                </a:lnTo>
                <a:lnTo>
                  <a:pt x="237363" y="77977"/>
                </a:lnTo>
                <a:lnTo>
                  <a:pt x="225679" y="73660"/>
                </a:lnTo>
                <a:lnTo>
                  <a:pt x="223393" y="73660"/>
                </a:lnTo>
                <a:lnTo>
                  <a:pt x="218694" y="71501"/>
                </a:lnTo>
                <a:lnTo>
                  <a:pt x="216407" y="67182"/>
                </a:lnTo>
                <a:lnTo>
                  <a:pt x="216407" y="62864"/>
                </a:lnTo>
                <a:lnTo>
                  <a:pt x="216407" y="54229"/>
                </a:lnTo>
                <a:lnTo>
                  <a:pt x="216407" y="45466"/>
                </a:lnTo>
                <a:lnTo>
                  <a:pt x="216407" y="41148"/>
                </a:lnTo>
                <a:lnTo>
                  <a:pt x="214121" y="38988"/>
                </a:lnTo>
                <a:lnTo>
                  <a:pt x="204724" y="32511"/>
                </a:lnTo>
                <a:lnTo>
                  <a:pt x="195452" y="30352"/>
                </a:lnTo>
                <a:lnTo>
                  <a:pt x="190754" y="26035"/>
                </a:lnTo>
                <a:lnTo>
                  <a:pt x="188468" y="21717"/>
                </a:lnTo>
                <a:lnTo>
                  <a:pt x="183769" y="0"/>
                </a:lnTo>
                <a:lnTo>
                  <a:pt x="160527" y="6476"/>
                </a:lnTo>
                <a:lnTo>
                  <a:pt x="139573" y="12954"/>
                </a:lnTo>
                <a:lnTo>
                  <a:pt x="97663" y="26035"/>
                </a:lnTo>
                <a:lnTo>
                  <a:pt x="90805" y="30352"/>
                </a:lnTo>
                <a:lnTo>
                  <a:pt x="86106" y="32511"/>
                </a:lnTo>
                <a:lnTo>
                  <a:pt x="76834" y="43307"/>
                </a:lnTo>
                <a:lnTo>
                  <a:pt x="74421" y="49783"/>
                </a:lnTo>
                <a:lnTo>
                  <a:pt x="69850" y="54229"/>
                </a:lnTo>
                <a:lnTo>
                  <a:pt x="67437" y="54229"/>
                </a:lnTo>
                <a:lnTo>
                  <a:pt x="67437" y="56388"/>
                </a:lnTo>
                <a:lnTo>
                  <a:pt x="60451" y="56388"/>
                </a:lnTo>
                <a:lnTo>
                  <a:pt x="51181" y="54229"/>
                </a:lnTo>
                <a:lnTo>
                  <a:pt x="41909" y="54229"/>
                </a:lnTo>
                <a:lnTo>
                  <a:pt x="41909" y="73660"/>
                </a:lnTo>
                <a:lnTo>
                  <a:pt x="41909" y="77977"/>
                </a:lnTo>
                <a:lnTo>
                  <a:pt x="39496" y="80136"/>
                </a:lnTo>
                <a:lnTo>
                  <a:pt x="37211" y="88773"/>
                </a:lnTo>
                <a:lnTo>
                  <a:pt x="30225" y="93217"/>
                </a:lnTo>
                <a:lnTo>
                  <a:pt x="25654" y="97535"/>
                </a:lnTo>
                <a:lnTo>
                  <a:pt x="11683" y="104013"/>
                </a:lnTo>
                <a:lnTo>
                  <a:pt x="9270" y="108330"/>
                </a:lnTo>
                <a:lnTo>
                  <a:pt x="6984" y="110489"/>
                </a:lnTo>
                <a:lnTo>
                  <a:pt x="6984" y="114807"/>
                </a:lnTo>
                <a:lnTo>
                  <a:pt x="6984" y="119126"/>
                </a:lnTo>
                <a:lnTo>
                  <a:pt x="6984" y="123444"/>
                </a:lnTo>
                <a:lnTo>
                  <a:pt x="6984" y="132207"/>
                </a:lnTo>
                <a:lnTo>
                  <a:pt x="4699" y="136525"/>
                </a:lnTo>
                <a:lnTo>
                  <a:pt x="0" y="143001"/>
                </a:lnTo>
                <a:lnTo>
                  <a:pt x="4699" y="147320"/>
                </a:lnTo>
                <a:lnTo>
                  <a:pt x="6984" y="151638"/>
                </a:lnTo>
                <a:lnTo>
                  <a:pt x="16256" y="162560"/>
                </a:lnTo>
                <a:lnTo>
                  <a:pt x="20955" y="166877"/>
                </a:lnTo>
                <a:lnTo>
                  <a:pt x="27939" y="169036"/>
                </a:lnTo>
                <a:lnTo>
                  <a:pt x="30225" y="171195"/>
                </a:lnTo>
                <a:lnTo>
                  <a:pt x="37211" y="175513"/>
                </a:lnTo>
                <a:lnTo>
                  <a:pt x="44195" y="171195"/>
                </a:lnTo>
                <a:lnTo>
                  <a:pt x="51181" y="169036"/>
                </a:lnTo>
                <a:lnTo>
                  <a:pt x="58165" y="166877"/>
                </a:lnTo>
                <a:lnTo>
                  <a:pt x="67437" y="164719"/>
                </a:lnTo>
                <a:lnTo>
                  <a:pt x="69850" y="166877"/>
                </a:lnTo>
                <a:lnTo>
                  <a:pt x="72136" y="166877"/>
                </a:lnTo>
                <a:lnTo>
                  <a:pt x="76834" y="169036"/>
                </a:lnTo>
                <a:lnTo>
                  <a:pt x="81407" y="175513"/>
                </a:lnTo>
                <a:lnTo>
                  <a:pt x="90805" y="177673"/>
                </a:lnTo>
                <a:lnTo>
                  <a:pt x="90805" y="169036"/>
                </a:lnTo>
                <a:lnTo>
                  <a:pt x="90805" y="155955"/>
                </a:lnTo>
                <a:lnTo>
                  <a:pt x="90805" y="140842"/>
                </a:lnTo>
                <a:lnTo>
                  <a:pt x="90805" y="130048"/>
                </a:lnTo>
                <a:lnTo>
                  <a:pt x="104648" y="127888"/>
                </a:lnTo>
                <a:lnTo>
                  <a:pt x="121031" y="127888"/>
                </a:lnTo>
                <a:lnTo>
                  <a:pt x="160527" y="127888"/>
                </a:lnTo>
                <a:lnTo>
                  <a:pt x="221107" y="127888"/>
                </a:lnTo>
                <a:lnTo>
                  <a:pt x="221107" y="123444"/>
                </a:lnTo>
                <a:lnTo>
                  <a:pt x="221107" y="121285"/>
                </a:lnTo>
                <a:lnTo>
                  <a:pt x="223393" y="121285"/>
                </a:lnTo>
                <a:lnTo>
                  <a:pt x="225679" y="119126"/>
                </a:lnTo>
                <a:lnTo>
                  <a:pt x="232663" y="116967"/>
                </a:lnTo>
                <a:lnTo>
                  <a:pt x="237363" y="114807"/>
                </a:lnTo>
                <a:lnTo>
                  <a:pt x="246633" y="112648"/>
                </a:lnTo>
                <a:lnTo>
                  <a:pt x="251332" y="110489"/>
                </a:lnTo>
                <a:lnTo>
                  <a:pt x="253619" y="108330"/>
                </a:lnTo>
                <a:lnTo>
                  <a:pt x="255905" y="108330"/>
                </a:lnTo>
                <a:lnTo>
                  <a:pt x="258318" y="101854"/>
                </a:lnTo>
                <a:lnTo>
                  <a:pt x="258318" y="99695"/>
                </a:lnTo>
                <a:lnTo>
                  <a:pt x="258318" y="88773"/>
                </a:lnTo>
                <a:lnTo>
                  <a:pt x="258318" y="8445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7" name="Freeform 487"/>
          <p:cNvSpPr/>
          <p:nvPr/>
        </p:nvSpPr>
        <p:spPr>
          <a:xfrm>
            <a:off x="5388864" y="3767328"/>
            <a:ext cx="204851" cy="202058"/>
          </a:xfrm>
          <a:custGeom>
            <a:avLst/>
            <a:gdLst/>
            <a:ahLst/>
            <a:cxnLst/>
            <a:rect l="0" t="0" r="0" b="0"/>
            <a:pathLst>
              <a:path w="204851" h="202058">
                <a:moveTo>
                  <a:pt x="7112" y="108586"/>
                </a:moveTo>
                <a:lnTo>
                  <a:pt x="14096" y="108586"/>
                </a:lnTo>
                <a:lnTo>
                  <a:pt x="18795" y="102108"/>
                </a:lnTo>
                <a:lnTo>
                  <a:pt x="23495" y="95631"/>
                </a:lnTo>
                <a:lnTo>
                  <a:pt x="23495" y="89027"/>
                </a:lnTo>
                <a:lnTo>
                  <a:pt x="23495" y="84709"/>
                </a:lnTo>
                <a:lnTo>
                  <a:pt x="21208" y="80392"/>
                </a:lnTo>
                <a:lnTo>
                  <a:pt x="18795" y="78233"/>
                </a:lnTo>
                <a:lnTo>
                  <a:pt x="16509" y="73915"/>
                </a:lnTo>
                <a:lnTo>
                  <a:pt x="23495" y="73915"/>
                </a:lnTo>
                <a:lnTo>
                  <a:pt x="28320" y="73915"/>
                </a:lnTo>
                <a:lnTo>
                  <a:pt x="35306" y="67311"/>
                </a:lnTo>
                <a:lnTo>
                  <a:pt x="30607" y="67311"/>
                </a:lnTo>
                <a:lnTo>
                  <a:pt x="28320" y="62993"/>
                </a:lnTo>
                <a:lnTo>
                  <a:pt x="28320" y="52197"/>
                </a:lnTo>
                <a:lnTo>
                  <a:pt x="23495" y="39117"/>
                </a:lnTo>
                <a:lnTo>
                  <a:pt x="23495" y="28195"/>
                </a:lnTo>
                <a:lnTo>
                  <a:pt x="23495" y="26036"/>
                </a:lnTo>
                <a:lnTo>
                  <a:pt x="23495" y="21718"/>
                </a:lnTo>
                <a:lnTo>
                  <a:pt x="25907" y="17399"/>
                </a:lnTo>
                <a:lnTo>
                  <a:pt x="28320" y="17399"/>
                </a:lnTo>
                <a:lnTo>
                  <a:pt x="30607" y="15240"/>
                </a:lnTo>
                <a:lnTo>
                  <a:pt x="37719" y="15240"/>
                </a:lnTo>
                <a:lnTo>
                  <a:pt x="44703" y="13081"/>
                </a:lnTo>
                <a:lnTo>
                  <a:pt x="56514" y="13081"/>
                </a:lnTo>
                <a:lnTo>
                  <a:pt x="75311" y="2159"/>
                </a:lnTo>
                <a:lnTo>
                  <a:pt x="80137" y="6477"/>
                </a:lnTo>
                <a:lnTo>
                  <a:pt x="82422" y="15240"/>
                </a:lnTo>
                <a:lnTo>
                  <a:pt x="94233" y="8637"/>
                </a:lnTo>
                <a:lnTo>
                  <a:pt x="98932" y="4318"/>
                </a:lnTo>
                <a:lnTo>
                  <a:pt x="101219" y="0"/>
                </a:lnTo>
                <a:lnTo>
                  <a:pt x="103632" y="0"/>
                </a:lnTo>
                <a:lnTo>
                  <a:pt x="108331" y="4318"/>
                </a:lnTo>
                <a:lnTo>
                  <a:pt x="108331" y="8637"/>
                </a:lnTo>
                <a:lnTo>
                  <a:pt x="120141" y="19558"/>
                </a:lnTo>
                <a:lnTo>
                  <a:pt x="122427" y="23877"/>
                </a:lnTo>
                <a:lnTo>
                  <a:pt x="129539" y="28195"/>
                </a:lnTo>
                <a:lnTo>
                  <a:pt x="134239" y="28195"/>
                </a:lnTo>
                <a:lnTo>
                  <a:pt x="141351" y="32640"/>
                </a:lnTo>
                <a:lnTo>
                  <a:pt x="148336" y="28195"/>
                </a:lnTo>
                <a:lnTo>
                  <a:pt x="153034" y="28195"/>
                </a:lnTo>
                <a:lnTo>
                  <a:pt x="160146" y="23877"/>
                </a:lnTo>
                <a:lnTo>
                  <a:pt x="169545" y="21718"/>
                </a:lnTo>
                <a:lnTo>
                  <a:pt x="174244" y="23877"/>
                </a:lnTo>
                <a:lnTo>
                  <a:pt x="181356" y="28195"/>
                </a:lnTo>
                <a:lnTo>
                  <a:pt x="186055" y="32640"/>
                </a:lnTo>
                <a:lnTo>
                  <a:pt x="195452" y="34799"/>
                </a:lnTo>
                <a:lnTo>
                  <a:pt x="195452" y="43434"/>
                </a:lnTo>
                <a:lnTo>
                  <a:pt x="200151" y="49912"/>
                </a:lnTo>
                <a:lnTo>
                  <a:pt x="204851" y="58674"/>
                </a:lnTo>
                <a:lnTo>
                  <a:pt x="204851" y="67311"/>
                </a:lnTo>
                <a:lnTo>
                  <a:pt x="204851" y="76074"/>
                </a:lnTo>
                <a:lnTo>
                  <a:pt x="202564" y="84709"/>
                </a:lnTo>
                <a:lnTo>
                  <a:pt x="195452" y="93472"/>
                </a:lnTo>
                <a:lnTo>
                  <a:pt x="193166" y="97790"/>
                </a:lnTo>
                <a:lnTo>
                  <a:pt x="188468" y="104268"/>
                </a:lnTo>
                <a:lnTo>
                  <a:pt x="183769" y="110745"/>
                </a:lnTo>
                <a:lnTo>
                  <a:pt x="181356" y="119508"/>
                </a:lnTo>
                <a:lnTo>
                  <a:pt x="181356" y="125984"/>
                </a:lnTo>
                <a:lnTo>
                  <a:pt x="181356" y="141224"/>
                </a:lnTo>
                <a:lnTo>
                  <a:pt x="186055" y="156465"/>
                </a:lnTo>
                <a:lnTo>
                  <a:pt x="193166" y="171577"/>
                </a:lnTo>
                <a:lnTo>
                  <a:pt x="195452" y="176022"/>
                </a:lnTo>
                <a:lnTo>
                  <a:pt x="200151" y="180340"/>
                </a:lnTo>
                <a:lnTo>
                  <a:pt x="200151" y="184658"/>
                </a:lnTo>
                <a:lnTo>
                  <a:pt x="200151" y="191136"/>
                </a:lnTo>
                <a:lnTo>
                  <a:pt x="188468" y="186818"/>
                </a:lnTo>
                <a:lnTo>
                  <a:pt x="174244" y="180340"/>
                </a:lnTo>
                <a:lnTo>
                  <a:pt x="162559" y="178181"/>
                </a:lnTo>
                <a:lnTo>
                  <a:pt x="153034" y="176022"/>
                </a:lnTo>
                <a:lnTo>
                  <a:pt x="146050" y="176022"/>
                </a:lnTo>
                <a:lnTo>
                  <a:pt x="127126" y="176022"/>
                </a:lnTo>
                <a:lnTo>
                  <a:pt x="120141" y="178181"/>
                </a:lnTo>
                <a:lnTo>
                  <a:pt x="113030" y="180340"/>
                </a:lnTo>
                <a:lnTo>
                  <a:pt x="101219" y="184658"/>
                </a:lnTo>
                <a:lnTo>
                  <a:pt x="89534" y="188977"/>
                </a:lnTo>
                <a:lnTo>
                  <a:pt x="80137" y="193295"/>
                </a:lnTo>
                <a:lnTo>
                  <a:pt x="68326" y="195580"/>
                </a:lnTo>
                <a:lnTo>
                  <a:pt x="56514" y="202058"/>
                </a:lnTo>
                <a:lnTo>
                  <a:pt x="40005" y="202058"/>
                </a:lnTo>
                <a:lnTo>
                  <a:pt x="44703" y="184658"/>
                </a:lnTo>
                <a:lnTo>
                  <a:pt x="47116" y="171577"/>
                </a:lnTo>
                <a:lnTo>
                  <a:pt x="44703" y="165100"/>
                </a:lnTo>
                <a:lnTo>
                  <a:pt x="40005" y="162942"/>
                </a:lnTo>
                <a:lnTo>
                  <a:pt x="28320" y="152020"/>
                </a:lnTo>
                <a:lnTo>
                  <a:pt x="18795" y="145543"/>
                </a:lnTo>
                <a:lnTo>
                  <a:pt x="14096" y="141224"/>
                </a:lnTo>
                <a:lnTo>
                  <a:pt x="14096" y="136906"/>
                </a:lnTo>
                <a:lnTo>
                  <a:pt x="14096" y="134747"/>
                </a:lnTo>
                <a:lnTo>
                  <a:pt x="14096" y="132462"/>
                </a:lnTo>
                <a:lnTo>
                  <a:pt x="16509" y="125984"/>
                </a:lnTo>
                <a:lnTo>
                  <a:pt x="16509" y="123825"/>
                </a:lnTo>
                <a:lnTo>
                  <a:pt x="16509" y="119508"/>
                </a:lnTo>
                <a:lnTo>
                  <a:pt x="14096" y="115190"/>
                </a:lnTo>
                <a:lnTo>
                  <a:pt x="7112" y="108586"/>
                </a:lnTo>
                <a:lnTo>
                  <a:pt x="0" y="108586"/>
                </a:lnTo>
                <a:lnTo>
                  <a:pt x="0" y="110745"/>
                </a:lnTo>
                <a:lnTo>
                  <a:pt x="0" y="113030"/>
                </a:lnTo>
                <a:lnTo>
                  <a:pt x="7112" y="10858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8" name="Freeform 488"/>
          <p:cNvSpPr/>
          <p:nvPr/>
        </p:nvSpPr>
        <p:spPr>
          <a:xfrm>
            <a:off x="5388864" y="3767328"/>
            <a:ext cx="204851" cy="202058"/>
          </a:xfrm>
          <a:custGeom>
            <a:avLst/>
            <a:gdLst/>
            <a:ahLst/>
            <a:cxnLst/>
            <a:rect l="0" t="0" r="0" b="0"/>
            <a:pathLst>
              <a:path w="204851" h="202058">
                <a:moveTo>
                  <a:pt x="7112" y="108586"/>
                </a:moveTo>
                <a:lnTo>
                  <a:pt x="14096" y="108586"/>
                </a:lnTo>
                <a:lnTo>
                  <a:pt x="18795" y="102108"/>
                </a:lnTo>
                <a:lnTo>
                  <a:pt x="23495" y="95631"/>
                </a:lnTo>
                <a:lnTo>
                  <a:pt x="23495" y="89027"/>
                </a:lnTo>
                <a:lnTo>
                  <a:pt x="23495" y="84709"/>
                </a:lnTo>
                <a:lnTo>
                  <a:pt x="21208" y="80392"/>
                </a:lnTo>
                <a:lnTo>
                  <a:pt x="18795" y="78233"/>
                </a:lnTo>
                <a:lnTo>
                  <a:pt x="16509" y="73915"/>
                </a:lnTo>
                <a:lnTo>
                  <a:pt x="23495" y="73915"/>
                </a:lnTo>
                <a:lnTo>
                  <a:pt x="28320" y="73915"/>
                </a:lnTo>
                <a:lnTo>
                  <a:pt x="35306" y="67311"/>
                </a:lnTo>
                <a:lnTo>
                  <a:pt x="30607" y="67311"/>
                </a:lnTo>
                <a:lnTo>
                  <a:pt x="28320" y="62993"/>
                </a:lnTo>
                <a:lnTo>
                  <a:pt x="28320" y="52197"/>
                </a:lnTo>
                <a:lnTo>
                  <a:pt x="23495" y="39117"/>
                </a:lnTo>
                <a:lnTo>
                  <a:pt x="23495" y="28195"/>
                </a:lnTo>
                <a:lnTo>
                  <a:pt x="23495" y="26036"/>
                </a:lnTo>
                <a:lnTo>
                  <a:pt x="23495" y="21718"/>
                </a:lnTo>
                <a:lnTo>
                  <a:pt x="25907" y="17399"/>
                </a:lnTo>
                <a:lnTo>
                  <a:pt x="28320" y="17399"/>
                </a:lnTo>
                <a:lnTo>
                  <a:pt x="30607" y="15240"/>
                </a:lnTo>
                <a:lnTo>
                  <a:pt x="37719" y="15240"/>
                </a:lnTo>
                <a:lnTo>
                  <a:pt x="44703" y="13081"/>
                </a:lnTo>
                <a:lnTo>
                  <a:pt x="56514" y="13081"/>
                </a:lnTo>
                <a:lnTo>
                  <a:pt x="75311" y="2159"/>
                </a:lnTo>
                <a:lnTo>
                  <a:pt x="80137" y="6477"/>
                </a:lnTo>
                <a:lnTo>
                  <a:pt x="82422" y="15240"/>
                </a:lnTo>
                <a:lnTo>
                  <a:pt x="94233" y="8637"/>
                </a:lnTo>
                <a:lnTo>
                  <a:pt x="98932" y="4318"/>
                </a:lnTo>
                <a:lnTo>
                  <a:pt x="101219" y="0"/>
                </a:lnTo>
                <a:lnTo>
                  <a:pt x="103632" y="0"/>
                </a:lnTo>
                <a:lnTo>
                  <a:pt x="108331" y="4318"/>
                </a:lnTo>
                <a:lnTo>
                  <a:pt x="108331" y="8637"/>
                </a:lnTo>
                <a:lnTo>
                  <a:pt x="120141" y="19558"/>
                </a:lnTo>
                <a:lnTo>
                  <a:pt x="122427" y="23877"/>
                </a:lnTo>
                <a:lnTo>
                  <a:pt x="129539" y="28195"/>
                </a:lnTo>
                <a:lnTo>
                  <a:pt x="134239" y="28195"/>
                </a:lnTo>
                <a:lnTo>
                  <a:pt x="141351" y="32640"/>
                </a:lnTo>
                <a:lnTo>
                  <a:pt x="148336" y="28195"/>
                </a:lnTo>
                <a:lnTo>
                  <a:pt x="153034" y="28195"/>
                </a:lnTo>
                <a:lnTo>
                  <a:pt x="160146" y="23877"/>
                </a:lnTo>
                <a:lnTo>
                  <a:pt x="169545" y="21718"/>
                </a:lnTo>
                <a:lnTo>
                  <a:pt x="174244" y="23877"/>
                </a:lnTo>
                <a:lnTo>
                  <a:pt x="181356" y="28195"/>
                </a:lnTo>
                <a:lnTo>
                  <a:pt x="186055" y="32640"/>
                </a:lnTo>
                <a:lnTo>
                  <a:pt x="195452" y="34799"/>
                </a:lnTo>
                <a:lnTo>
                  <a:pt x="195452" y="43434"/>
                </a:lnTo>
                <a:lnTo>
                  <a:pt x="200151" y="49912"/>
                </a:lnTo>
                <a:lnTo>
                  <a:pt x="204851" y="58674"/>
                </a:lnTo>
                <a:lnTo>
                  <a:pt x="204851" y="67311"/>
                </a:lnTo>
                <a:lnTo>
                  <a:pt x="204851" y="76074"/>
                </a:lnTo>
                <a:lnTo>
                  <a:pt x="202564" y="84709"/>
                </a:lnTo>
                <a:lnTo>
                  <a:pt x="195452" y="93472"/>
                </a:lnTo>
                <a:lnTo>
                  <a:pt x="193166" y="97790"/>
                </a:lnTo>
                <a:lnTo>
                  <a:pt x="188468" y="104268"/>
                </a:lnTo>
                <a:lnTo>
                  <a:pt x="183769" y="110745"/>
                </a:lnTo>
                <a:lnTo>
                  <a:pt x="181356" y="119508"/>
                </a:lnTo>
                <a:lnTo>
                  <a:pt x="181356" y="125984"/>
                </a:lnTo>
                <a:lnTo>
                  <a:pt x="181356" y="141224"/>
                </a:lnTo>
                <a:lnTo>
                  <a:pt x="186055" y="156465"/>
                </a:lnTo>
                <a:lnTo>
                  <a:pt x="193166" y="171577"/>
                </a:lnTo>
                <a:lnTo>
                  <a:pt x="195452" y="176022"/>
                </a:lnTo>
                <a:lnTo>
                  <a:pt x="200151" y="180340"/>
                </a:lnTo>
                <a:lnTo>
                  <a:pt x="200151" y="184658"/>
                </a:lnTo>
                <a:lnTo>
                  <a:pt x="200151" y="191136"/>
                </a:lnTo>
                <a:lnTo>
                  <a:pt x="188468" y="186818"/>
                </a:lnTo>
                <a:lnTo>
                  <a:pt x="174244" y="180340"/>
                </a:lnTo>
                <a:lnTo>
                  <a:pt x="162559" y="178181"/>
                </a:lnTo>
                <a:lnTo>
                  <a:pt x="153034" y="176022"/>
                </a:lnTo>
                <a:lnTo>
                  <a:pt x="146050" y="176022"/>
                </a:lnTo>
                <a:lnTo>
                  <a:pt x="127126" y="176022"/>
                </a:lnTo>
                <a:lnTo>
                  <a:pt x="120141" y="178181"/>
                </a:lnTo>
                <a:lnTo>
                  <a:pt x="113030" y="180340"/>
                </a:lnTo>
                <a:lnTo>
                  <a:pt x="101219" y="184658"/>
                </a:lnTo>
                <a:lnTo>
                  <a:pt x="89534" y="188977"/>
                </a:lnTo>
                <a:lnTo>
                  <a:pt x="80137" y="193295"/>
                </a:lnTo>
                <a:lnTo>
                  <a:pt x="68326" y="195580"/>
                </a:lnTo>
                <a:lnTo>
                  <a:pt x="56514" y="202058"/>
                </a:lnTo>
                <a:lnTo>
                  <a:pt x="40005" y="202058"/>
                </a:lnTo>
                <a:lnTo>
                  <a:pt x="44703" y="184658"/>
                </a:lnTo>
                <a:lnTo>
                  <a:pt x="47116" y="171577"/>
                </a:lnTo>
                <a:lnTo>
                  <a:pt x="44703" y="165100"/>
                </a:lnTo>
                <a:lnTo>
                  <a:pt x="40005" y="162942"/>
                </a:lnTo>
                <a:lnTo>
                  <a:pt x="28320" y="152020"/>
                </a:lnTo>
                <a:lnTo>
                  <a:pt x="18795" y="145543"/>
                </a:lnTo>
                <a:lnTo>
                  <a:pt x="14096" y="141224"/>
                </a:lnTo>
                <a:lnTo>
                  <a:pt x="14096" y="136906"/>
                </a:lnTo>
                <a:lnTo>
                  <a:pt x="14096" y="134747"/>
                </a:lnTo>
                <a:lnTo>
                  <a:pt x="14096" y="132462"/>
                </a:lnTo>
                <a:lnTo>
                  <a:pt x="16509" y="125984"/>
                </a:lnTo>
                <a:lnTo>
                  <a:pt x="16509" y="123825"/>
                </a:lnTo>
                <a:lnTo>
                  <a:pt x="16509" y="119508"/>
                </a:lnTo>
                <a:lnTo>
                  <a:pt x="14096" y="115190"/>
                </a:lnTo>
                <a:lnTo>
                  <a:pt x="7112" y="108586"/>
                </a:lnTo>
                <a:lnTo>
                  <a:pt x="0" y="108586"/>
                </a:lnTo>
                <a:lnTo>
                  <a:pt x="0" y="110745"/>
                </a:lnTo>
                <a:lnTo>
                  <a:pt x="0" y="113030"/>
                </a:lnTo>
                <a:lnTo>
                  <a:pt x="7112" y="10858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89" name="Freeform 489"/>
          <p:cNvSpPr/>
          <p:nvPr/>
        </p:nvSpPr>
        <p:spPr>
          <a:xfrm>
            <a:off x="5574791" y="3756661"/>
            <a:ext cx="145543" cy="200532"/>
          </a:xfrm>
          <a:custGeom>
            <a:avLst/>
            <a:gdLst/>
            <a:ahLst/>
            <a:cxnLst/>
            <a:rect l="0" t="0" r="0" b="0"/>
            <a:pathLst>
              <a:path w="145543" h="200532">
                <a:moveTo>
                  <a:pt x="145543" y="161670"/>
                </a:moveTo>
                <a:lnTo>
                  <a:pt x="122429" y="170307"/>
                </a:lnTo>
                <a:lnTo>
                  <a:pt x="113157" y="172466"/>
                </a:lnTo>
                <a:lnTo>
                  <a:pt x="101600" y="174625"/>
                </a:lnTo>
                <a:lnTo>
                  <a:pt x="85472" y="183260"/>
                </a:lnTo>
                <a:lnTo>
                  <a:pt x="71629" y="191897"/>
                </a:lnTo>
                <a:lnTo>
                  <a:pt x="53087" y="198373"/>
                </a:lnTo>
                <a:lnTo>
                  <a:pt x="41530" y="200532"/>
                </a:lnTo>
                <a:lnTo>
                  <a:pt x="32386" y="200532"/>
                </a:lnTo>
                <a:lnTo>
                  <a:pt x="23114" y="200532"/>
                </a:lnTo>
                <a:lnTo>
                  <a:pt x="16130" y="200532"/>
                </a:lnTo>
                <a:lnTo>
                  <a:pt x="11557" y="185419"/>
                </a:lnTo>
                <a:lnTo>
                  <a:pt x="6986" y="163829"/>
                </a:lnTo>
                <a:lnTo>
                  <a:pt x="0" y="151003"/>
                </a:lnTo>
                <a:lnTo>
                  <a:pt x="0" y="142366"/>
                </a:lnTo>
                <a:lnTo>
                  <a:pt x="0" y="138048"/>
                </a:lnTo>
                <a:lnTo>
                  <a:pt x="0" y="129413"/>
                </a:lnTo>
                <a:lnTo>
                  <a:pt x="0" y="122935"/>
                </a:lnTo>
                <a:lnTo>
                  <a:pt x="9272" y="109982"/>
                </a:lnTo>
                <a:lnTo>
                  <a:pt x="18416" y="94869"/>
                </a:lnTo>
                <a:lnTo>
                  <a:pt x="20829" y="88391"/>
                </a:lnTo>
                <a:lnTo>
                  <a:pt x="20829" y="79756"/>
                </a:lnTo>
                <a:lnTo>
                  <a:pt x="20829" y="68960"/>
                </a:lnTo>
                <a:lnTo>
                  <a:pt x="16130" y="60325"/>
                </a:lnTo>
                <a:lnTo>
                  <a:pt x="13843" y="56007"/>
                </a:lnTo>
                <a:lnTo>
                  <a:pt x="11557" y="47497"/>
                </a:lnTo>
                <a:lnTo>
                  <a:pt x="9272" y="38862"/>
                </a:lnTo>
                <a:lnTo>
                  <a:pt x="9272" y="25907"/>
                </a:lnTo>
                <a:lnTo>
                  <a:pt x="9272" y="10794"/>
                </a:lnTo>
                <a:lnTo>
                  <a:pt x="11557" y="0"/>
                </a:lnTo>
                <a:lnTo>
                  <a:pt x="23114" y="0"/>
                </a:lnTo>
                <a:lnTo>
                  <a:pt x="41530" y="0"/>
                </a:lnTo>
                <a:lnTo>
                  <a:pt x="78487" y="0"/>
                </a:lnTo>
                <a:lnTo>
                  <a:pt x="101600" y="0"/>
                </a:lnTo>
                <a:lnTo>
                  <a:pt x="103887" y="8635"/>
                </a:lnTo>
                <a:lnTo>
                  <a:pt x="108586" y="19431"/>
                </a:lnTo>
                <a:lnTo>
                  <a:pt x="113157" y="25907"/>
                </a:lnTo>
                <a:lnTo>
                  <a:pt x="115443" y="30225"/>
                </a:lnTo>
                <a:lnTo>
                  <a:pt x="115443" y="34544"/>
                </a:lnTo>
                <a:lnTo>
                  <a:pt x="113157" y="41020"/>
                </a:lnTo>
                <a:lnTo>
                  <a:pt x="113157" y="47497"/>
                </a:lnTo>
                <a:lnTo>
                  <a:pt x="113157" y="49657"/>
                </a:lnTo>
                <a:lnTo>
                  <a:pt x="113157" y="51688"/>
                </a:lnTo>
                <a:lnTo>
                  <a:pt x="115443" y="51688"/>
                </a:lnTo>
                <a:lnTo>
                  <a:pt x="117856" y="58166"/>
                </a:lnTo>
                <a:lnTo>
                  <a:pt x="120143" y="60325"/>
                </a:lnTo>
                <a:lnTo>
                  <a:pt x="122429" y="68960"/>
                </a:lnTo>
                <a:lnTo>
                  <a:pt x="122429" y="73279"/>
                </a:lnTo>
                <a:lnTo>
                  <a:pt x="122429" y="79756"/>
                </a:lnTo>
                <a:lnTo>
                  <a:pt x="122429" y="86232"/>
                </a:lnTo>
                <a:lnTo>
                  <a:pt x="124714" y="88391"/>
                </a:lnTo>
                <a:lnTo>
                  <a:pt x="124714" y="131572"/>
                </a:lnTo>
                <a:lnTo>
                  <a:pt x="120143" y="133731"/>
                </a:lnTo>
                <a:lnTo>
                  <a:pt x="115443" y="138048"/>
                </a:lnTo>
                <a:lnTo>
                  <a:pt x="122429" y="144525"/>
                </a:lnTo>
                <a:lnTo>
                  <a:pt x="129287" y="151003"/>
                </a:lnTo>
                <a:lnTo>
                  <a:pt x="140843" y="161670"/>
                </a:lnTo>
                <a:lnTo>
                  <a:pt x="145543" y="16167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0" name="Freeform 490"/>
          <p:cNvSpPr/>
          <p:nvPr/>
        </p:nvSpPr>
        <p:spPr>
          <a:xfrm>
            <a:off x="5574791" y="3756661"/>
            <a:ext cx="145543" cy="200532"/>
          </a:xfrm>
          <a:custGeom>
            <a:avLst/>
            <a:gdLst/>
            <a:ahLst/>
            <a:cxnLst/>
            <a:rect l="0" t="0" r="0" b="0"/>
            <a:pathLst>
              <a:path w="145543" h="200532">
                <a:moveTo>
                  <a:pt x="145543" y="161670"/>
                </a:moveTo>
                <a:lnTo>
                  <a:pt x="122429" y="170307"/>
                </a:lnTo>
                <a:lnTo>
                  <a:pt x="113157" y="172466"/>
                </a:lnTo>
                <a:lnTo>
                  <a:pt x="101600" y="174625"/>
                </a:lnTo>
                <a:lnTo>
                  <a:pt x="85472" y="183260"/>
                </a:lnTo>
                <a:lnTo>
                  <a:pt x="71629" y="191897"/>
                </a:lnTo>
                <a:lnTo>
                  <a:pt x="53087" y="198373"/>
                </a:lnTo>
                <a:lnTo>
                  <a:pt x="41530" y="200532"/>
                </a:lnTo>
                <a:lnTo>
                  <a:pt x="32386" y="200532"/>
                </a:lnTo>
                <a:lnTo>
                  <a:pt x="23114" y="200532"/>
                </a:lnTo>
                <a:lnTo>
                  <a:pt x="16130" y="200532"/>
                </a:lnTo>
                <a:lnTo>
                  <a:pt x="11557" y="185419"/>
                </a:lnTo>
                <a:lnTo>
                  <a:pt x="6986" y="163829"/>
                </a:lnTo>
                <a:lnTo>
                  <a:pt x="0" y="151003"/>
                </a:lnTo>
                <a:lnTo>
                  <a:pt x="0" y="142366"/>
                </a:lnTo>
                <a:lnTo>
                  <a:pt x="0" y="138048"/>
                </a:lnTo>
                <a:lnTo>
                  <a:pt x="0" y="129413"/>
                </a:lnTo>
                <a:lnTo>
                  <a:pt x="0" y="122935"/>
                </a:lnTo>
                <a:lnTo>
                  <a:pt x="9272" y="109982"/>
                </a:lnTo>
                <a:lnTo>
                  <a:pt x="18416" y="94869"/>
                </a:lnTo>
                <a:lnTo>
                  <a:pt x="20829" y="88391"/>
                </a:lnTo>
                <a:lnTo>
                  <a:pt x="20829" y="79756"/>
                </a:lnTo>
                <a:lnTo>
                  <a:pt x="20829" y="68960"/>
                </a:lnTo>
                <a:lnTo>
                  <a:pt x="16130" y="60325"/>
                </a:lnTo>
                <a:lnTo>
                  <a:pt x="13843" y="56007"/>
                </a:lnTo>
                <a:lnTo>
                  <a:pt x="11557" y="47497"/>
                </a:lnTo>
                <a:lnTo>
                  <a:pt x="9272" y="38862"/>
                </a:lnTo>
                <a:lnTo>
                  <a:pt x="9272" y="25907"/>
                </a:lnTo>
                <a:lnTo>
                  <a:pt x="9272" y="10794"/>
                </a:lnTo>
                <a:lnTo>
                  <a:pt x="11557" y="0"/>
                </a:lnTo>
                <a:lnTo>
                  <a:pt x="23114" y="0"/>
                </a:lnTo>
                <a:lnTo>
                  <a:pt x="41530" y="0"/>
                </a:lnTo>
                <a:lnTo>
                  <a:pt x="78487" y="0"/>
                </a:lnTo>
                <a:lnTo>
                  <a:pt x="101600" y="0"/>
                </a:lnTo>
                <a:lnTo>
                  <a:pt x="103887" y="8635"/>
                </a:lnTo>
                <a:lnTo>
                  <a:pt x="108586" y="19431"/>
                </a:lnTo>
                <a:lnTo>
                  <a:pt x="113157" y="25907"/>
                </a:lnTo>
                <a:lnTo>
                  <a:pt x="115443" y="30225"/>
                </a:lnTo>
                <a:lnTo>
                  <a:pt x="115443" y="34544"/>
                </a:lnTo>
                <a:lnTo>
                  <a:pt x="113157" y="41020"/>
                </a:lnTo>
                <a:lnTo>
                  <a:pt x="113157" y="47497"/>
                </a:lnTo>
                <a:lnTo>
                  <a:pt x="113157" y="49657"/>
                </a:lnTo>
                <a:lnTo>
                  <a:pt x="113157" y="51688"/>
                </a:lnTo>
                <a:lnTo>
                  <a:pt x="115443" y="51688"/>
                </a:lnTo>
                <a:lnTo>
                  <a:pt x="117856" y="58166"/>
                </a:lnTo>
                <a:lnTo>
                  <a:pt x="120143" y="60325"/>
                </a:lnTo>
                <a:lnTo>
                  <a:pt x="122429" y="68960"/>
                </a:lnTo>
                <a:lnTo>
                  <a:pt x="122429" y="73279"/>
                </a:lnTo>
                <a:lnTo>
                  <a:pt x="122429" y="79756"/>
                </a:lnTo>
                <a:lnTo>
                  <a:pt x="122429" y="86232"/>
                </a:lnTo>
                <a:lnTo>
                  <a:pt x="124714" y="88391"/>
                </a:lnTo>
                <a:lnTo>
                  <a:pt x="124714" y="131572"/>
                </a:lnTo>
                <a:lnTo>
                  <a:pt x="120143" y="133731"/>
                </a:lnTo>
                <a:lnTo>
                  <a:pt x="115443" y="138048"/>
                </a:lnTo>
                <a:lnTo>
                  <a:pt x="122429" y="144525"/>
                </a:lnTo>
                <a:lnTo>
                  <a:pt x="129287" y="151003"/>
                </a:lnTo>
                <a:lnTo>
                  <a:pt x="140843" y="161670"/>
                </a:lnTo>
                <a:lnTo>
                  <a:pt x="145543" y="16167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1" name="Freeform 491"/>
          <p:cNvSpPr/>
          <p:nvPr/>
        </p:nvSpPr>
        <p:spPr>
          <a:xfrm>
            <a:off x="5574791" y="3756661"/>
            <a:ext cx="145543" cy="200532"/>
          </a:xfrm>
          <a:custGeom>
            <a:avLst/>
            <a:gdLst/>
            <a:ahLst/>
            <a:cxnLst/>
            <a:rect l="0" t="0" r="0" b="0"/>
            <a:pathLst>
              <a:path w="145543" h="200532">
                <a:moveTo>
                  <a:pt x="145543" y="161670"/>
                </a:moveTo>
                <a:lnTo>
                  <a:pt x="122429" y="170307"/>
                </a:lnTo>
                <a:lnTo>
                  <a:pt x="113157" y="172466"/>
                </a:lnTo>
                <a:lnTo>
                  <a:pt x="101600" y="174625"/>
                </a:lnTo>
                <a:lnTo>
                  <a:pt x="85472" y="183260"/>
                </a:lnTo>
                <a:lnTo>
                  <a:pt x="71629" y="191897"/>
                </a:lnTo>
                <a:lnTo>
                  <a:pt x="53087" y="198373"/>
                </a:lnTo>
                <a:lnTo>
                  <a:pt x="41530" y="200532"/>
                </a:lnTo>
                <a:lnTo>
                  <a:pt x="32386" y="200532"/>
                </a:lnTo>
                <a:lnTo>
                  <a:pt x="23114" y="200532"/>
                </a:lnTo>
                <a:lnTo>
                  <a:pt x="16130" y="200532"/>
                </a:lnTo>
                <a:lnTo>
                  <a:pt x="11557" y="185419"/>
                </a:lnTo>
                <a:lnTo>
                  <a:pt x="6986" y="163829"/>
                </a:lnTo>
                <a:lnTo>
                  <a:pt x="0" y="151003"/>
                </a:lnTo>
                <a:lnTo>
                  <a:pt x="0" y="142366"/>
                </a:lnTo>
                <a:lnTo>
                  <a:pt x="0" y="138048"/>
                </a:lnTo>
                <a:lnTo>
                  <a:pt x="0" y="129413"/>
                </a:lnTo>
                <a:lnTo>
                  <a:pt x="0" y="122935"/>
                </a:lnTo>
                <a:lnTo>
                  <a:pt x="9272" y="109982"/>
                </a:lnTo>
                <a:lnTo>
                  <a:pt x="18416" y="94869"/>
                </a:lnTo>
                <a:lnTo>
                  <a:pt x="20829" y="88391"/>
                </a:lnTo>
                <a:lnTo>
                  <a:pt x="20829" y="79756"/>
                </a:lnTo>
                <a:lnTo>
                  <a:pt x="20829" y="68960"/>
                </a:lnTo>
                <a:lnTo>
                  <a:pt x="16130" y="60325"/>
                </a:lnTo>
                <a:lnTo>
                  <a:pt x="13843" y="56007"/>
                </a:lnTo>
                <a:lnTo>
                  <a:pt x="11557" y="47497"/>
                </a:lnTo>
                <a:lnTo>
                  <a:pt x="9272" y="38862"/>
                </a:lnTo>
                <a:lnTo>
                  <a:pt x="9272" y="25907"/>
                </a:lnTo>
                <a:lnTo>
                  <a:pt x="9272" y="10794"/>
                </a:lnTo>
                <a:lnTo>
                  <a:pt x="11557" y="0"/>
                </a:lnTo>
                <a:lnTo>
                  <a:pt x="23114" y="0"/>
                </a:lnTo>
                <a:lnTo>
                  <a:pt x="41530" y="0"/>
                </a:lnTo>
                <a:lnTo>
                  <a:pt x="78487" y="0"/>
                </a:lnTo>
                <a:lnTo>
                  <a:pt x="101600" y="0"/>
                </a:lnTo>
                <a:lnTo>
                  <a:pt x="103887" y="8635"/>
                </a:lnTo>
                <a:lnTo>
                  <a:pt x="108586" y="19431"/>
                </a:lnTo>
                <a:lnTo>
                  <a:pt x="113157" y="25907"/>
                </a:lnTo>
                <a:lnTo>
                  <a:pt x="115443" y="30225"/>
                </a:lnTo>
                <a:lnTo>
                  <a:pt x="115443" y="34544"/>
                </a:lnTo>
                <a:lnTo>
                  <a:pt x="113157" y="41020"/>
                </a:lnTo>
                <a:lnTo>
                  <a:pt x="113157" y="47497"/>
                </a:lnTo>
                <a:lnTo>
                  <a:pt x="113157" y="49657"/>
                </a:lnTo>
                <a:lnTo>
                  <a:pt x="113157" y="51688"/>
                </a:lnTo>
                <a:lnTo>
                  <a:pt x="115443" y="51688"/>
                </a:lnTo>
                <a:lnTo>
                  <a:pt x="117856" y="58166"/>
                </a:lnTo>
                <a:lnTo>
                  <a:pt x="120143" y="60325"/>
                </a:lnTo>
                <a:lnTo>
                  <a:pt x="122429" y="68960"/>
                </a:lnTo>
                <a:lnTo>
                  <a:pt x="122429" y="73279"/>
                </a:lnTo>
                <a:lnTo>
                  <a:pt x="122429" y="79756"/>
                </a:lnTo>
                <a:lnTo>
                  <a:pt x="122429" y="86232"/>
                </a:lnTo>
                <a:lnTo>
                  <a:pt x="124714" y="88391"/>
                </a:lnTo>
                <a:lnTo>
                  <a:pt x="124714" y="131572"/>
                </a:lnTo>
                <a:lnTo>
                  <a:pt x="120143" y="133731"/>
                </a:lnTo>
                <a:lnTo>
                  <a:pt x="115443" y="138048"/>
                </a:lnTo>
                <a:lnTo>
                  <a:pt x="122429" y="144525"/>
                </a:lnTo>
                <a:lnTo>
                  <a:pt x="129287" y="151003"/>
                </a:lnTo>
                <a:lnTo>
                  <a:pt x="140843" y="161670"/>
                </a:lnTo>
                <a:lnTo>
                  <a:pt x="145543" y="16167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2" name="Freeform 492"/>
          <p:cNvSpPr/>
          <p:nvPr/>
        </p:nvSpPr>
        <p:spPr>
          <a:xfrm>
            <a:off x="5574791" y="3756661"/>
            <a:ext cx="145543" cy="200532"/>
          </a:xfrm>
          <a:custGeom>
            <a:avLst/>
            <a:gdLst/>
            <a:ahLst/>
            <a:cxnLst/>
            <a:rect l="0" t="0" r="0" b="0"/>
            <a:pathLst>
              <a:path w="145543" h="200532">
                <a:moveTo>
                  <a:pt x="145543" y="161670"/>
                </a:moveTo>
                <a:lnTo>
                  <a:pt x="122429" y="170307"/>
                </a:lnTo>
                <a:lnTo>
                  <a:pt x="113157" y="172466"/>
                </a:lnTo>
                <a:lnTo>
                  <a:pt x="101600" y="174625"/>
                </a:lnTo>
                <a:lnTo>
                  <a:pt x="85472" y="183260"/>
                </a:lnTo>
                <a:lnTo>
                  <a:pt x="71629" y="191897"/>
                </a:lnTo>
                <a:lnTo>
                  <a:pt x="53087" y="198373"/>
                </a:lnTo>
                <a:lnTo>
                  <a:pt x="41530" y="200532"/>
                </a:lnTo>
                <a:lnTo>
                  <a:pt x="32386" y="200532"/>
                </a:lnTo>
                <a:lnTo>
                  <a:pt x="23114" y="200532"/>
                </a:lnTo>
                <a:lnTo>
                  <a:pt x="16130" y="200532"/>
                </a:lnTo>
                <a:lnTo>
                  <a:pt x="11557" y="185419"/>
                </a:lnTo>
                <a:lnTo>
                  <a:pt x="6986" y="163829"/>
                </a:lnTo>
                <a:lnTo>
                  <a:pt x="0" y="151003"/>
                </a:lnTo>
                <a:lnTo>
                  <a:pt x="0" y="142366"/>
                </a:lnTo>
                <a:lnTo>
                  <a:pt x="0" y="138048"/>
                </a:lnTo>
                <a:lnTo>
                  <a:pt x="0" y="129413"/>
                </a:lnTo>
                <a:lnTo>
                  <a:pt x="0" y="122935"/>
                </a:lnTo>
                <a:lnTo>
                  <a:pt x="9272" y="109982"/>
                </a:lnTo>
                <a:lnTo>
                  <a:pt x="18416" y="94869"/>
                </a:lnTo>
                <a:lnTo>
                  <a:pt x="20829" y="88391"/>
                </a:lnTo>
                <a:lnTo>
                  <a:pt x="20829" y="79756"/>
                </a:lnTo>
                <a:lnTo>
                  <a:pt x="20829" y="68960"/>
                </a:lnTo>
                <a:lnTo>
                  <a:pt x="16130" y="60325"/>
                </a:lnTo>
                <a:lnTo>
                  <a:pt x="13843" y="56007"/>
                </a:lnTo>
                <a:lnTo>
                  <a:pt x="11557" y="47497"/>
                </a:lnTo>
                <a:lnTo>
                  <a:pt x="9272" y="38862"/>
                </a:lnTo>
                <a:lnTo>
                  <a:pt x="9272" y="25907"/>
                </a:lnTo>
                <a:lnTo>
                  <a:pt x="9272" y="10794"/>
                </a:lnTo>
                <a:lnTo>
                  <a:pt x="11557" y="0"/>
                </a:lnTo>
                <a:lnTo>
                  <a:pt x="23114" y="0"/>
                </a:lnTo>
                <a:lnTo>
                  <a:pt x="41530" y="0"/>
                </a:lnTo>
                <a:lnTo>
                  <a:pt x="78487" y="0"/>
                </a:lnTo>
                <a:lnTo>
                  <a:pt x="101600" y="0"/>
                </a:lnTo>
                <a:lnTo>
                  <a:pt x="103887" y="8635"/>
                </a:lnTo>
                <a:lnTo>
                  <a:pt x="108586" y="19431"/>
                </a:lnTo>
                <a:lnTo>
                  <a:pt x="113157" y="25907"/>
                </a:lnTo>
                <a:lnTo>
                  <a:pt x="115443" y="30225"/>
                </a:lnTo>
                <a:lnTo>
                  <a:pt x="115443" y="34544"/>
                </a:lnTo>
                <a:lnTo>
                  <a:pt x="113157" y="41020"/>
                </a:lnTo>
                <a:lnTo>
                  <a:pt x="113157" y="47497"/>
                </a:lnTo>
                <a:lnTo>
                  <a:pt x="113157" y="49657"/>
                </a:lnTo>
                <a:lnTo>
                  <a:pt x="113157" y="51688"/>
                </a:lnTo>
                <a:lnTo>
                  <a:pt x="115443" y="51688"/>
                </a:lnTo>
                <a:lnTo>
                  <a:pt x="117856" y="58166"/>
                </a:lnTo>
                <a:lnTo>
                  <a:pt x="120143" y="60325"/>
                </a:lnTo>
                <a:lnTo>
                  <a:pt x="122429" y="68960"/>
                </a:lnTo>
                <a:lnTo>
                  <a:pt x="122429" y="73279"/>
                </a:lnTo>
                <a:lnTo>
                  <a:pt x="122429" y="79756"/>
                </a:lnTo>
                <a:lnTo>
                  <a:pt x="122429" y="86232"/>
                </a:lnTo>
                <a:lnTo>
                  <a:pt x="124714" y="88391"/>
                </a:lnTo>
                <a:lnTo>
                  <a:pt x="124714" y="131572"/>
                </a:lnTo>
                <a:lnTo>
                  <a:pt x="120143" y="133731"/>
                </a:lnTo>
                <a:lnTo>
                  <a:pt x="115443" y="138048"/>
                </a:lnTo>
                <a:lnTo>
                  <a:pt x="122429" y="144525"/>
                </a:lnTo>
                <a:lnTo>
                  <a:pt x="129287" y="151003"/>
                </a:lnTo>
                <a:lnTo>
                  <a:pt x="140843" y="161670"/>
                </a:lnTo>
                <a:lnTo>
                  <a:pt x="145543" y="16167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3" name="Freeform 493"/>
          <p:cNvSpPr/>
          <p:nvPr/>
        </p:nvSpPr>
        <p:spPr>
          <a:xfrm>
            <a:off x="5676900" y="3756661"/>
            <a:ext cx="64515" cy="162432"/>
          </a:xfrm>
          <a:custGeom>
            <a:avLst/>
            <a:gdLst/>
            <a:ahLst/>
            <a:cxnLst/>
            <a:rect l="0" t="0" r="0" b="0"/>
            <a:pathLst>
              <a:path w="64515" h="162432">
                <a:moveTo>
                  <a:pt x="39751" y="162432"/>
                </a:moveTo>
                <a:lnTo>
                  <a:pt x="27304" y="151638"/>
                </a:lnTo>
                <a:lnTo>
                  <a:pt x="19811" y="145160"/>
                </a:lnTo>
                <a:lnTo>
                  <a:pt x="12446" y="136397"/>
                </a:lnTo>
                <a:lnTo>
                  <a:pt x="17398" y="134238"/>
                </a:lnTo>
                <a:lnTo>
                  <a:pt x="22352" y="132079"/>
                </a:lnTo>
                <a:lnTo>
                  <a:pt x="22352" y="88772"/>
                </a:lnTo>
                <a:lnTo>
                  <a:pt x="22352" y="86613"/>
                </a:lnTo>
                <a:lnTo>
                  <a:pt x="19811" y="80137"/>
                </a:lnTo>
                <a:lnTo>
                  <a:pt x="19811" y="73660"/>
                </a:lnTo>
                <a:lnTo>
                  <a:pt x="17398" y="60579"/>
                </a:lnTo>
                <a:lnTo>
                  <a:pt x="14859" y="58419"/>
                </a:lnTo>
                <a:lnTo>
                  <a:pt x="12446" y="51942"/>
                </a:lnTo>
                <a:lnTo>
                  <a:pt x="9905" y="51942"/>
                </a:lnTo>
                <a:lnTo>
                  <a:pt x="9905" y="49784"/>
                </a:lnTo>
                <a:lnTo>
                  <a:pt x="7492" y="47625"/>
                </a:lnTo>
                <a:lnTo>
                  <a:pt x="9905" y="45466"/>
                </a:lnTo>
                <a:lnTo>
                  <a:pt x="9905" y="41147"/>
                </a:lnTo>
                <a:lnTo>
                  <a:pt x="12446" y="34670"/>
                </a:lnTo>
                <a:lnTo>
                  <a:pt x="12446" y="30353"/>
                </a:lnTo>
                <a:lnTo>
                  <a:pt x="9905" y="26035"/>
                </a:lnTo>
                <a:lnTo>
                  <a:pt x="7492" y="19431"/>
                </a:lnTo>
                <a:lnTo>
                  <a:pt x="4953" y="15113"/>
                </a:lnTo>
                <a:lnTo>
                  <a:pt x="0" y="8635"/>
                </a:lnTo>
                <a:lnTo>
                  <a:pt x="0" y="4317"/>
                </a:lnTo>
                <a:lnTo>
                  <a:pt x="0" y="0"/>
                </a:lnTo>
                <a:lnTo>
                  <a:pt x="39751" y="0"/>
                </a:lnTo>
                <a:lnTo>
                  <a:pt x="34797" y="2159"/>
                </a:lnTo>
                <a:lnTo>
                  <a:pt x="32258" y="6476"/>
                </a:lnTo>
                <a:lnTo>
                  <a:pt x="29845" y="10794"/>
                </a:lnTo>
                <a:lnTo>
                  <a:pt x="29845" y="15113"/>
                </a:lnTo>
                <a:lnTo>
                  <a:pt x="29845" y="19431"/>
                </a:lnTo>
                <a:lnTo>
                  <a:pt x="32258" y="21716"/>
                </a:lnTo>
                <a:lnTo>
                  <a:pt x="32258" y="26035"/>
                </a:lnTo>
                <a:lnTo>
                  <a:pt x="34797" y="30353"/>
                </a:lnTo>
                <a:lnTo>
                  <a:pt x="42164" y="34670"/>
                </a:lnTo>
                <a:lnTo>
                  <a:pt x="49657" y="38988"/>
                </a:lnTo>
                <a:lnTo>
                  <a:pt x="49657" y="45466"/>
                </a:lnTo>
                <a:lnTo>
                  <a:pt x="52196" y="58419"/>
                </a:lnTo>
                <a:lnTo>
                  <a:pt x="54609" y="73660"/>
                </a:lnTo>
                <a:lnTo>
                  <a:pt x="54609" y="93091"/>
                </a:lnTo>
                <a:lnTo>
                  <a:pt x="54609" y="112648"/>
                </a:lnTo>
                <a:lnTo>
                  <a:pt x="59563" y="149479"/>
                </a:lnTo>
                <a:lnTo>
                  <a:pt x="62103" y="151638"/>
                </a:lnTo>
                <a:lnTo>
                  <a:pt x="62103" y="153797"/>
                </a:lnTo>
                <a:lnTo>
                  <a:pt x="64515" y="153797"/>
                </a:lnTo>
                <a:lnTo>
                  <a:pt x="39751" y="16243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4" name="Freeform 494"/>
          <p:cNvSpPr/>
          <p:nvPr/>
        </p:nvSpPr>
        <p:spPr>
          <a:xfrm>
            <a:off x="5676900" y="3756661"/>
            <a:ext cx="64515" cy="162432"/>
          </a:xfrm>
          <a:custGeom>
            <a:avLst/>
            <a:gdLst/>
            <a:ahLst/>
            <a:cxnLst/>
            <a:rect l="0" t="0" r="0" b="0"/>
            <a:pathLst>
              <a:path w="64515" h="162432">
                <a:moveTo>
                  <a:pt x="39751" y="162432"/>
                </a:moveTo>
                <a:lnTo>
                  <a:pt x="27304" y="151638"/>
                </a:lnTo>
                <a:lnTo>
                  <a:pt x="19811" y="145160"/>
                </a:lnTo>
                <a:lnTo>
                  <a:pt x="12446" y="136397"/>
                </a:lnTo>
                <a:lnTo>
                  <a:pt x="17398" y="134238"/>
                </a:lnTo>
                <a:lnTo>
                  <a:pt x="22352" y="132079"/>
                </a:lnTo>
                <a:lnTo>
                  <a:pt x="22352" y="88772"/>
                </a:lnTo>
                <a:lnTo>
                  <a:pt x="22352" y="86613"/>
                </a:lnTo>
                <a:lnTo>
                  <a:pt x="19811" y="80137"/>
                </a:lnTo>
                <a:lnTo>
                  <a:pt x="19811" y="73660"/>
                </a:lnTo>
                <a:lnTo>
                  <a:pt x="17398" y="60579"/>
                </a:lnTo>
                <a:lnTo>
                  <a:pt x="14859" y="58419"/>
                </a:lnTo>
                <a:lnTo>
                  <a:pt x="12446" y="51942"/>
                </a:lnTo>
                <a:lnTo>
                  <a:pt x="9905" y="51942"/>
                </a:lnTo>
                <a:lnTo>
                  <a:pt x="9905" y="49784"/>
                </a:lnTo>
                <a:lnTo>
                  <a:pt x="7492" y="47625"/>
                </a:lnTo>
                <a:lnTo>
                  <a:pt x="9905" y="45466"/>
                </a:lnTo>
                <a:lnTo>
                  <a:pt x="9905" y="41147"/>
                </a:lnTo>
                <a:lnTo>
                  <a:pt x="12446" y="34670"/>
                </a:lnTo>
                <a:lnTo>
                  <a:pt x="12446" y="30353"/>
                </a:lnTo>
                <a:lnTo>
                  <a:pt x="9905" y="26035"/>
                </a:lnTo>
                <a:lnTo>
                  <a:pt x="7492" y="19431"/>
                </a:lnTo>
                <a:lnTo>
                  <a:pt x="4953" y="15113"/>
                </a:lnTo>
                <a:lnTo>
                  <a:pt x="0" y="8635"/>
                </a:lnTo>
                <a:lnTo>
                  <a:pt x="0" y="4317"/>
                </a:lnTo>
                <a:lnTo>
                  <a:pt x="0" y="0"/>
                </a:lnTo>
                <a:lnTo>
                  <a:pt x="39751" y="0"/>
                </a:lnTo>
                <a:lnTo>
                  <a:pt x="34797" y="2159"/>
                </a:lnTo>
                <a:lnTo>
                  <a:pt x="32258" y="6476"/>
                </a:lnTo>
                <a:lnTo>
                  <a:pt x="29845" y="10794"/>
                </a:lnTo>
                <a:lnTo>
                  <a:pt x="29845" y="15113"/>
                </a:lnTo>
                <a:lnTo>
                  <a:pt x="29845" y="19431"/>
                </a:lnTo>
                <a:lnTo>
                  <a:pt x="32258" y="21716"/>
                </a:lnTo>
                <a:lnTo>
                  <a:pt x="32258" y="26035"/>
                </a:lnTo>
                <a:lnTo>
                  <a:pt x="34797" y="30353"/>
                </a:lnTo>
                <a:lnTo>
                  <a:pt x="42164" y="34670"/>
                </a:lnTo>
                <a:lnTo>
                  <a:pt x="49657" y="38988"/>
                </a:lnTo>
                <a:lnTo>
                  <a:pt x="49657" y="45466"/>
                </a:lnTo>
                <a:lnTo>
                  <a:pt x="52196" y="58419"/>
                </a:lnTo>
                <a:lnTo>
                  <a:pt x="54609" y="73660"/>
                </a:lnTo>
                <a:lnTo>
                  <a:pt x="54609" y="93091"/>
                </a:lnTo>
                <a:lnTo>
                  <a:pt x="54609" y="112648"/>
                </a:lnTo>
                <a:lnTo>
                  <a:pt x="59563" y="149479"/>
                </a:lnTo>
                <a:lnTo>
                  <a:pt x="62103" y="151638"/>
                </a:lnTo>
                <a:lnTo>
                  <a:pt x="62103" y="153797"/>
                </a:lnTo>
                <a:lnTo>
                  <a:pt x="64515" y="153797"/>
                </a:lnTo>
                <a:lnTo>
                  <a:pt x="39751" y="16243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5" name="Freeform 495"/>
          <p:cNvSpPr/>
          <p:nvPr/>
        </p:nvSpPr>
        <p:spPr>
          <a:xfrm>
            <a:off x="5707379" y="3715512"/>
            <a:ext cx="96648" cy="194437"/>
          </a:xfrm>
          <a:custGeom>
            <a:avLst/>
            <a:gdLst/>
            <a:ahLst/>
            <a:cxnLst/>
            <a:rect l="0" t="0" r="0" b="0"/>
            <a:pathLst>
              <a:path w="96648" h="194437">
                <a:moveTo>
                  <a:pt x="30607" y="194437"/>
                </a:moveTo>
                <a:lnTo>
                  <a:pt x="47117" y="190119"/>
                </a:lnTo>
                <a:lnTo>
                  <a:pt x="66041" y="185802"/>
                </a:lnTo>
                <a:lnTo>
                  <a:pt x="63628" y="105918"/>
                </a:lnTo>
                <a:lnTo>
                  <a:pt x="84963" y="82043"/>
                </a:lnTo>
                <a:lnTo>
                  <a:pt x="87249" y="75565"/>
                </a:lnTo>
                <a:lnTo>
                  <a:pt x="91949" y="66930"/>
                </a:lnTo>
                <a:lnTo>
                  <a:pt x="94361" y="58293"/>
                </a:lnTo>
                <a:lnTo>
                  <a:pt x="96648" y="51816"/>
                </a:lnTo>
                <a:lnTo>
                  <a:pt x="96648" y="41021"/>
                </a:lnTo>
                <a:lnTo>
                  <a:pt x="94361" y="32386"/>
                </a:lnTo>
                <a:lnTo>
                  <a:pt x="87249" y="23749"/>
                </a:lnTo>
                <a:lnTo>
                  <a:pt x="84963" y="19431"/>
                </a:lnTo>
                <a:lnTo>
                  <a:pt x="70740" y="8637"/>
                </a:lnTo>
                <a:lnTo>
                  <a:pt x="66041" y="4318"/>
                </a:lnTo>
                <a:lnTo>
                  <a:pt x="63628" y="0"/>
                </a:lnTo>
                <a:lnTo>
                  <a:pt x="51943" y="0"/>
                </a:lnTo>
                <a:lnTo>
                  <a:pt x="44831" y="2159"/>
                </a:lnTo>
                <a:lnTo>
                  <a:pt x="42418" y="2159"/>
                </a:lnTo>
                <a:lnTo>
                  <a:pt x="44831" y="0"/>
                </a:lnTo>
                <a:lnTo>
                  <a:pt x="44831" y="8637"/>
                </a:lnTo>
                <a:lnTo>
                  <a:pt x="44831" y="12955"/>
                </a:lnTo>
                <a:lnTo>
                  <a:pt x="42418" y="17272"/>
                </a:lnTo>
                <a:lnTo>
                  <a:pt x="40132" y="19431"/>
                </a:lnTo>
                <a:lnTo>
                  <a:pt x="33021" y="21590"/>
                </a:lnTo>
                <a:lnTo>
                  <a:pt x="23623" y="23749"/>
                </a:lnTo>
                <a:lnTo>
                  <a:pt x="11811" y="28068"/>
                </a:lnTo>
                <a:lnTo>
                  <a:pt x="7112" y="32386"/>
                </a:lnTo>
                <a:lnTo>
                  <a:pt x="7112" y="34544"/>
                </a:lnTo>
                <a:lnTo>
                  <a:pt x="7112" y="38862"/>
                </a:lnTo>
                <a:lnTo>
                  <a:pt x="4699" y="41021"/>
                </a:lnTo>
                <a:lnTo>
                  <a:pt x="0" y="47499"/>
                </a:lnTo>
                <a:lnTo>
                  <a:pt x="0" y="49658"/>
                </a:lnTo>
                <a:lnTo>
                  <a:pt x="0" y="53975"/>
                </a:lnTo>
                <a:lnTo>
                  <a:pt x="0" y="60453"/>
                </a:lnTo>
                <a:lnTo>
                  <a:pt x="2413" y="66930"/>
                </a:lnTo>
                <a:lnTo>
                  <a:pt x="4699" y="69088"/>
                </a:lnTo>
                <a:lnTo>
                  <a:pt x="11811" y="75565"/>
                </a:lnTo>
                <a:lnTo>
                  <a:pt x="18924" y="77724"/>
                </a:lnTo>
                <a:lnTo>
                  <a:pt x="18924" y="84202"/>
                </a:lnTo>
                <a:lnTo>
                  <a:pt x="21210" y="97156"/>
                </a:lnTo>
                <a:lnTo>
                  <a:pt x="23623" y="114555"/>
                </a:lnTo>
                <a:lnTo>
                  <a:pt x="23623" y="131827"/>
                </a:lnTo>
                <a:lnTo>
                  <a:pt x="23623" y="151258"/>
                </a:lnTo>
                <a:lnTo>
                  <a:pt x="28322" y="190119"/>
                </a:lnTo>
                <a:lnTo>
                  <a:pt x="30607" y="19443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6" name="Freeform 496"/>
          <p:cNvSpPr/>
          <p:nvPr/>
        </p:nvSpPr>
        <p:spPr>
          <a:xfrm>
            <a:off x="5707379" y="3715512"/>
            <a:ext cx="96648" cy="194437"/>
          </a:xfrm>
          <a:custGeom>
            <a:avLst/>
            <a:gdLst/>
            <a:ahLst/>
            <a:cxnLst/>
            <a:rect l="0" t="0" r="0" b="0"/>
            <a:pathLst>
              <a:path w="96648" h="194437">
                <a:moveTo>
                  <a:pt x="30607" y="194437"/>
                </a:moveTo>
                <a:lnTo>
                  <a:pt x="47117" y="190119"/>
                </a:lnTo>
                <a:lnTo>
                  <a:pt x="66041" y="185802"/>
                </a:lnTo>
                <a:lnTo>
                  <a:pt x="63628" y="105918"/>
                </a:lnTo>
                <a:lnTo>
                  <a:pt x="84963" y="82043"/>
                </a:lnTo>
                <a:lnTo>
                  <a:pt x="87249" y="75565"/>
                </a:lnTo>
                <a:lnTo>
                  <a:pt x="91949" y="66930"/>
                </a:lnTo>
                <a:lnTo>
                  <a:pt x="94361" y="58293"/>
                </a:lnTo>
                <a:lnTo>
                  <a:pt x="96648" y="51816"/>
                </a:lnTo>
                <a:lnTo>
                  <a:pt x="96648" y="41021"/>
                </a:lnTo>
                <a:lnTo>
                  <a:pt x="94361" y="32386"/>
                </a:lnTo>
                <a:lnTo>
                  <a:pt x="87249" y="23749"/>
                </a:lnTo>
                <a:lnTo>
                  <a:pt x="84963" y="19431"/>
                </a:lnTo>
                <a:lnTo>
                  <a:pt x="70740" y="8637"/>
                </a:lnTo>
                <a:lnTo>
                  <a:pt x="66041" y="4318"/>
                </a:lnTo>
                <a:lnTo>
                  <a:pt x="63628" y="0"/>
                </a:lnTo>
                <a:lnTo>
                  <a:pt x="51943" y="0"/>
                </a:lnTo>
                <a:lnTo>
                  <a:pt x="44831" y="2159"/>
                </a:lnTo>
                <a:lnTo>
                  <a:pt x="42418" y="2159"/>
                </a:lnTo>
                <a:lnTo>
                  <a:pt x="44831" y="0"/>
                </a:lnTo>
                <a:lnTo>
                  <a:pt x="44831" y="8637"/>
                </a:lnTo>
                <a:lnTo>
                  <a:pt x="44831" y="12955"/>
                </a:lnTo>
                <a:lnTo>
                  <a:pt x="42418" y="17272"/>
                </a:lnTo>
                <a:lnTo>
                  <a:pt x="40132" y="19431"/>
                </a:lnTo>
                <a:lnTo>
                  <a:pt x="33021" y="21590"/>
                </a:lnTo>
                <a:lnTo>
                  <a:pt x="23623" y="23749"/>
                </a:lnTo>
                <a:lnTo>
                  <a:pt x="11811" y="28068"/>
                </a:lnTo>
                <a:lnTo>
                  <a:pt x="7112" y="32386"/>
                </a:lnTo>
                <a:lnTo>
                  <a:pt x="7112" y="34544"/>
                </a:lnTo>
                <a:lnTo>
                  <a:pt x="7112" y="38862"/>
                </a:lnTo>
                <a:lnTo>
                  <a:pt x="4699" y="41021"/>
                </a:lnTo>
                <a:lnTo>
                  <a:pt x="0" y="47499"/>
                </a:lnTo>
                <a:lnTo>
                  <a:pt x="0" y="49658"/>
                </a:lnTo>
                <a:lnTo>
                  <a:pt x="0" y="53975"/>
                </a:lnTo>
                <a:lnTo>
                  <a:pt x="0" y="60453"/>
                </a:lnTo>
                <a:lnTo>
                  <a:pt x="2413" y="66930"/>
                </a:lnTo>
                <a:lnTo>
                  <a:pt x="4699" y="69088"/>
                </a:lnTo>
                <a:lnTo>
                  <a:pt x="11811" y="75565"/>
                </a:lnTo>
                <a:lnTo>
                  <a:pt x="18924" y="77724"/>
                </a:lnTo>
                <a:lnTo>
                  <a:pt x="18924" y="84202"/>
                </a:lnTo>
                <a:lnTo>
                  <a:pt x="21210" y="97156"/>
                </a:lnTo>
                <a:lnTo>
                  <a:pt x="23623" y="114555"/>
                </a:lnTo>
                <a:lnTo>
                  <a:pt x="23623" y="131827"/>
                </a:lnTo>
                <a:lnTo>
                  <a:pt x="23623" y="151258"/>
                </a:lnTo>
                <a:lnTo>
                  <a:pt x="28322" y="190119"/>
                </a:lnTo>
                <a:lnTo>
                  <a:pt x="30607" y="19443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7" name="Freeform 497"/>
          <p:cNvSpPr/>
          <p:nvPr/>
        </p:nvSpPr>
        <p:spPr>
          <a:xfrm>
            <a:off x="5774435" y="3662173"/>
            <a:ext cx="393955" cy="310260"/>
          </a:xfrm>
          <a:custGeom>
            <a:avLst/>
            <a:gdLst/>
            <a:ahLst/>
            <a:cxnLst/>
            <a:rect l="0" t="0" r="0" b="0"/>
            <a:pathLst>
              <a:path w="393955" h="310260">
                <a:moveTo>
                  <a:pt x="184150" y="299466"/>
                </a:moveTo>
                <a:lnTo>
                  <a:pt x="172467" y="301625"/>
                </a:lnTo>
                <a:lnTo>
                  <a:pt x="153798" y="303783"/>
                </a:lnTo>
                <a:lnTo>
                  <a:pt x="135129" y="308101"/>
                </a:lnTo>
                <a:lnTo>
                  <a:pt x="121159" y="310260"/>
                </a:lnTo>
                <a:lnTo>
                  <a:pt x="111887" y="308101"/>
                </a:lnTo>
                <a:lnTo>
                  <a:pt x="104903" y="305942"/>
                </a:lnTo>
                <a:lnTo>
                  <a:pt x="100204" y="303783"/>
                </a:lnTo>
                <a:lnTo>
                  <a:pt x="95505" y="297307"/>
                </a:lnTo>
                <a:lnTo>
                  <a:pt x="90932" y="292988"/>
                </a:lnTo>
                <a:lnTo>
                  <a:pt x="88519" y="286511"/>
                </a:lnTo>
                <a:lnTo>
                  <a:pt x="81535" y="273685"/>
                </a:lnTo>
                <a:lnTo>
                  <a:pt x="72263" y="260730"/>
                </a:lnTo>
                <a:lnTo>
                  <a:pt x="67565" y="254254"/>
                </a:lnTo>
                <a:lnTo>
                  <a:pt x="62993" y="247776"/>
                </a:lnTo>
                <a:lnTo>
                  <a:pt x="58293" y="245617"/>
                </a:lnTo>
                <a:lnTo>
                  <a:pt x="51309" y="239141"/>
                </a:lnTo>
                <a:lnTo>
                  <a:pt x="41911" y="239141"/>
                </a:lnTo>
                <a:lnTo>
                  <a:pt x="30354" y="239141"/>
                </a:lnTo>
                <a:lnTo>
                  <a:pt x="16256" y="239141"/>
                </a:lnTo>
                <a:lnTo>
                  <a:pt x="0" y="239141"/>
                </a:lnTo>
                <a:lnTo>
                  <a:pt x="0" y="161544"/>
                </a:lnTo>
                <a:lnTo>
                  <a:pt x="18669" y="135763"/>
                </a:lnTo>
                <a:lnTo>
                  <a:pt x="20955" y="129285"/>
                </a:lnTo>
                <a:lnTo>
                  <a:pt x="25655" y="120650"/>
                </a:lnTo>
                <a:lnTo>
                  <a:pt x="27941" y="112013"/>
                </a:lnTo>
                <a:lnTo>
                  <a:pt x="30354" y="105536"/>
                </a:lnTo>
                <a:lnTo>
                  <a:pt x="30354" y="94742"/>
                </a:lnTo>
                <a:lnTo>
                  <a:pt x="27941" y="86232"/>
                </a:lnTo>
                <a:lnTo>
                  <a:pt x="20955" y="77597"/>
                </a:lnTo>
                <a:lnTo>
                  <a:pt x="18669" y="73279"/>
                </a:lnTo>
                <a:lnTo>
                  <a:pt x="25655" y="47370"/>
                </a:lnTo>
                <a:lnTo>
                  <a:pt x="30354" y="34417"/>
                </a:lnTo>
                <a:lnTo>
                  <a:pt x="37338" y="23748"/>
                </a:lnTo>
                <a:lnTo>
                  <a:pt x="46610" y="12954"/>
                </a:lnTo>
                <a:lnTo>
                  <a:pt x="58293" y="6476"/>
                </a:lnTo>
                <a:lnTo>
                  <a:pt x="62993" y="4317"/>
                </a:lnTo>
                <a:lnTo>
                  <a:pt x="69978" y="0"/>
                </a:lnTo>
                <a:lnTo>
                  <a:pt x="79249" y="0"/>
                </a:lnTo>
                <a:lnTo>
                  <a:pt x="88519" y="0"/>
                </a:lnTo>
                <a:lnTo>
                  <a:pt x="95505" y="0"/>
                </a:lnTo>
                <a:lnTo>
                  <a:pt x="102617" y="4317"/>
                </a:lnTo>
                <a:lnTo>
                  <a:pt x="109601" y="8635"/>
                </a:lnTo>
                <a:lnTo>
                  <a:pt x="114174" y="15113"/>
                </a:lnTo>
                <a:lnTo>
                  <a:pt x="125857" y="25907"/>
                </a:lnTo>
                <a:lnTo>
                  <a:pt x="130556" y="28067"/>
                </a:lnTo>
                <a:lnTo>
                  <a:pt x="135129" y="28067"/>
                </a:lnTo>
                <a:lnTo>
                  <a:pt x="142241" y="28067"/>
                </a:lnTo>
                <a:lnTo>
                  <a:pt x="144526" y="28067"/>
                </a:lnTo>
                <a:lnTo>
                  <a:pt x="151511" y="23748"/>
                </a:lnTo>
                <a:lnTo>
                  <a:pt x="153798" y="19430"/>
                </a:lnTo>
                <a:lnTo>
                  <a:pt x="158497" y="17272"/>
                </a:lnTo>
                <a:lnTo>
                  <a:pt x="163195" y="17272"/>
                </a:lnTo>
                <a:lnTo>
                  <a:pt x="172467" y="17272"/>
                </a:lnTo>
                <a:lnTo>
                  <a:pt x="174753" y="19430"/>
                </a:lnTo>
                <a:lnTo>
                  <a:pt x="184150" y="25907"/>
                </a:lnTo>
                <a:lnTo>
                  <a:pt x="188849" y="28067"/>
                </a:lnTo>
                <a:lnTo>
                  <a:pt x="195835" y="28067"/>
                </a:lnTo>
                <a:lnTo>
                  <a:pt x="202819" y="30226"/>
                </a:lnTo>
                <a:lnTo>
                  <a:pt x="209805" y="34417"/>
                </a:lnTo>
                <a:lnTo>
                  <a:pt x="219075" y="30226"/>
                </a:lnTo>
                <a:lnTo>
                  <a:pt x="226061" y="28067"/>
                </a:lnTo>
                <a:lnTo>
                  <a:pt x="230760" y="25907"/>
                </a:lnTo>
                <a:lnTo>
                  <a:pt x="235459" y="23748"/>
                </a:lnTo>
                <a:lnTo>
                  <a:pt x="242443" y="19430"/>
                </a:lnTo>
                <a:lnTo>
                  <a:pt x="244730" y="17272"/>
                </a:lnTo>
                <a:lnTo>
                  <a:pt x="249429" y="15113"/>
                </a:lnTo>
                <a:lnTo>
                  <a:pt x="256413" y="12954"/>
                </a:lnTo>
                <a:lnTo>
                  <a:pt x="265685" y="12954"/>
                </a:lnTo>
                <a:lnTo>
                  <a:pt x="272669" y="12954"/>
                </a:lnTo>
                <a:lnTo>
                  <a:pt x="277368" y="12954"/>
                </a:lnTo>
                <a:lnTo>
                  <a:pt x="286640" y="17272"/>
                </a:lnTo>
                <a:lnTo>
                  <a:pt x="293624" y="19430"/>
                </a:lnTo>
                <a:lnTo>
                  <a:pt x="300736" y="19430"/>
                </a:lnTo>
                <a:lnTo>
                  <a:pt x="310007" y="23748"/>
                </a:lnTo>
                <a:lnTo>
                  <a:pt x="316993" y="19430"/>
                </a:lnTo>
                <a:lnTo>
                  <a:pt x="321692" y="19430"/>
                </a:lnTo>
                <a:lnTo>
                  <a:pt x="326263" y="17272"/>
                </a:lnTo>
                <a:lnTo>
                  <a:pt x="333249" y="15113"/>
                </a:lnTo>
                <a:lnTo>
                  <a:pt x="340361" y="6476"/>
                </a:lnTo>
                <a:lnTo>
                  <a:pt x="351918" y="0"/>
                </a:lnTo>
                <a:lnTo>
                  <a:pt x="356617" y="6476"/>
                </a:lnTo>
                <a:lnTo>
                  <a:pt x="361316" y="10795"/>
                </a:lnTo>
                <a:lnTo>
                  <a:pt x="363601" y="15113"/>
                </a:lnTo>
                <a:lnTo>
                  <a:pt x="368300" y="19430"/>
                </a:lnTo>
                <a:lnTo>
                  <a:pt x="372873" y="28067"/>
                </a:lnTo>
                <a:lnTo>
                  <a:pt x="377572" y="38735"/>
                </a:lnTo>
                <a:lnTo>
                  <a:pt x="379985" y="43052"/>
                </a:lnTo>
                <a:lnTo>
                  <a:pt x="384556" y="47370"/>
                </a:lnTo>
                <a:lnTo>
                  <a:pt x="389255" y="51688"/>
                </a:lnTo>
                <a:lnTo>
                  <a:pt x="393955" y="53848"/>
                </a:lnTo>
                <a:lnTo>
                  <a:pt x="389255" y="84073"/>
                </a:lnTo>
                <a:lnTo>
                  <a:pt x="377572" y="84073"/>
                </a:lnTo>
                <a:lnTo>
                  <a:pt x="370586" y="84073"/>
                </a:lnTo>
                <a:lnTo>
                  <a:pt x="363601" y="96901"/>
                </a:lnTo>
                <a:lnTo>
                  <a:pt x="361316" y="105536"/>
                </a:lnTo>
                <a:lnTo>
                  <a:pt x="356617" y="118491"/>
                </a:lnTo>
                <a:lnTo>
                  <a:pt x="351918" y="129285"/>
                </a:lnTo>
                <a:lnTo>
                  <a:pt x="340361" y="146557"/>
                </a:lnTo>
                <a:lnTo>
                  <a:pt x="333249" y="168020"/>
                </a:lnTo>
                <a:lnTo>
                  <a:pt x="330962" y="168020"/>
                </a:lnTo>
                <a:lnTo>
                  <a:pt x="328676" y="170179"/>
                </a:lnTo>
                <a:lnTo>
                  <a:pt x="323978" y="174498"/>
                </a:lnTo>
                <a:lnTo>
                  <a:pt x="319279" y="174498"/>
                </a:lnTo>
                <a:lnTo>
                  <a:pt x="316993" y="176657"/>
                </a:lnTo>
                <a:lnTo>
                  <a:pt x="316993" y="178816"/>
                </a:lnTo>
                <a:lnTo>
                  <a:pt x="310007" y="193929"/>
                </a:lnTo>
                <a:lnTo>
                  <a:pt x="303023" y="217677"/>
                </a:lnTo>
                <a:lnTo>
                  <a:pt x="298324" y="226186"/>
                </a:lnTo>
                <a:lnTo>
                  <a:pt x="293624" y="234823"/>
                </a:lnTo>
                <a:lnTo>
                  <a:pt x="289053" y="239141"/>
                </a:lnTo>
                <a:lnTo>
                  <a:pt x="286640" y="239141"/>
                </a:lnTo>
                <a:lnTo>
                  <a:pt x="282068" y="241300"/>
                </a:lnTo>
                <a:lnTo>
                  <a:pt x="279655" y="241300"/>
                </a:lnTo>
                <a:lnTo>
                  <a:pt x="277368" y="241300"/>
                </a:lnTo>
                <a:lnTo>
                  <a:pt x="275082" y="239141"/>
                </a:lnTo>
                <a:lnTo>
                  <a:pt x="272669" y="239141"/>
                </a:lnTo>
                <a:lnTo>
                  <a:pt x="270384" y="236982"/>
                </a:lnTo>
                <a:lnTo>
                  <a:pt x="265685" y="224027"/>
                </a:lnTo>
                <a:lnTo>
                  <a:pt x="254000" y="228345"/>
                </a:lnTo>
                <a:lnTo>
                  <a:pt x="240030" y="232663"/>
                </a:lnTo>
                <a:lnTo>
                  <a:pt x="228474" y="239141"/>
                </a:lnTo>
                <a:lnTo>
                  <a:pt x="223774" y="245617"/>
                </a:lnTo>
                <a:lnTo>
                  <a:pt x="219075" y="247776"/>
                </a:lnTo>
                <a:lnTo>
                  <a:pt x="207392" y="260730"/>
                </a:lnTo>
                <a:lnTo>
                  <a:pt x="202819" y="271526"/>
                </a:lnTo>
                <a:lnTo>
                  <a:pt x="198120" y="278002"/>
                </a:lnTo>
                <a:lnTo>
                  <a:pt x="195835" y="284352"/>
                </a:lnTo>
                <a:lnTo>
                  <a:pt x="195835" y="292988"/>
                </a:lnTo>
                <a:lnTo>
                  <a:pt x="195835" y="299466"/>
                </a:lnTo>
                <a:lnTo>
                  <a:pt x="193422" y="299466"/>
                </a:lnTo>
                <a:lnTo>
                  <a:pt x="184150" y="29946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8" name="Freeform 498"/>
          <p:cNvSpPr/>
          <p:nvPr/>
        </p:nvSpPr>
        <p:spPr>
          <a:xfrm>
            <a:off x="5774435" y="3662173"/>
            <a:ext cx="393955" cy="310260"/>
          </a:xfrm>
          <a:custGeom>
            <a:avLst/>
            <a:gdLst/>
            <a:ahLst/>
            <a:cxnLst/>
            <a:rect l="0" t="0" r="0" b="0"/>
            <a:pathLst>
              <a:path w="393955" h="310260">
                <a:moveTo>
                  <a:pt x="184150" y="299466"/>
                </a:moveTo>
                <a:lnTo>
                  <a:pt x="172467" y="301625"/>
                </a:lnTo>
                <a:lnTo>
                  <a:pt x="153798" y="303783"/>
                </a:lnTo>
                <a:lnTo>
                  <a:pt x="135129" y="308101"/>
                </a:lnTo>
                <a:lnTo>
                  <a:pt x="121159" y="310260"/>
                </a:lnTo>
                <a:lnTo>
                  <a:pt x="111887" y="308101"/>
                </a:lnTo>
                <a:lnTo>
                  <a:pt x="104903" y="305942"/>
                </a:lnTo>
                <a:lnTo>
                  <a:pt x="100204" y="303783"/>
                </a:lnTo>
                <a:lnTo>
                  <a:pt x="95505" y="297307"/>
                </a:lnTo>
                <a:lnTo>
                  <a:pt x="90932" y="292988"/>
                </a:lnTo>
                <a:lnTo>
                  <a:pt x="88519" y="286511"/>
                </a:lnTo>
                <a:lnTo>
                  <a:pt x="81535" y="273685"/>
                </a:lnTo>
                <a:lnTo>
                  <a:pt x="72263" y="260730"/>
                </a:lnTo>
                <a:lnTo>
                  <a:pt x="67565" y="254254"/>
                </a:lnTo>
                <a:lnTo>
                  <a:pt x="62993" y="247776"/>
                </a:lnTo>
                <a:lnTo>
                  <a:pt x="58293" y="245617"/>
                </a:lnTo>
                <a:lnTo>
                  <a:pt x="51309" y="239141"/>
                </a:lnTo>
                <a:lnTo>
                  <a:pt x="41911" y="239141"/>
                </a:lnTo>
                <a:lnTo>
                  <a:pt x="30354" y="239141"/>
                </a:lnTo>
                <a:lnTo>
                  <a:pt x="16256" y="239141"/>
                </a:lnTo>
                <a:lnTo>
                  <a:pt x="0" y="239141"/>
                </a:lnTo>
                <a:lnTo>
                  <a:pt x="0" y="161544"/>
                </a:lnTo>
                <a:lnTo>
                  <a:pt x="18669" y="135763"/>
                </a:lnTo>
                <a:lnTo>
                  <a:pt x="20955" y="129285"/>
                </a:lnTo>
                <a:lnTo>
                  <a:pt x="25655" y="120650"/>
                </a:lnTo>
                <a:lnTo>
                  <a:pt x="27941" y="112013"/>
                </a:lnTo>
                <a:lnTo>
                  <a:pt x="30354" y="105536"/>
                </a:lnTo>
                <a:lnTo>
                  <a:pt x="30354" y="94742"/>
                </a:lnTo>
                <a:lnTo>
                  <a:pt x="27941" y="86232"/>
                </a:lnTo>
                <a:lnTo>
                  <a:pt x="20955" y="77597"/>
                </a:lnTo>
                <a:lnTo>
                  <a:pt x="18669" y="73279"/>
                </a:lnTo>
                <a:lnTo>
                  <a:pt x="25655" y="47370"/>
                </a:lnTo>
                <a:lnTo>
                  <a:pt x="30354" y="34417"/>
                </a:lnTo>
                <a:lnTo>
                  <a:pt x="37338" y="23748"/>
                </a:lnTo>
                <a:lnTo>
                  <a:pt x="46610" y="12954"/>
                </a:lnTo>
                <a:lnTo>
                  <a:pt x="58293" y="6476"/>
                </a:lnTo>
                <a:lnTo>
                  <a:pt x="62993" y="4317"/>
                </a:lnTo>
                <a:lnTo>
                  <a:pt x="69978" y="0"/>
                </a:lnTo>
                <a:lnTo>
                  <a:pt x="79249" y="0"/>
                </a:lnTo>
                <a:lnTo>
                  <a:pt x="88519" y="0"/>
                </a:lnTo>
                <a:lnTo>
                  <a:pt x="95505" y="0"/>
                </a:lnTo>
                <a:lnTo>
                  <a:pt x="102617" y="4317"/>
                </a:lnTo>
                <a:lnTo>
                  <a:pt x="109601" y="8635"/>
                </a:lnTo>
                <a:lnTo>
                  <a:pt x="114174" y="15113"/>
                </a:lnTo>
                <a:lnTo>
                  <a:pt x="125857" y="25907"/>
                </a:lnTo>
                <a:lnTo>
                  <a:pt x="130556" y="28067"/>
                </a:lnTo>
                <a:lnTo>
                  <a:pt x="135129" y="28067"/>
                </a:lnTo>
                <a:lnTo>
                  <a:pt x="142241" y="28067"/>
                </a:lnTo>
                <a:lnTo>
                  <a:pt x="144526" y="28067"/>
                </a:lnTo>
                <a:lnTo>
                  <a:pt x="151511" y="23748"/>
                </a:lnTo>
                <a:lnTo>
                  <a:pt x="153798" y="19430"/>
                </a:lnTo>
                <a:lnTo>
                  <a:pt x="158497" y="17272"/>
                </a:lnTo>
                <a:lnTo>
                  <a:pt x="163195" y="17272"/>
                </a:lnTo>
                <a:lnTo>
                  <a:pt x="172467" y="17272"/>
                </a:lnTo>
                <a:lnTo>
                  <a:pt x="174753" y="19430"/>
                </a:lnTo>
                <a:lnTo>
                  <a:pt x="184150" y="25907"/>
                </a:lnTo>
                <a:lnTo>
                  <a:pt x="188849" y="28067"/>
                </a:lnTo>
                <a:lnTo>
                  <a:pt x="195835" y="28067"/>
                </a:lnTo>
                <a:lnTo>
                  <a:pt x="202819" y="30226"/>
                </a:lnTo>
                <a:lnTo>
                  <a:pt x="209805" y="34417"/>
                </a:lnTo>
                <a:lnTo>
                  <a:pt x="219075" y="30226"/>
                </a:lnTo>
                <a:lnTo>
                  <a:pt x="226061" y="28067"/>
                </a:lnTo>
                <a:lnTo>
                  <a:pt x="230760" y="25907"/>
                </a:lnTo>
                <a:lnTo>
                  <a:pt x="235459" y="23748"/>
                </a:lnTo>
                <a:lnTo>
                  <a:pt x="242443" y="19430"/>
                </a:lnTo>
                <a:lnTo>
                  <a:pt x="244730" y="17272"/>
                </a:lnTo>
                <a:lnTo>
                  <a:pt x="249429" y="15113"/>
                </a:lnTo>
                <a:lnTo>
                  <a:pt x="256413" y="12954"/>
                </a:lnTo>
                <a:lnTo>
                  <a:pt x="265685" y="12954"/>
                </a:lnTo>
                <a:lnTo>
                  <a:pt x="272669" y="12954"/>
                </a:lnTo>
                <a:lnTo>
                  <a:pt x="277368" y="12954"/>
                </a:lnTo>
                <a:lnTo>
                  <a:pt x="286640" y="17272"/>
                </a:lnTo>
                <a:lnTo>
                  <a:pt x="293624" y="19430"/>
                </a:lnTo>
                <a:lnTo>
                  <a:pt x="300736" y="19430"/>
                </a:lnTo>
                <a:lnTo>
                  <a:pt x="310007" y="23748"/>
                </a:lnTo>
                <a:lnTo>
                  <a:pt x="316993" y="19430"/>
                </a:lnTo>
                <a:lnTo>
                  <a:pt x="321692" y="19430"/>
                </a:lnTo>
                <a:lnTo>
                  <a:pt x="326263" y="17272"/>
                </a:lnTo>
                <a:lnTo>
                  <a:pt x="333249" y="15113"/>
                </a:lnTo>
                <a:lnTo>
                  <a:pt x="340361" y="6476"/>
                </a:lnTo>
                <a:lnTo>
                  <a:pt x="351918" y="0"/>
                </a:lnTo>
                <a:lnTo>
                  <a:pt x="356617" y="6476"/>
                </a:lnTo>
                <a:lnTo>
                  <a:pt x="361316" y="10795"/>
                </a:lnTo>
                <a:lnTo>
                  <a:pt x="363601" y="15113"/>
                </a:lnTo>
                <a:lnTo>
                  <a:pt x="368300" y="19430"/>
                </a:lnTo>
                <a:lnTo>
                  <a:pt x="372873" y="28067"/>
                </a:lnTo>
                <a:lnTo>
                  <a:pt x="377572" y="38735"/>
                </a:lnTo>
                <a:lnTo>
                  <a:pt x="379985" y="43052"/>
                </a:lnTo>
                <a:lnTo>
                  <a:pt x="384556" y="47370"/>
                </a:lnTo>
                <a:lnTo>
                  <a:pt x="389255" y="51688"/>
                </a:lnTo>
                <a:lnTo>
                  <a:pt x="393955" y="53848"/>
                </a:lnTo>
                <a:lnTo>
                  <a:pt x="389255" y="84073"/>
                </a:lnTo>
                <a:lnTo>
                  <a:pt x="377572" y="84073"/>
                </a:lnTo>
                <a:lnTo>
                  <a:pt x="370586" y="84073"/>
                </a:lnTo>
                <a:lnTo>
                  <a:pt x="363601" y="96901"/>
                </a:lnTo>
                <a:lnTo>
                  <a:pt x="361316" y="105536"/>
                </a:lnTo>
                <a:lnTo>
                  <a:pt x="356617" y="118491"/>
                </a:lnTo>
                <a:lnTo>
                  <a:pt x="351918" y="129285"/>
                </a:lnTo>
                <a:lnTo>
                  <a:pt x="340361" y="146557"/>
                </a:lnTo>
                <a:lnTo>
                  <a:pt x="333249" y="168020"/>
                </a:lnTo>
                <a:lnTo>
                  <a:pt x="330962" y="168020"/>
                </a:lnTo>
                <a:lnTo>
                  <a:pt x="328676" y="170179"/>
                </a:lnTo>
                <a:lnTo>
                  <a:pt x="323978" y="174498"/>
                </a:lnTo>
                <a:lnTo>
                  <a:pt x="319279" y="174498"/>
                </a:lnTo>
                <a:lnTo>
                  <a:pt x="316993" y="176657"/>
                </a:lnTo>
                <a:lnTo>
                  <a:pt x="316993" y="178816"/>
                </a:lnTo>
                <a:lnTo>
                  <a:pt x="310007" y="193929"/>
                </a:lnTo>
                <a:lnTo>
                  <a:pt x="303023" y="217677"/>
                </a:lnTo>
                <a:lnTo>
                  <a:pt x="298324" y="226186"/>
                </a:lnTo>
                <a:lnTo>
                  <a:pt x="293624" y="234823"/>
                </a:lnTo>
                <a:lnTo>
                  <a:pt x="289053" y="239141"/>
                </a:lnTo>
                <a:lnTo>
                  <a:pt x="286640" y="239141"/>
                </a:lnTo>
                <a:lnTo>
                  <a:pt x="282068" y="241300"/>
                </a:lnTo>
                <a:lnTo>
                  <a:pt x="279655" y="241300"/>
                </a:lnTo>
                <a:lnTo>
                  <a:pt x="277368" y="241300"/>
                </a:lnTo>
                <a:lnTo>
                  <a:pt x="275082" y="239141"/>
                </a:lnTo>
                <a:lnTo>
                  <a:pt x="272669" y="239141"/>
                </a:lnTo>
                <a:lnTo>
                  <a:pt x="270384" y="236982"/>
                </a:lnTo>
                <a:lnTo>
                  <a:pt x="265685" y="224027"/>
                </a:lnTo>
                <a:lnTo>
                  <a:pt x="254000" y="228345"/>
                </a:lnTo>
                <a:lnTo>
                  <a:pt x="240030" y="232663"/>
                </a:lnTo>
                <a:lnTo>
                  <a:pt x="228474" y="239141"/>
                </a:lnTo>
                <a:lnTo>
                  <a:pt x="223774" y="245617"/>
                </a:lnTo>
                <a:lnTo>
                  <a:pt x="219075" y="247776"/>
                </a:lnTo>
                <a:lnTo>
                  <a:pt x="207392" y="260730"/>
                </a:lnTo>
                <a:lnTo>
                  <a:pt x="202819" y="271526"/>
                </a:lnTo>
                <a:lnTo>
                  <a:pt x="198120" y="278002"/>
                </a:lnTo>
                <a:lnTo>
                  <a:pt x="195835" y="284352"/>
                </a:lnTo>
                <a:lnTo>
                  <a:pt x="195835" y="292988"/>
                </a:lnTo>
                <a:lnTo>
                  <a:pt x="195835" y="299466"/>
                </a:lnTo>
                <a:lnTo>
                  <a:pt x="193422" y="299466"/>
                </a:lnTo>
                <a:lnTo>
                  <a:pt x="184150" y="29946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9" name="Freeform 499"/>
          <p:cNvSpPr/>
          <p:nvPr/>
        </p:nvSpPr>
        <p:spPr>
          <a:xfrm>
            <a:off x="5967984" y="3680461"/>
            <a:ext cx="258318" cy="375792"/>
          </a:xfrm>
          <a:custGeom>
            <a:avLst/>
            <a:gdLst/>
            <a:ahLst/>
            <a:cxnLst/>
            <a:rect l="0" t="0" r="0" b="0"/>
            <a:pathLst>
              <a:path w="258318" h="375792">
                <a:moveTo>
                  <a:pt x="0" y="280797"/>
                </a:moveTo>
                <a:lnTo>
                  <a:pt x="2286" y="265684"/>
                </a:lnTo>
                <a:lnTo>
                  <a:pt x="6985" y="252729"/>
                </a:lnTo>
                <a:lnTo>
                  <a:pt x="14096" y="239775"/>
                </a:lnTo>
                <a:lnTo>
                  <a:pt x="18795" y="235457"/>
                </a:lnTo>
                <a:lnTo>
                  <a:pt x="23494" y="228981"/>
                </a:lnTo>
                <a:lnTo>
                  <a:pt x="30480" y="226822"/>
                </a:lnTo>
                <a:lnTo>
                  <a:pt x="35179" y="220344"/>
                </a:lnTo>
                <a:lnTo>
                  <a:pt x="46989" y="211709"/>
                </a:lnTo>
                <a:lnTo>
                  <a:pt x="53975" y="211709"/>
                </a:lnTo>
                <a:lnTo>
                  <a:pt x="61087" y="209550"/>
                </a:lnTo>
                <a:lnTo>
                  <a:pt x="72770" y="205232"/>
                </a:lnTo>
                <a:lnTo>
                  <a:pt x="77469" y="218185"/>
                </a:lnTo>
                <a:lnTo>
                  <a:pt x="82169" y="220344"/>
                </a:lnTo>
                <a:lnTo>
                  <a:pt x="84581" y="222504"/>
                </a:lnTo>
                <a:lnTo>
                  <a:pt x="89154" y="222504"/>
                </a:lnTo>
                <a:lnTo>
                  <a:pt x="93852" y="220344"/>
                </a:lnTo>
                <a:lnTo>
                  <a:pt x="100964" y="216026"/>
                </a:lnTo>
                <a:lnTo>
                  <a:pt x="103250" y="211709"/>
                </a:lnTo>
                <a:lnTo>
                  <a:pt x="105663" y="207391"/>
                </a:lnTo>
                <a:lnTo>
                  <a:pt x="107950" y="196595"/>
                </a:lnTo>
                <a:lnTo>
                  <a:pt x="117348" y="174879"/>
                </a:lnTo>
                <a:lnTo>
                  <a:pt x="124460" y="159766"/>
                </a:lnTo>
                <a:lnTo>
                  <a:pt x="124460" y="157607"/>
                </a:lnTo>
                <a:lnTo>
                  <a:pt x="126745" y="155447"/>
                </a:lnTo>
                <a:lnTo>
                  <a:pt x="131444" y="155447"/>
                </a:lnTo>
                <a:lnTo>
                  <a:pt x="136144" y="151129"/>
                </a:lnTo>
                <a:lnTo>
                  <a:pt x="138556" y="148970"/>
                </a:lnTo>
                <a:lnTo>
                  <a:pt x="140843" y="146812"/>
                </a:lnTo>
                <a:lnTo>
                  <a:pt x="147955" y="127381"/>
                </a:lnTo>
                <a:lnTo>
                  <a:pt x="159638" y="110109"/>
                </a:lnTo>
                <a:lnTo>
                  <a:pt x="164337" y="99313"/>
                </a:lnTo>
                <a:lnTo>
                  <a:pt x="169037" y="86360"/>
                </a:lnTo>
                <a:lnTo>
                  <a:pt x="171450" y="77723"/>
                </a:lnTo>
                <a:lnTo>
                  <a:pt x="178435" y="62610"/>
                </a:lnTo>
                <a:lnTo>
                  <a:pt x="187832" y="64769"/>
                </a:lnTo>
                <a:lnTo>
                  <a:pt x="197231" y="62610"/>
                </a:lnTo>
                <a:lnTo>
                  <a:pt x="201930" y="34544"/>
                </a:lnTo>
                <a:lnTo>
                  <a:pt x="192531" y="28066"/>
                </a:lnTo>
                <a:lnTo>
                  <a:pt x="187832" y="23748"/>
                </a:lnTo>
                <a:lnTo>
                  <a:pt x="187832" y="19431"/>
                </a:lnTo>
                <a:lnTo>
                  <a:pt x="180720" y="8635"/>
                </a:lnTo>
                <a:lnTo>
                  <a:pt x="176021" y="0"/>
                </a:lnTo>
                <a:lnTo>
                  <a:pt x="180720" y="0"/>
                </a:lnTo>
                <a:lnTo>
                  <a:pt x="183133" y="0"/>
                </a:lnTo>
                <a:lnTo>
                  <a:pt x="190119" y="0"/>
                </a:lnTo>
                <a:lnTo>
                  <a:pt x="194818" y="6476"/>
                </a:lnTo>
                <a:lnTo>
                  <a:pt x="197231" y="10794"/>
                </a:lnTo>
                <a:lnTo>
                  <a:pt x="208914" y="23748"/>
                </a:lnTo>
                <a:lnTo>
                  <a:pt x="213613" y="34544"/>
                </a:lnTo>
                <a:lnTo>
                  <a:pt x="218312" y="36703"/>
                </a:lnTo>
                <a:lnTo>
                  <a:pt x="218312" y="43179"/>
                </a:lnTo>
                <a:lnTo>
                  <a:pt x="218312" y="56134"/>
                </a:lnTo>
                <a:lnTo>
                  <a:pt x="218312" y="77723"/>
                </a:lnTo>
                <a:lnTo>
                  <a:pt x="218312" y="84200"/>
                </a:lnTo>
                <a:lnTo>
                  <a:pt x="223012" y="92837"/>
                </a:lnTo>
                <a:lnTo>
                  <a:pt x="234823" y="105791"/>
                </a:lnTo>
                <a:lnTo>
                  <a:pt x="220725" y="105791"/>
                </a:lnTo>
                <a:lnTo>
                  <a:pt x="201930" y="105791"/>
                </a:lnTo>
                <a:lnTo>
                  <a:pt x="192531" y="110109"/>
                </a:lnTo>
                <a:lnTo>
                  <a:pt x="187832" y="110109"/>
                </a:lnTo>
                <a:lnTo>
                  <a:pt x="178435" y="112267"/>
                </a:lnTo>
                <a:lnTo>
                  <a:pt x="178435" y="114426"/>
                </a:lnTo>
                <a:lnTo>
                  <a:pt x="178435" y="116585"/>
                </a:lnTo>
                <a:lnTo>
                  <a:pt x="187832" y="123063"/>
                </a:lnTo>
                <a:lnTo>
                  <a:pt x="206629" y="136016"/>
                </a:lnTo>
                <a:lnTo>
                  <a:pt x="218312" y="146812"/>
                </a:lnTo>
                <a:lnTo>
                  <a:pt x="225425" y="159766"/>
                </a:lnTo>
                <a:lnTo>
                  <a:pt x="234823" y="172719"/>
                </a:lnTo>
                <a:lnTo>
                  <a:pt x="234823" y="181356"/>
                </a:lnTo>
                <a:lnTo>
                  <a:pt x="239521" y="190119"/>
                </a:lnTo>
                <a:lnTo>
                  <a:pt x="234823" y="190119"/>
                </a:lnTo>
                <a:lnTo>
                  <a:pt x="227711" y="194437"/>
                </a:lnTo>
                <a:lnTo>
                  <a:pt x="220725" y="200913"/>
                </a:lnTo>
                <a:lnTo>
                  <a:pt x="213613" y="209550"/>
                </a:lnTo>
                <a:lnTo>
                  <a:pt x="208914" y="218185"/>
                </a:lnTo>
                <a:lnTo>
                  <a:pt x="201930" y="226822"/>
                </a:lnTo>
                <a:lnTo>
                  <a:pt x="201930" y="233298"/>
                </a:lnTo>
                <a:lnTo>
                  <a:pt x="199517" y="239775"/>
                </a:lnTo>
                <a:lnTo>
                  <a:pt x="199517" y="248412"/>
                </a:lnTo>
                <a:lnTo>
                  <a:pt x="201930" y="259207"/>
                </a:lnTo>
                <a:lnTo>
                  <a:pt x="206629" y="274319"/>
                </a:lnTo>
                <a:lnTo>
                  <a:pt x="211327" y="287273"/>
                </a:lnTo>
                <a:lnTo>
                  <a:pt x="220725" y="300228"/>
                </a:lnTo>
                <a:lnTo>
                  <a:pt x="230124" y="313182"/>
                </a:lnTo>
                <a:lnTo>
                  <a:pt x="241807" y="326135"/>
                </a:lnTo>
                <a:lnTo>
                  <a:pt x="248919" y="336931"/>
                </a:lnTo>
                <a:lnTo>
                  <a:pt x="258318" y="352044"/>
                </a:lnTo>
                <a:lnTo>
                  <a:pt x="258318" y="375792"/>
                </a:lnTo>
                <a:lnTo>
                  <a:pt x="246506" y="375792"/>
                </a:lnTo>
                <a:lnTo>
                  <a:pt x="234823" y="373634"/>
                </a:lnTo>
                <a:lnTo>
                  <a:pt x="225425" y="371475"/>
                </a:lnTo>
                <a:lnTo>
                  <a:pt x="218312" y="367157"/>
                </a:lnTo>
                <a:lnTo>
                  <a:pt x="211327" y="367157"/>
                </a:lnTo>
                <a:lnTo>
                  <a:pt x="211327" y="364997"/>
                </a:lnTo>
                <a:lnTo>
                  <a:pt x="159638" y="364997"/>
                </a:lnTo>
                <a:lnTo>
                  <a:pt x="159638" y="360679"/>
                </a:lnTo>
                <a:lnTo>
                  <a:pt x="89154" y="360679"/>
                </a:lnTo>
                <a:lnTo>
                  <a:pt x="89154" y="364997"/>
                </a:lnTo>
                <a:lnTo>
                  <a:pt x="39877" y="364997"/>
                </a:lnTo>
                <a:lnTo>
                  <a:pt x="39877" y="362838"/>
                </a:lnTo>
                <a:lnTo>
                  <a:pt x="42291" y="358520"/>
                </a:lnTo>
                <a:lnTo>
                  <a:pt x="42291" y="354203"/>
                </a:lnTo>
                <a:lnTo>
                  <a:pt x="42291" y="345566"/>
                </a:lnTo>
                <a:lnTo>
                  <a:pt x="39877" y="339089"/>
                </a:lnTo>
                <a:lnTo>
                  <a:pt x="37592" y="326135"/>
                </a:lnTo>
                <a:lnTo>
                  <a:pt x="35179" y="317500"/>
                </a:lnTo>
                <a:lnTo>
                  <a:pt x="37592" y="313182"/>
                </a:lnTo>
                <a:lnTo>
                  <a:pt x="37592" y="306704"/>
                </a:lnTo>
                <a:lnTo>
                  <a:pt x="42291" y="300228"/>
                </a:lnTo>
                <a:lnTo>
                  <a:pt x="32893" y="300228"/>
                </a:lnTo>
                <a:lnTo>
                  <a:pt x="25781" y="298069"/>
                </a:lnTo>
                <a:lnTo>
                  <a:pt x="21081" y="295910"/>
                </a:lnTo>
                <a:lnTo>
                  <a:pt x="14096" y="293750"/>
                </a:lnTo>
                <a:lnTo>
                  <a:pt x="9398" y="287273"/>
                </a:lnTo>
                <a:lnTo>
                  <a:pt x="0" y="282956"/>
                </a:lnTo>
                <a:lnTo>
                  <a:pt x="0" y="280797"/>
                </a:lnTo>
                <a:lnTo>
                  <a:pt x="0" y="282956"/>
                </a:lnTo>
                <a:lnTo>
                  <a:pt x="0" y="28079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0" name="Freeform 500"/>
          <p:cNvSpPr/>
          <p:nvPr/>
        </p:nvSpPr>
        <p:spPr>
          <a:xfrm>
            <a:off x="5967984" y="3680461"/>
            <a:ext cx="258318" cy="375792"/>
          </a:xfrm>
          <a:custGeom>
            <a:avLst/>
            <a:gdLst/>
            <a:ahLst/>
            <a:cxnLst/>
            <a:rect l="0" t="0" r="0" b="0"/>
            <a:pathLst>
              <a:path w="258318" h="375792">
                <a:moveTo>
                  <a:pt x="0" y="280797"/>
                </a:moveTo>
                <a:lnTo>
                  <a:pt x="2286" y="265684"/>
                </a:lnTo>
                <a:lnTo>
                  <a:pt x="6985" y="252729"/>
                </a:lnTo>
                <a:lnTo>
                  <a:pt x="14096" y="239775"/>
                </a:lnTo>
                <a:lnTo>
                  <a:pt x="18795" y="235457"/>
                </a:lnTo>
                <a:lnTo>
                  <a:pt x="23494" y="228981"/>
                </a:lnTo>
                <a:lnTo>
                  <a:pt x="30480" y="226822"/>
                </a:lnTo>
                <a:lnTo>
                  <a:pt x="35179" y="220344"/>
                </a:lnTo>
                <a:lnTo>
                  <a:pt x="46989" y="211709"/>
                </a:lnTo>
                <a:lnTo>
                  <a:pt x="53975" y="211709"/>
                </a:lnTo>
                <a:lnTo>
                  <a:pt x="61087" y="209550"/>
                </a:lnTo>
                <a:lnTo>
                  <a:pt x="72770" y="205232"/>
                </a:lnTo>
                <a:lnTo>
                  <a:pt x="77469" y="218185"/>
                </a:lnTo>
                <a:lnTo>
                  <a:pt x="82169" y="220344"/>
                </a:lnTo>
                <a:lnTo>
                  <a:pt x="84581" y="222504"/>
                </a:lnTo>
                <a:lnTo>
                  <a:pt x="89154" y="222504"/>
                </a:lnTo>
                <a:lnTo>
                  <a:pt x="93852" y="220344"/>
                </a:lnTo>
                <a:lnTo>
                  <a:pt x="100964" y="216026"/>
                </a:lnTo>
                <a:lnTo>
                  <a:pt x="103250" y="211709"/>
                </a:lnTo>
                <a:lnTo>
                  <a:pt x="105663" y="207391"/>
                </a:lnTo>
                <a:lnTo>
                  <a:pt x="107950" y="196595"/>
                </a:lnTo>
                <a:lnTo>
                  <a:pt x="117348" y="174879"/>
                </a:lnTo>
                <a:lnTo>
                  <a:pt x="124460" y="159766"/>
                </a:lnTo>
                <a:lnTo>
                  <a:pt x="124460" y="157607"/>
                </a:lnTo>
                <a:lnTo>
                  <a:pt x="126745" y="155447"/>
                </a:lnTo>
                <a:lnTo>
                  <a:pt x="131444" y="155447"/>
                </a:lnTo>
                <a:lnTo>
                  <a:pt x="136144" y="151129"/>
                </a:lnTo>
                <a:lnTo>
                  <a:pt x="138556" y="148970"/>
                </a:lnTo>
                <a:lnTo>
                  <a:pt x="140843" y="146812"/>
                </a:lnTo>
                <a:lnTo>
                  <a:pt x="147955" y="127381"/>
                </a:lnTo>
                <a:lnTo>
                  <a:pt x="159638" y="110109"/>
                </a:lnTo>
                <a:lnTo>
                  <a:pt x="164337" y="99313"/>
                </a:lnTo>
                <a:lnTo>
                  <a:pt x="169037" y="86360"/>
                </a:lnTo>
                <a:lnTo>
                  <a:pt x="171450" y="77723"/>
                </a:lnTo>
                <a:lnTo>
                  <a:pt x="178435" y="62610"/>
                </a:lnTo>
                <a:lnTo>
                  <a:pt x="187832" y="64769"/>
                </a:lnTo>
                <a:lnTo>
                  <a:pt x="197231" y="62610"/>
                </a:lnTo>
                <a:lnTo>
                  <a:pt x="201930" y="34544"/>
                </a:lnTo>
                <a:lnTo>
                  <a:pt x="192531" y="28066"/>
                </a:lnTo>
                <a:lnTo>
                  <a:pt x="187832" y="23748"/>
                </a:lnTo>
                <a:lnTo>
                  <a:pt x="187832" y="19431"/>
                </a:lnTo>
                <a:lnTo>
                  <a:pt x="180720" y="8635"/>
                </a:lnTo>
                <a:lnTo>
                  <a:pt x="176021" y="0"/>
                </a:lnTo>
                <a:lnTo>
                  <a:pt x="180720" y="0"/>
                </a:lnTo>
                <a:lnTo>
                  <a:pt x="183133" y="0"/>
                </a:lnTo>
                <a:lnTo>
                  <a:pt x="190119" y="0"/>
                </a:lnTo>
                <a:lnTo>
                  <a:pt x="194818" y="6476"/>
                </a:lnTo>
                <a:lnTo>
                  <a:pt x="197231" y="10794"/>
                </a:lnTo>
                <a:lnTo>
                  <a:pt x="208914" y="23748"/>
                </a:lnTo>
                <a:lnTo>
                  <a:pt x="213613" y="34544"/>
                </a:lnTo>
                <a:lnTo>
                  <a:pt x="218312" y="36703"/>
                </a:lnTo>
                <a:lnTo>
                  <a:pt x="218312" y="43179"/>
                </a:lnTo>
                <a:lnTo>
                  <a:pt x="218312" y="56134"/>
                </a:lnTo>
                <a:lnTo>
                  <a:pt x="218312" y="77723"/>
                </a:lnTo>
                <a:lnTo>
                  <a:pt x="218312" y="84200"/>
                </a:lnTo>
                <a:lnTo>
                  <a:pt x="223012" y="92837"/>
                </a:lnTo>
                <a:lnTo>
                  <a:pt x="234823" y="105791"/>
                </a:lnTo>
                <a:lnTo>
                  <a:pt x="220725" y="105791"/>
                </a:lnTo>
                <a:lnTo>
                  <a:pt x="201930" y="105791"/>
                </a:lnTo>
                <a:lnTo>
                  <a:pt x="192531" y="110109"/>
                </a:lnTo>
                <a:lnTo>
                  <a:pt x="187832" y="110109"/>
                </a:lnTo>
                <a:lnTo>
                  <a:pt x="178435" y="112267"/>
                </a:lnTo>
                <a:lnTo>
                  <a:pt x="178435" y="114426"/>
                </a:lnTo>
                <a:lnTo>
                  <a:pt x="178435" y="116585"/>
                </a:lnTo>
                <a:lnTo>
                  <a:pt x="187832" y="123063"/>
                </a:lnTo>
                <a:lnTo>
                  <a:pt x="206629" y="136016"/>
                </a:lnTo>
                <a:lnTo>
                  <a:pt x="218312" y="146812"/>
                </a:lnTo>
                <a:lnTo>
                  <a:pt x="225425" y="159766"/>
                </a:lnTo>
                <a:lnTo>
                  <a:pt x="234823" y="172719"/>
                </a:lnTo>
                <a:lnTo>
                  <a:pt x="234823" y="181356"/>
                </a:lnTo>
                <a:lnTo>
                  <a:pt x="239521" y="190119"/>
                </a:lnTo>
                <a:lnTo>
                  <a:pt x="234823" y="190119"/>
                </a:lnTo>
                <a:lnTo>
                  <a:pt x="227711" y="194437"/>
                </a:lnTo>
                <a:lnTo>
                  <a:pt x="220725" y="200913"/>
                </a:lnTo>
                <a:lnTo>
                  <a:pt x="213613" y="209550"/>
                </a:lnTo>
                <a:lnTo>
                  <a:pt x="208914" y="218185"/>
                </a:lnTo>
                <a:lnTo>
                  <a:pt x="201930" y="226822"/>
                </a:lnTo>
                <a:lnTo>
                  <a:pt x="201930" y="233298"/>
                </a:lnTo>
                <a:lnTo>
                  <a:pt x="199517" y="239775"/>
                </a:lnTo>
                <a:lnTo>
                  <a:pt x="199517" y="248412"/>
                </a:lnTo>
                <a:lnTo>
                  <a:pt x="201930" y="259207"/>
                </a:lnTo>
                <a:lnTo>
                  <a:pt x="206629" y="274319"/>
                </a:lnTo>
                <a:lnTo>
                  <a:pt x="211327" y="287273"/>
                </a:lnTo>
                <a:lnTo>
                  <a:pt x="220725" y="300228"/>
                </a:lnTo>
                <a:lnTo>
                  <a:pt x="230124" y="313182"/>
                </a:lnTo>
                <a:lnTo>
                  <a:pt x="241807" y="326135"/>
                </a:lnTo>
                <a:lnTo>
                  <a:pt x="248919" y="336931"/>
                </a:lnTo>
                <a:lnTo>
                  <a:pt x="258318" y="352044"/>
                </a:lnTo>
                <a:lnTo>
                  <a:pt x="258318" y="375792"/>
                </a:lnTo>
                <a:lnTo>
                  <a:pt x="246506" y="375792"/>
                </a:lnTo>
                <a:lnTo>
                  <a:pt x="234823" y="373634"/>
                </a:lnTo>
                <a:lnTo>
                  <a:pt x="225425" y="371475"/>
                </a:lnTo>
                <a:lnTo>
                  <a:pt x="218312" y="367157"/>
                </a:lnTo>
                <a:lnTo>
                  <a:pt x="211327" y="367157"/>
                </a:lnTo>
                <a:lnTo>
                  <a:pt x="211327" y="364997"/>
                </a:lnTo>
                <a:lnTo>
                  <a:pt x="159638" y="364997"/>
                </a:lnTo>
                <a:lnTo>
                  <a:pt x="159638" y="360679"/>
                </a:lnTo>
                <a:lnTo>
                  <a:pt x="89154" y="360679"/>
                </a:lnTo>
                <a:lnTo>
                  <a:pt x="89154" y="364997"/>
                </a:lnTo>
                <a:lnTo>
                  <a:pt x="39877" y="364997"/>
                </a:lnTo>
                <a:lnTo>
                  <a:pt x="39877" y="362838"/>
                </a:lnTo>
                <a:lnTo>
                  <a:pt x="42291" y="358520"/>
                </a:lnTo>
                <a:lnTo>
                  <a:pt x="42291" y="354203"/>
                </a:lnTo>
                <a:lnTo>
                  <a:pt x="42291" y="345566"/>
                </a:lnTo>
                <a:lnTo>
                  <a:pt x="39877" y="339089"/>
                </a:lnTo>
                <a:lnTo>
                  <a:pt x="37592" y="326135"/>
                </a:lnTo>
                <a:lnTo>
                  <a:pt x="35179" y="317500"/>
                </a:lnTo>
                <a:lnTo>
                  <a:pt x="37592" y="313182"/>
                </a:lnTo>
                <a:lnTo>
                  <a:pt x="37592" y="306704"/>
                </a:lnTo>
                <a:lnTo>
                  <a:pt x="42291" y="300228"/>
                </a:lnTo>
                <a:lnTo>
                  <a:pt x="32893" y="300228"/>
                </a:lnTo>
                <a:lnTo>
                  <a:pt x="25781" y="298069"/>
                </a:lnTo>
                <a:lnTo>
                  <a:pt x="21081" y="295910"/>
                </a:lnTo>
                <a:lnTo>
                  <a:pt x="14096" y="293750"/>
                </a:lnTo>
                <a:lnTo>
                  <a:pt x="9398" y="287273"/>
                </a:lnTo>
                <a:lnTo>
                  <a:pt x="0" y="282956"/>
                </a:lnTo>
                <a:lnTo>
                  <a:pt x="0" y="280797"/>
                </a:lnTo>
                <a:lnTo>
                  <a:pt x="0" y="282956"/>
                </a:lnTo>
                <a:lnTo>
                  <a:pt x="0" y="28079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1" name="Freeform 501"/>
          <p:cNvSpPr/>
          <p:nvPr/>
        </p:nvSpPr>
        <p:spPr>
          <a:xfrm>
            <a:off x="5999988" y="4041649"/>
            <a:ext cx="61595" cy="46609"/>
          </a:xfrm>
          <a:custGeom>
            <a:avLst/>
            <a:gdLst/>
            <a:ahLst/>
            <a:cxnLst/>
            <a:rect l="0" t="0" r="0" b="0"/>
            <a:pathLst>
              <a:path w="61595" h="46609">
                <a:moveTo>
                  <a:pt x="61595" y="44322"/>
                </a:moveTo>
                <a:lnTo>
                  <a:pt x="37972" y="46609"/>
                </a:lnTo>
                <a:lnTo>
                  <a:pt x="30860" y="44322"/>
                </a:lnTo>
                <a:lnTo>
                  <a:pt x="21335" y="42163"/>
                </a:lnTo>
                <a:lnTo>
                  <a:pt x="16637" y="42163"/>
                </a:lnTo>
                <a:lnTo>
                  <a:pt x="11810" y="42163"/>
                </a:lnTo>
                <a:lnTo>
                  <a:pt x="0" y="39878"/>
                </a:lnTo>
                <a:lnTo>
                  <a:pt x="4698" y="19938"/>
                </a:lnTo>
                <a:lnTo>
                  <a:pt x="7112" y="11049"/>
                </a:lnTo>
                <a:lnTo>
                  <a:pt x="9525" y="2159"/>
                </a:lnTo>
                <a:lnTo>
                  <a:pt x="56896" y="2159"/>
                </a:lnTo>
                <a:lnTo>
                  <a:pt x="56896" y="0"/>
                </a:lnTo>
                <a:lnTo>
                  <a:pt x="61595" y="4432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2" name="Freeform 502"/>
          <p:cNvSpPr/>
          <p:nvPr/>
        </p:nvSpPr>
        <p:spPr>
          <a:xfrm>
            <a:off x="5999988" y="4041649"/>
            <a:ext cx="61595" cy="46609"/>
          </a:xfrm>
          <a:custGeom>
            <a:avLst/>
            <a:gdLst/>
            <a:ahLst/>
            <a:cxnLst/>
            <a:rect l="0" t="0" r="0" b="0"/>
            <a:pathLst>
              <a:path w="61595" h="46609">
                <a:moveTo>
                  <a:pt x="61595" y="44322"/>
                </a:moveTo>
                <a:lnTo>
                  <a:pt x="37972" y="46609"/>
                </a:lnTo>
                <a:lnTo>
                  <a:pt x="30860" y="44322"/>
                </a:lnTo>
                <a:lnTo>
                  <a:pt x="21335" y="42163"/>
                </a:lnTo>
                <a:lnTo>
                  <a:pt x="16637" y="42163"/>
                </a:lnTo>
                <a:lnTo>
                  <a:pt x="11810" y="42163"/>
                </a:lnTo>
                <a:lnTo>
                  <a:pt x="0" y="39878"/>
                </a:lnTo>
                <a:lnTo>
                  <a:pt x="4698" y="19938"/>
                </a:lnTo>
                <a:lnTo>
                  <a:pt x="7112" y="11049"/>
                </a:lnTo>
                <a:lnTo>
                  <a:pt x="9525" y="2159"/>
                </a:lnTo>
                <a:lnTo>
                  <a:pt x="56896" y="2159"/>
                </a:lnTo>
                <a:lnTo>
                  <a:pt x="56896" y="0"/>
                </a:lnTo>
                <a:lnTo>
                  <a:pt x="61595" y="4432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3" name="Freeform 503"/>
          <p:cNvSpPr/>
          <p:nvPr/>
        </p:nvSpPr>
        <p:spPr>
          <a:xfrm>
            <a:off x="5981700" y="4041649"/>
            <a:ext cx="185165" cy="197484"/>
          </a:xfrm>
          <a:custGeom>
            <a:avLst/>
            <a:gdLst/>
            <a:ahLst/>
            <a:cxnLst/>
            <a:rect l="0" t="0" r="0" b="0"/>
            <a:pathLst>
              <a:path w="185165" h="197484">
                <a:moveTo>
                  <a:pt x="74929" y="43434"/>
                </a:moveTo>
                <a:lnTo>
                  <a:pt x="77342" y="43434"/>
                </a:lnTo>
                <a:lnTo>
                  <a:pt x="74929" y="36829"/>
                </a:lnTo>
                <a:lnTo>
                  <a:pt x="74929" y="28194"/>
                </a:lnTo>
                <a:lnTo>
                  <a:pt x="74929" y="0"/>
                </a:lnTo>
                <a:lnTo>
                  <a:pt x="77342" y="41275"/>
                </a:lnTo>
                <a:lnTo>
                  <a:pt x="56260" y="43434"/>
                </a:lnTo>
                <a:lnTo>
                  <a:pt x="46863" y="41275"/>
                </a:lnTo>
                <a:lnTo>
                  <a:pt x="37465" y="39116"/>
                </a:lnTo>
                <a:lnTo>
                  <a:pt x="35178" y="39116"/>
                </a:lnTo>
                <a:lnTo>
                  <a:pt x="30479" y="39116"/>
                </a:lnTo>
                <a:lnTo>
                  <a:pt x="16383" y="36829"/>
                </a:lnTo>
                <a:lnTo>
                  <a:pt x="6984" y="71628"/>
                </a:lnTo>
                <a:lnTo>
                  <a:pt x="0" y="89026"/>
                </a:lnTo>
                <a:lnTo>
                  <a:pt x="0" y="101981"/>
                </a:lnTo>
                <a:lnTo>
                  <a:pt x="0" y="110616"/>
                </a:lnTo>
                <a:lnTo>
                  <a:pt x="0" y="119379"/>
                </a:lnTo>
                <a:lnTo>
                  <a:pt x="4698" y="128016"/>
                </a:lnTo>
                <a:lnTo>
                  <a:pt x="6984" y="132334"/>
                </a:lnTo>
                <a:lnTo>
                  <a:pt x="11684" y="138937"/>
                </a:lnTo>
                <a:lnTo>
                  <a:pt x="16383" y="145415"/>
                </a:lnTo>
                <a:lnTo>
                  <a:pt x="30479" y="156209"/>
                </a:lnTo>
                <a:lnTo>
                  <a:pt x="56260" y="175768"/>
                </a:lnTo>
                <a:lnTo>
                  <a:pt x="67945" y="186562"/>
                </a:lnTo>
                <a:lnTo>
                  <a:pt x="74929" y="188849"/>
                </a:lnTo>
                <a:lnTo>
                  <a:pt x="82041" y="197484"/>
                </a:lnTo>
                <a:lnTo>
                  <a:pt x="84328" y="197484"/>
                </a:lnTo>
                <a:lnTo>
                  <a:pt x="89027" y="195325"/>
                </a:lnTo>
                <a:lnTo>
                  <a:pt x="91440" y="188849"/>
                </a:lnTo>
                <a:lnTo>
                  <a:pt x="91440" y="186562"/>
                </a:lnTo>
                <a:lnTo>
                  <a:pt x="91440" y="180085"/>
                </a:lnTo>
                <a:lnTo>
                  <a:pt x="91440" y="175768"/>
                </a:lnTo>
                <a:lnTo>
                  <a:pt x="89027" y="173609"/>
                </a:lnTo>
                <a:lnTo>
                  <a:pt x="86740" y="167131"/>
                </a:lnTo>
                <a:lnTo>
                  <a:pt x="89027" y="160528"/>
                </a:lnTo>
                <a:lnTo>
                  <a:pt x="89027" y="158369"/>
                </a:lnTo>
                <a:lnTo>
                  <a:pt x="91440" y="156209"/>
                </a:lnTo>
                <a:lnTo>
                  <a:pt x="93726" y="154050"/>
                </a:lnTo>
                <a:lnTo>
                  <a:pt x="103123" y="151891"/>
                </a:lnTo>
                <a:lnTo>
                  <a:pt x="114808" y="149732"/>
                </a:lnTo>
                <a:lnTo>
                  <a:pt x="114808" y="145415"/>
                </a:lnTo>
                <a:lnTo>
                  <a:pt x="114808" y="141097"/>
                </a:lnTo>
                <a:lnTo>
                  <a:pt x="119507" y="138937"/>
                </a:lnTo>
                <a:lnTo>
                  <a:pt x="121792" y="132334"/>
                </a:lnTo>
                <a:lnTo>
                  <a:pt x="124205" y="138937"/>
                </a:lnTo>
                <a:lnTo>
                  <a:pt x="128904" y="138937"/>
                </a:lnTo>
                <a:lnTo>
                  <a:pt x="133603" y="147574"/>
                </a:lnTo>
                <a:lnTo>
                  <a:pt x="138303" y="151891"/>
                </a:lnTo>
                <a:lnTo>
                  <a:pt x="142875" y="154050"/>
                </a:lnTo>
                <a:lnTo>
                  <a:pt x="145288" y="154050"/>
                </a:lnTo>
                <a:lnTo>
                  <a:pt x="152272" y="154050"/>
                </a:lnTo>
                <a:lnTo>
                  <a:pt x="161671" y="149732"/>
                </a:lnTo>
                <a:lnTo>
                  <a:pt x="166370" y="151891"/>
                </a:lnTo>
                <a:lnTo>
                  <a:pt x="171069" y="154050"/>
                </a:lnTo>
                <a:lnTo>
                  <a:pt x="173354" y="151891"/>
                </a:lnTo>
                <a:lnTo>
                  <a:pt x="175767" y="149732"/>
                </a:lnTo>
                <a:lnTo>
                  <a:pt x="178053" y="141097"/>
                </a:lnTo>
                <a:lnTo>
                  <a:pt x="182753" y="128016"/>
                </a:lnTo>
                <a:lnTo>
                  <a:pt x="182753" y="89026"/>
                </a:lnTo>
                <a:lnTo>
                  <a:pt x="175767" y="89026"/>
                </a:lnTo>
                <a:lnTo>
                  <a:pt x="175767" y="86741"/>
                </a:lnTo>
                <a:lnTo>
                  <a:pt x="171069" y="86741"/>
                </a:lnTo>
                <a:lnTo>
                  <a:pt x="168655" y="82422"/>
                </a:lnTo>
                <a:lnTo>
                  <a:pt x="166370" y="80263"/>
                </a:lnTo>
                <a:lnTo>
                  <a:pt x="166370" y="73787"/>
                </a:lnTo>
                <a:lnTo>
                  <a:pt x="163957" y="67309"/>
                </a:lnTo>
                <a:lnTo>
                  <a:pt x="166370" y="62991"/>
                </a:lnTo>
                <a:lnTo>
                  <a:pt x="168655" y="58547"/>
                </a:lnTo>
                <a:lnTo>
                  <a:pt x="171069" y="56387"/>
                </a:lnTo>
                <a:lnTo>
                  <a:pt x="175767" y="54228"/>
                </a:lnTo>
                <a:lnTo>
                  <a:pt x="178053" y="49910"/>
                </a:lnTo>
                <a:lnTo>
                  <a:pt x="182753" y="47751"/>
                </a:lnTo>
                <a:lnTo>
                  <a:pt x="185165" y="43434"/>
                </a:lnTo>
                <a:lnTo>
                  <a:pt x="182753" y="39116"/>
                </a:lnTo>
                <a:lnTo>
                  <a:pt x="178053" y="34671"/>
                </a:lnTo>
                <a:lnTo>
                  <a:pt x="175767" y="32512"/>
                </a:lnTo>
                <a:lnTo>
                  <a:pt x="171069" y="28194"/>
                </a:lnTo>
                <a:lnTo>
                  <a:pt x="163957" y="28194"/>
                </a:lnTo>
                <a:lnTo>
                  <a:pt x="156971" y="28194"/>
                </a:lnTo>
                <a:lnTo>
                  <a:pt x="142875" y="28194"/>
                </a:lnTo>
                <a:lnTo>
                  <a:pt x="145288" y="0"/>
                </a:lnTo>
                <a:lnTo>
                  <a:pt x="74929" y="0"/>
                </a:lnTo>
                <a:lnTo>
                  <a:pt x="74929" y="4343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4" name="Freeform 504"/>
          <p:cNvSpPr/>
          <p:nvPr/>
        </p:nvSpPr>
        <p:spPr>
          <a:xfrm>
            <a:off x="5981700" y="4041649"/>
            <a:ext cx="185165" cy="197484"/>
          </a:xfrm>
          <a:custGeom>
            <a:avLst/>
            <a:gdLst/>
            <a:ahLst/>
            <a:cxnLst/>
            <a:rect l="0" t="0" r="0" b="0"/>
            <a:pathLst>
              <a:path w="185165" h="197484">
                <a:moveTo>
                  <a:pt x="74929" y="43434"/>
                </a:moveTo>
                <a:lnTo>
                  <a:pt x="77342" y="43434"/>
                </a:lnTo>
                <a:lnTo>
                  <a:pt x="74929" y="36829"/>
                </a:lnTo>
                <a:lnTo>
                  <a:pt x="74929" y="28194"/>
                </a:lnTo>
                <a:lnTo>
                  <a:pt x="74929" y="0"/>
                </a:lnTo>
                <a:lnTo>
                  <a:pt x="77342" y="41275"/>
                </a:lnTo>
                <a:lnTo>
                  <a:pt x="56260" y="43434"/>
                </a:lnTo>
                <a:lnTo>
                  <a:pt x="46863" y="41275"/>
                </a:lnTo>
                <a:lnTo>
                  <a:pt x="37465" y="39116"/>
                </a:lnTo>
                <a:lnTo>
                  <a:pt x="35178" y="39116"/>
                </a:lnTo>
                <a:lnTo>
                  <a:pt x="30479" y="39116"/>
                </a:lnTo>
                <a:lnTo>
                  <a:pt x="16383" y="36829"/>
                </a:lnTo>
                <a:lnTo>
                  <a:pt x="6984" y="71628"/>
                </a:lnTo>
                <a:lnTo>
                  <a:pt x="0" y="89026"/>
                </a:lnTo>
                <a:lnTo>
                  <a:pt x="0" y="101981"/>
                </a:lnTo>
                <a:lnTo>
                  <a:pt x="0" y="110616"/>
                </a:lnTo>
                <a:lnTo>
                  <a:pt x="0" y="119379"/>
                </a:lnTo>
                <a:lnTo>
                  <a:pt x="4698" y="128016"/>
                </a:lnTo>
                <a:lnTo>
                  <a:pt x="6984" y="132334"/>
                </a:lnTo>
                <a:lnTo>
                  <a:pt x="11684" y="138937"/>
                </a:lnTo>
                <a:lnTo>
                  <a:pt x="16383" y="145415"/>
                </a:lnTo>
                <a:lnTo>
                  <a:pt x="30479" y="156209"/>
                </a:lnTo>
                <a:lnTo>
                  <a:pt x="56260" y="175768"/>
                </a:lnTo>
                <a:lnTo>
                  <a:pt x="67945" y="186562"/>
                </a:lnTo>
                <a:lnTo>
                  <a:pt x="74929" y="188849"/>
                </a:lnTo>
                <a:lnTo>
                  <a:pt x="82041" y="197484"/>
                </a:lnTo>
                <a:lnTo>
                  <a:pt x="84328" y="197484"/>
                </a:lnTo>
                <a:lnTo>
                  <a:pt x="89027" y="195325"/>
                </a:lnTo>
                <a:lnTo>
                  <a:pt x="91440" y="188849"/>
                </a:lnTo>
                <a:lnTo>
                  <a:pt x="91440" y="186562"/>
                </a:lnTo>
                <a:lnTo>
                  <a:pt x="91440" y="180085"/>
                </a:lnTo>
                <a:lnTo>
                  <a:pt x="91440" y="175768"/>
                </a:lnTo>
                <a:lnTo>
                  <a:pt x="89027" y="173609"/>
                </a:lnTo>
                <a:lnTo>
                  <a:pt x="86740" y="167131"/>
                </a:lnTo>
                <a:lnTo>
                  <a:pt x="89027" y="160528"/>
                </a:lnTo>
                <a:lnTo>
                  <a:pt x="89027" y="158369"/>
                </a:lnTo>
                <a:lnTo>
                  <a:pt x="91440" y="156209"/>
                </a:lnTo>
                <a:lnTo>
                  <a:pt x="93726" y="154050"/>
                </a:lnTo>
                <a:lnTo>
                  <a:pt x="103123" y="151891"/>
                </a:lnTo>
                <a:lnTo>
                  <a:pt x="114808" y="149732"/>
                </a:lnTo>
                <a:lnTo>
                  <a:pt x="114808" y="145415"/>
                </a:lnTo>
                <a:lnTo>
                  <a:pt x="114808" y="141097"/>
                </a:lnTo>
                <a:lnTo>
                  <a:pt x="119507" y="138937"/>
                </a:lnTo>
                <a:lnTo>
                  <a:pt x="121792" y="132334"/>
                </a:lnTo>
                <a:lnTo>
                  <a:pt x="124205" y="138937"/>
                </a:lnTo>
                <a:lnTo>
                  <a:pt x="128904" y="138937"/>
                </a:lnTo>
                <a:lnTo>
                  <a:pt x="133603" y="147574"/>
                </a:lnTo>
                <a:lnTo>
                  <a:pt x="138303" y="151891"/>
                </a:lnTo>
                <a:lnTo>
                  <a:pt x="142875" y="154050"/>
                </a:lnTo>
                <a:lnTo>
                  <a:pt x="145288" y="154050"/>
                </a:lnTo>
                <a:lnTo>
                  <a:pt x="152272" y="154050"/>
                </a:lnTo>
                <a:lnTo>
                  <a:pt x="161671" y="149732"/>
                </a:lnTo>
                <a:lnTo>
                  <a:pt x="166370" y="151891"/>
                </a:lnTo>
                <a:lnTo>
                  <a:pt x="171069" y="154050"/>
                </a:lnTo>
                <a:lnTo>
                  <a:pt x="173354" y="151891"/>
                </a:lnTo>
                <a:lnTo>
                  <a:pt x="175767" y="149732"/>
                </a:lnTo>
                <a:lnTo>
                  <a:pt x="178053" y="141097"/>
                </a:lnTo>
                <a:lnTo>
                  <a:pt x="182753" y="128016"/>
                </a:lnTo>
                <a:lnTo>
                  <a:pt x="182753" y="89026"/>
                </a:lnTo>
                <a:lnTo>
                  <a:pt x="175767" y="89026"/>
                </a:lnTo>
                <a:lnTo>
                  <a:pt x="175767" y="86741"/>
                </a:lnTo>
                <a:lnTo>
                  <a:pt x="171069" y="86741"/>
                </a:lnTo>
                <a:lnTo>
                  <a:pt x="168655" y="82422"/>
                </a:lnTo>
                <a:lnTo>
                  <a:pt x="166370" y="80263"/>
                </a:lnTo>
                <a:lnTo>
                  <a:pt x="166370" y="73787"/>
                </a:lnTo>
                <a:lnTo>
                  <a:pt x="163957" y="67309"/>
                </a:lnTo>
                <a:lnTo>
                  <a:pt x="166370" y="62991"/>
                </a:lnTo>
                <a:lnTo>
                  <a:pt x="168655" y="58547"/>
                </a:lnTo>
                <a:lnTo>
                  <a:pt x="171069" y="56387"/>
                </a:lnTo>
                <a:lnTo>
                  <a:pt x="175767" y="54228"/>
                </a:lnTo>
                <a:lnTo>
                  <a:pt x="178053" y="49910"/>
                </a:lnTo>
                <a:lnTo>
                  <a:pt x="182753" y="47751"/>
                </a:lnTo>
                <a:lnTo>
                  <a:pt x="185165" y="43434"/>
                </a:lnTo>
                <a:lnTo>
                  <a:pt x="182753" y="39116"/>
                </a:lnTo>
                <a:lnTo>
                  <a:pt x="178053" y="34671"/>
                </a:lnTo>
                <a:lnTo>
                  <a:pt x="175767" y="32512"/>
                </a:lnTo>
                <a:lnTo>
                  <a:pt x="171069" y="28194"/>
                </a:lnTo>
                <a:lnTo>
                  <a:pt x="163957" y="28194"/>
                </a:lnTo>
                <a:lnTo>
                  <a:pt x="156971" y="28194"/>
                </a:lnTo>
                <a:lnTo>
                  <a:pt x="142875" y="28194"/>
                </a:lnTo>
                <a:lnTo>
                  <a:pt x="145288" y="0"/>
                </a:lnTo>
                <a:lnTo>
                  <a:pt x="74929" y="0"/>
                </a:lnTo>
                <a:lnTo>
                  <a:pt x="74929" y="4343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5" name="Freeform 505"/>
          <p:cNvSpPr/>
          <p:nvPr/>
        </p:nvSpPr>
        <p:spPr>
          <a:xfrm>
            <a:off x="6085332" y="4268724"/>
            <a:ext cx="37338" cy="31497"/>
          </a:xfrm>
          <a:custGeom>
            <a:avLst/>
            <a:gdLst/>
            <a:ahLst/>
            <a:cxnLst/>
            <a:rect l="0" t="0" r="0" b="0"/>
            <a:pathLst>
              <a:path w="37338" h="31497">
                <a:moveTo>
                  <a:pt x="13970" y="31497"/>
                </a:moveTo>
                <a:lnTo>
                  <a:pt x="0" y="9906"/>
                </a:lnTo>
                <a:lnTo>
                  <a:pt x="4698" y="7875"/>
                </a:lnTo>
                <a:lnTo>
                  <a:pt x="11683" y="2032"/>
                </a:lnTo>
                <a:lnTo>
                  <a:pt x="20954" y="0"/>
                </a:lnTo>
                <a:lnTo>
                  <a:pt x="27939" y="0"/>
                </a:lnTo>
                <a:lnTo>
                  <a:pt x="32639" y="0"/>
                </a:lnTo>
                <a:lnTo>
                  <a:pt x="34925" y="0"/>
                </a:lnTo>
                <a:lnTo>
                  <a:pt x="37338" y="3937"/>
                </a:lnTo>
                <a:lnTo>
                  <a:pt x="32639" y="7875"/>
                </a:lnTo>
                <a:lnTo>
                  <a:pt x="25653" y="9906"/>
                </a:lnTo>
                <a:lnTo>
                  <a:pt x="23368" y="9906"/>
                </a:lnTo>
                <a:lnTo>
                  <a:pt x="20954" y="13844"/>
                </a:lnTo>
                <a:lnTo>
                  <a:pt x="18669" y="17781"/>
                </a:lnTo>
                <a:lnTo>
                  <a:pt x="18669" y="19685"/>
                </a:lnTo>
                <a:lnTo>
                  <a:pt x="13970" y="27559"/>
                </a:lnTo>
                <a:lnTo>
                  <a:pt x="13970" y="3149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6" name="Freeform 506"/>
          <p:cNvSpPr/>
          <p:nvPr/>
        </p:nvSpPr>
        <p:spPr>
          <a:xfrm>
            <a:off x="6085332" y="4268724"/>
            <a:ext cx="37338" cy="31497"/>
          </a:xfrm>
          <a:custGeom>
            <a:avLst/>
            <a:gdLst/>
            <a:ahLst/>
            <a:cxnLst/>
            <a:rect l="0" t="0" r="0" b="0"/>
            <a:pathLst>
              <a:path w="37338" h="31497">
                <a:moveTo>
                  <a:pt x="13970" y="31497"/>
                </a:moveTo>
                <a:lnTo>
                  <a:pt x="0" y="9906"/>
                </a:lnTo>
                <a:lnTo>
                  <a:pt x="4698" y="7875"/>
                </a:lnTo>
                <a:lnTo>
                  <a:pt x="11683" y="2032"/>
                </a:lnTo>
                <a:lnTo>
                  <a:pt x="20954" y="0"/>
                </a:lnTo>
                <a:lnTo>
                  <a:pt x="27939" y="0"/>
                </a:lnTo>
                <a:lnTo>
                  <a:pt x="32639" y="0"/>
                </a:lnTo>
                <a:lnTo>
                  <a:pt x="34925" y="0"/>
                </a:lnTo>
                <a:lnTo>
                  <a:pt x="37338" y="3937"/>
                </a:lnTo>
                <a:lnTo>
                  <a:pt x="32639" y="7875"/>
                </a:lnTo>
                <a:lnTo>
                  <a:pt x="25653" y="9906"/>
                </a:lnTo>
                <a:lnTo>
                  <a:pt x="23368" y="9906"/>
                </a:lnTo>
                <a:lnTo>
                  <a:pt x="20954" y="13844"/>
                </a:lnTo>
                <a:lnTo>
                  <a:pt x="18669" y="17781"/>
                </a:lnTo>
                <a:lnTo>
                  <a:pt x="18669" y="19685"/>
                </a:lnTo>
                <a:lnTo>
                  <a:pt x="13970" y="27559"/>
                </a:lnTo>
                <a:lnTo>
                  <a:pt x="13970" y="3149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7" name="Freeform 507"/>
          <p:cNvSpPr/>
          <p:nvPr/>
        </p:nvSpPr>
        <p:spPr>
          <a:xfrm>
            <a:off x="6067044" y="4002024"/>
            <a:ext cx="235458" cy="276734"/>
          </a:xfrm>
          <a:custGeom>
            <a:avLst/>
            <a:gdLst/>
            <a:ahLst/>
            <a:cxnLst/>
            <a:rect l="0" t="0" r="0" b="0"/>
            <a:pathLst>
              <a:path w="235458" h="276734">
                <a:moveTo>
                  <a:pt x="48895" y="268225"/>
                </a:moveTo>
                <a:lnTo>
                  <a:pt x="48895" y="268225"/>
                </a:lnTo>
                <a:lnTo>
                  <a:pt x="48895" y="263906"/>
                </a:lnTo>
                <a:lnTo>
                  <a:pt x="46609" y="261747"/>
                </a:lnTo>
                <a:lnTo>
                  <a:pt x="41909" y="261747"/>
                </a:lnTo>
                <a:lnTo>
                  <a:pt x="37338" y="261747"/>
                </a:lnTo>
                <a:lnTo>
                  <a:pt x="30352" y="266066"/>
                </a:lnTo>
                <a:lnTo>
                  <a:pt x="25653" y="272416"/>
                </a:lnTo>
                <a:lnTo>
                  <a:pt x="20954" y="276734"/>
                </a:lnTo>
                <a:lnTo>
                  <a:pt x="11684" y="255271"/>
                </a:lnTo>
                <a:lnTo>
                  <a:pt x="4698" y="244603"/>
                </a:lnTo>
                <a:lnTo>
                  <a:pt x="0" y="235966"/>
                </a:lnTo>
                <a:lnTo>
                  <a:pt x="6984" y="233807"/>
                </a:lnTo>
                <a:lnTo>
                  <a:pt x="9271" y="229490"/>
                </a:lnTo>
                <a:lnTo>
                  <a:pt x="9271" y="225299"/>
                </a:lnTo>
                <a:lnTo>
                  <a:pt x="9271" y="218822"/>
                </a:lnTo>
                <a:lnTo>
                  <a:pt x="6984" y="216662"/>
                </a:lnTo>
                <a:lnTo>
                  <a:pt x="6984" y="214503"/>
                </a:lnTo>
                <a:lnTo>
                  <a:pt x="4698" y="208153"/>
                </a:lnTo>
                <a:lnTo>
                  <a:pt x="6984" y="201676"/>
                </a:lnTo>
                <a:lnTo>
                  <a:pt x="6984" y="197359"/>
                </a:lnTo>
                <a:lnTo>
                  <a:pt x="9271" y="197359"/>
                </a:lnTo>
                <a:lnTo>
                  <a:pt x="11684" y="195200"/>
                </a:lnTo>
                <a:lnTo>
                  <a:pt x="20954" y="190881"/>
                </a:lnTo>
                <a:lnTo>
                  <a:pt x="30352" y="190881"/>
                </a:lnTo>
                <a:lnTo>
                  <a:pt x="30352" y="186691"/>
                </a:lnTo>
                <a:lnTo>
                  <a:pt x="32639" y="182372"/>
                </a:lnTo>
                <a:lnTo>
                  <a:pt x="34925" y="178054"/>
                </a:lnTo>
                <a:lnTo>
                  <a:pt x="39623" y="173737"/>
                </a:lnTo>
                <a:lnTo>
                  <a:pt x="41909" y="178054"/>
                </a:lnTo>
                <a:lnTo>
                  <a:pt x="46609" y="180213"/>
                </a:lnTo>
                <a:lnTo>
                  <a:pt x="48895" y="188850"/>
                </a:lnTo>
                <a:lnTo>
                  <a:pt x="55879" y="190881"/>
                </a:lnTo>
                <a:lnTo>
                  <a:pt x="58292" y="195200"/>
                </a:lnTo>
                <a:lnTo>
                  <a:pt x="62991" y="195200"/>
                </a:lnTo>
                <a:lnTo>
                  <a:pt x="67564" y="195200"/>
                </a:lnTo>
                <a:lnTo>
                  <a:pt x="69977" y="195200"/>
                </a:lnTo>
                <a:lnTo>
                  <a:pt x="76961" y="190881"/>
                </a:lnTo>
                <a:lnTo>
                  <a:pt x="81534" y="190881"/>
                </a:lnTo>
                <a:lnTo>
                  <a:pt x="86233" y="195200"/>
                </a:lnTo>
                <a:lnTo>
                  <a:pt x="88519" y="190881"/>
                </a:lnTo>
                <a:lnTo>
                  <a:pt x="90932" y="190881"/>
                </a:lnTo>
                <a:lnTo>
                  <a:pt x="93217" y="182372"/>
                </a:lnTo>
                <a:lnTo>
                  <a:pt x="97916" y="169419"/>
                </a:lnTo>
                <a:lnTo>
                  <a:pt x="97916" y="130810"/>
                </a:lnTo>
                <a:lnTo>
                  <a:pt x="90932" y="130810"/>
                </a:lnTo>
                <a:lnTo>
                  <a:pt x="90932" y="128778"/>
                </a:lnTo>
                <a:lnTo>
                  <a:pt x="86233" y="126619"/>
                </a:lnTo>
                <a:lnTo>
                  <a:pt x="83946" y="124460"/>
                </a:lnTo>
                <a:lnTo>
                  <a:pt x="81534" y="120143"/>
                </a:lnTo>
                <a:lnTo>
                  <a:pt x="81534" y="115825"/>
                </a:lnTo>
                <a:lnTo>
                  <a:pt x="79247" y="109475"/>
                </a:lnTo>
                <a:lnTo>
                  <a:pt x="81534" y="105156"/>
                </a:lnTo>
                <a:lnTo>
                  <a:pt x="83946" y="100838"/>
                </a:lnTo>
                <a:lnTo>
                  <a:pt x="86233" y="98679"/>
                </a:lnTo>
                <a:lnTo>
                  <a:pt x="90932" y="96521"/>
                </a:lnTo>
                <a:lnTo>
                  <a:pt x="93217" y="92203"/>
                </a:lnTo>
                <a:lnTo>
                  <a:pt x="97916" y="90044"/>
                </a:lnTo>
                <a:lnTo>
                  <a:pt x="97916" y="83694"/>
                </a:lnTo>
                <a:lnTo>
                  <a:pt x="97916" y="81534"/>
                </a:lnTo>
                <a:lnTo>
                  <a:pt x="93217" y="77216"/>
                </a:lnTo>
                <a:lnTo>
                  <a:pt x="90932" y="75057"/>
                </a:lnTo>
                <a:lnTo>
                  <a:pt x="86233" y="70740"/>
                </a:lnTo>
                <a:lnTo>
                  <a:pt x="79247" y="70740"/>
                </a:lnTo>
                <a:lnTo>
                  <a:pt x="72263" y="70740"/>
                </a:lnTo>
                <a:lnTo>
                  <a:pt x="58292" y="70740"/>
                </a:lnTo>
                <a:lnTo>
                  <a:pt x="60578" y="45085"/>
                </a:lnTo>
                <a:lnTo>
                  <a:pt x="109601" y="45085"/>
                </a:lnTo>
                <a:lnTo>
                  <a:pt x="111886" y="47244"/>
                </a:lnTo>
                <a:lnTo>
                  <a:pt x="116585" y="49403"/>
                </a:lnTo>
                <a:lnTo>
                  <a:pt x="123571" y="51435"/>
                </a:lnTo>
                <a:lnTo>
                  <a:pt x="135127" y="53594"/>
                </a:lnTo>
                <a:lnTo>
                  <a:pt x="144526" y="55753"/>
                </a:lnTo>
                <a:lnTo>
                  <a:pt x="156209" y="55753"/>
                </a:lnTo>
                <a:lnTo>
                  <a:pt x="156209" y="32131"/>
                </a:lnTo>
                <a:lnTo>
                  <a:pt x="163195" y="14987"/>
                </a:lnTo>
                <a:lnTo>
                  <a:pt x="170179" y="8637"/>
                </a:lnTo>
                <a:lnTo>
                  <a:pt x="172465" y="6478"/>
                </a:lnTo>
                <a:lnTo>
                  <a:pt x="177165" y="4319"/>
                </a:lnTo>
                <a:lnTo>
                  <a:pt x="184150" y="0"/>
                </a:lnTo>
                <a:lnTo>
                  <a:pt x="193421" y="0"/>
                </a:lnTo>
                <a:lnTo>
                  <a:pt x="205104" y="0"/>
                </a:lnTo>
                <a:lnTo>
                  <a:pt x="228472" y="0"/>
                </a:lnTo>
                <a:lnTo>
                  <a:pt x="228472" y="4319"/>
                </a:lnTo>
                <a:lnTo>
                  <a:pt x="230759" y="6478"/>
                </a:lnTo>
                <a:lnTo>
                  <a:pt x="233045" y="8637"/>
                </a:lnTo>
                <a:lnTo>
                  <a:pt x="235458" y="12828"/>
                </a:lnTo>
                <a:lnTo>
                  <a:pt x="233045" y="23622"/>
                </a:lnTo>
                <a:lnTo>
                  <a:pt x="230759" y="34291"/>
                </a:lnTo>
                <a:lnTo>
                  <a:pt x="221488" y="62231"/>
                </a:lnTo>
                <a:lnTo>
                  <a:pt x="212090" y="85853"/>
                </a:lnTo>
                <a:lnTo>
                  <a:pt x="202819" y="111506"/>
                </a:lnTo>
                <a:lnTo>
                  <a:pt x="200406" y="120143"/>
                </a:lnTo>
                <a:lnTo>
                  <a:pt x="200406" y="126619"/>
                </a:lnTo>
                <a:lnTo>
                  <a:pt x="202819" y="132969"/>
                </a:lnTo>
                <a:lnTo>
                  <a:pt x="200406" y="137287"/>
                </a:lnTo>
                <a:lnTo>
                  <a:pt x="200406" y="139447"/>
                </a:lnTo>
                <a:lnTo>
                  <a:pt x="195834" y="141606"/>
                </a:lnTo>
                <a:lnTo>
                  <a:pt x="191134" y="143765"/>
                </a:lnTo>
                <a:lnTo>
                  <a:pt x="184150" y="148082"/>
                </a:lnTo>
                <a:lnTo>
                  <a:pt x="181864" y="152274"/>
                </a:lnTo>
                <a:lnTo>
                  <a:pt x="177165" y="154432"/>
                </a:lnTo>
                <a:lnTo>
                  <a:pt x="172465" y="158750"/>
                </a:lnTo>
                <a:lnTo>
                  <a:pt x="170179" y="163069"/>
                </a:lnTo>
                <a:lnTo>
                  <a:pt x="167766" y="173737"/>
                </a:lnTo>
                <a:lnTo>
                  <a:pt x="163195" y="182372"/>
                </a:lnTo>
                <a:lnTo>
                  <a:pt x="163195" y="186691"/>
                </a:lnTo>
                <a:lnTo>
                  <a:pt x="158496" y="188850"/>
                </a:lnTo>
                <a:lnTo>
                  <a:pt x="156209" y="190881"/>
                </a:lnTo>
                <a:lnTo>
                  <a:pt x="149225" y="195200"/>
                </a:lnTo>
                <a:lnTo>
                  <a:pt x="149225" y="203835"/>
                </a:lnTo>
                <a:lnTo>
                  <a:pt x="149225" y="216662"/>
                </a:lnTo>
                <a:lnTo>
                  <a:pt x="144526" y="227457"/>
                </a:lnTo>
                <a:lnTo>
                  <a:pt x="142240" y="240284"/>
                </a:lnTo>
                <a:lnTo>
                  <a:pt x="135127" y="253112"/>
                </a:lnTo>
                <a:lnTo>
                  <a:pt x="130556" y="257429"/>
                </a:lnTo>
                <a:lnTo>
                  <a:pt x="128142" y="261747"/>
                </a:lnTo>
                <a:lnTo>
                  <a:pt x="121158" y="266066"/>
                </a:lnTo>
                <a:lnTo>
                  <a:pt x="118871" y="268225"/>
                </a:lnTo>
                <a:lnTo>
                  <a:pt x="111886" y="268225"/>
                </a:lnTo>
                <a:lnTo>
                  <a:pt x="107188" y="272416"/>
                </a:lnTo>
                <a:lnTo>
                  <a:pt x="102615" y="268225"/>
                </a:lnTo>
                <a:lnTo>
                  <a:pt x="100202" y="268225"/>
                </a:lnTo>
                <a:lnTo>
                  <a:pt x="97916" y="268225"/>
                </a:lnTo>
                <a:lnTo>
                  <a:pt x="97916" y="266066"/>
                </a:lnTo>
                <a:lnTo>
                  <a:pt x="97916" y="263906"/>
                </a:lnTo>
                <a:lnTo>
                  <a:pt x="93217" y="261747"/>
                </a:lnTo>
                <a:lnTo>
                  <a:pt x="90932" y="259588"/>
                </a:lnTo>
                <a:lnTo>
                  <a:pt x="86233" y="259588"/>
                </a:lnTo>
                <a:lnTo>
                  <a:pt x="83946" y="259588"/>
                </a:lnTo>
                <a:lnTo>
                  <a:pt x="79247" y="259588"/>
                </a:lnTo>
                <a:lnTo>
                  <a:pt x="76961" y="263906"/>
                </a:lnTo>
                <a:lnTo>
                  <a:pt x="69977" y="268225"/>
                </a:lnTo>
                <a:lnTo>
                  <a:pt x="67564" y="268225"/>
                </a:lnTo>
                <a:lnTo>
                  <a:pt x="62991" y="272416"/>
                </a:lnTo>
                <a:lnTo>
                  <a:pt x="60578" y="272416"/>
                </a:lnTo>
                <a:lnTo>
                  <a:pt x="55879" y="268225"/>
                </a:lnTo>
                <a:lnTo>
                  <a:pt x="48895" y="26822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8" name="Freeform 508"/>
          <p:cNvSpPr/>
          <p:nvPr/>
        </p:nvSpPr>
        <p:spPr>
          <a:xfrm>
            <a:off x="6067044" y="4002024"/>
            <a:ext cx="235458" cy="276734"/>
          </a:xfrm>
          <a:custGeom>
            <a:avLst/>
            <a:gdLst/>
            <a:ahLst/>
            <a:cxnLst/>
            <a:rect l="0" t="0" r="0" b="0"/>
            <a:pathLst>
              <a:path w="235458" h="276734">
                <a:moveTo>
                  <a:pt x="48895" y="268225"/>
                </a:moveTo>
                <a:lnTo>
                  <a:pt x="48895" y="268225"/>
                </a:lnTo>
                <a:lnTo>
                  <a:pt x="48895" y="263906"/>
                </a:lnTo>
                <a:lnTo>
                  <a:pt x="46609" y="261747"/>
                </a:lnTo>
                <a:lnTo>
                  <a:pt x="41909" y="261747"/>
                </a:lnTo>
                <a:lnTo>
                  <a:pt x="37338" y="261747"/>
                </a:lnTo>
                <a:lnTo>
                  <a:pt x="30352" y="266066"/>
                </a:lnTo>
                <a:lnTo>
                  <a:pt x="25653" y="272416"/>
                </a:lnTo>
                <a:lnTo>
                  <a:pt x="20954" y="276734"/>
                </a:lnTo>
                <a:lnTo>
                  <a:pt x="11684" y="255271"/>
                </a:lnTo>
                <a:lnTo>
                  <a:pt x="4698" y="244603"/>
                </a:lnTo>
                <a:lnTo>
                  <a:pt x="0" y="235966"/>
                </a:lnTo>
                <a:lnTo>
                  <a:pt x="6984" y="233807"/>
                </a:lnTo>
                <a:lnTo>
                  <a:pt x="9271" y="229490"/>
                </a:lnTo>
                <a:lnTo>
                  <a:pt x="9271" y="225299"/>
                </a:lnTo>
                <a:lnTo>
                  <a:pt x="9271" y="218822"/>
                </a:lnTo>
                <a:lnTo>
                  <a:pt x="6984" y="216662"/>
                </a:lnTo>
                <a:lnTo>
                  <a:pt x="6984" y="214503"/>
                </a:lnTo>
                <a:lnTo>
                  <a:pt x="4698" y="208153"/>
                </a:lnTo>
                <a:lnTo>
                  <a:pt x="6984" y="201676"/>
                </a:lnTo>
                <a:lnTo>
                  <a:pt x="6984" y="197359"/>
                </a:lnTo>
                <a:lnTo>
                  <a:pt x="9271" y="197359"/>
                </a:lnTo>
                <a:lnTo>
                  <a:pt x="11684" y="195200"/>
                </a:lnTo>
                <a:lnTo>
                  <a:pt x="20954" y="190881"/>
                </a:lnTo>
                <a:lnTo>
                  <a:pt x="30352" y="190881"/>
                </a:lnTo>
                <a:lnTo>
                  <a:pt x="30352" y="186691"/>
                </a:lnTo>
                <a:lnTo>
                  <a:pt x="32639" y="182372"/>
                </a:lnTo>
                <a:lnTo>
                  <a:pt x="34925" y="178054"/>
                </a:lnTo>
                <a:lnTo>
                  <a:pt x="39623" y="173737"/>
                </a:lnTo>
                <a:lnTo>
                  <a:pt x="41909" y="178054"/>
                </a:lnTo>
                <a:lnTo>
                  <a:pt x="46609" y="180213"/>
                </a:lnTo>
                <a:lnTo>
                  <a:pt x="48895" y="188850"/>
                </a:lnTo>
                <a:lnTo>
                  <a:pt x="55879" y="190881"/>
                </a:lnTo>
                <a:lnTo>
                  <a:pt x="58292" y="195200"/>
                </a:lnTo>
                <a:lnTo>
                  <a:pt x="62991" y="195200"/>
                </a:lnTo>
                <a:lnTo>
                  <a:pt x="67564" y="195200"/>
                </a:lnTo>
                <a:lnTo>
                  <a:pt x="69977" y="195200"/>
                </a:lnTo>
                <a:lnTo>
                  <a:pt x="76961" y="190881"/>
                </a:lnTo>
                <a:lnTo>
                  <a:pt x="81534" y="190881"/>
                </a:lnTo>
                <a:lnTo>
                  <a:pt x="86233" y="195200"/>
                </a:lnTo>
                <a:lnTo>
                  <a:pt x="88519" y="190881"/>
                </a:lnTo>
                <a:lnTo>
                  <a:pt x="90932" y="190881"/>
                </a:lnTo>
                <a:lnTo>
                  <a:pt x="93217" y="182372"/>
                </a:lnTo>
                <a:lnTo>
                  <a:pt x="97916" y="169419"/>
                </a:lnTo>
                <a:lnTo>
                  <a:pt x="97916" y="130810"/>
                </a:lnTo>
                <a:lnTo>
                  <a:pt x="90932" y="130810"/>
                </a:lnTo>
                <a:lnTo>
                  <a:pt x="90932" y="128778"/>
                </a:lnTo>
                <a:lnTo>
                  <a:pt x="86233" y="126619"/>
                </a:lnTo>
                <a:lnTo>
                  <a:pt x="83946" y="124460"/>
                </a:lnTo>
                <a:lnTo>
                  <a:pt x="81534" y="120143"/>
                </a:lnTo>
                <a:lnTo>
                  <a:pt x="81534" y="115825"/>
                </a:lnTo>
                <a:lnTo>
                  <a:pt x="79247" y="109475"/>
                </a:lnTo>
                <a:lnTo>
                  <a:pt x="81534" y="105156"/>
                </a:lnTo>
                <a:lnTo>
                  <a:pt x="83946" y="100838"/>
                </a:lnTo>
                <a:lnTo>
                  <a:pt x="86233" y="98679"/>
                </a:lnTo>
                <a:lnTo>
                  <a:pt x="90932" y="96521"/>
                </a:lnTo>
                <a:lnTo>
                  <a:pt x="93217" y="92203"/>
                </a:lnTo>
                <a:lnTo>
                  <a:pt x="97916" y="90044"/>
                </a:lnTo>
                <a:lnTo>
                  <a:pt x="97916" y="83694"/>
                </a:lnTo>
                <a:lnTo>
                  <a:pt x="97916" y="81534"/>
                </a:lnTo>
                <a:lnTo>
                  <a:pt x="93217" y="77216"/>
                </a:lnTo>
                <a:lnTo>
                  <a:pt x="90932" y="75057"/>
                </a:lnTo>
                <a:lnTo>
                  <a:pt x="86233" y="70740"/>
                </a:lnTo>
                <a:lnTo>
                  <a:pt x="79247" y="70740"/>
                </a:lnTo>
                <a:lnTo>
                  <a:pt x="72263" y="70740"/>
                </a:lnTo>
                <a:lnTo>
                  <a:pt x="58292" y="70740"/>
                </a:lnTo>
                <a:lnTo>
                  <a:pt x="60578" y="45085"/>
                </a:lnTo>
                <a:lnTo>
                  <a:pt x="109601" y="45085"/>
                </a:lnTo>
                <a:lnTo>
                  <a:pt x="111886" y="47244"/>
                </a:lnTo>
                <a:lnTo>
                  <a:pt x="116585" y="49403"/>
                </a:lnTo>
                <a:lnTo>
                  <a:pt x="123571" y="51435"/>
                </a:lnTo>
                <a:lnTo>
                  <a:pt x="135127" y="53594"/>
                </a:lnTo>
                <a:lnTo>
                  <a:pt x="144526" y="55753"/>
                </a:lnTo>
                <a:lnTo>
                  <a:pt x="156209" y="55753"/>
                </a:lnTo>
                <a:lnTo>
                  <a:pt x="156209" y="32131"/>
                </a:lnTo>
                <a:lnTo>
                  <a:pt x="163195" y="14987"/>
                </a:lnTo>
                <a:lnTo>
                  <a:pt x="170179" y="8637"/>
                </a:lnTo>
                <a:lnTo>
                  <a:pt x="172465" y="6478"/>
                </a:lnTo>
                <a:lnTo>
                  <a:pt x="177165" y="4319"/>
                </a:lnTo>
                <a:lnTo>
                  <a:pt x="184150" y="0"/>
                </a:lnTo>
                <a:lnTo>
                  <a:pt x="193421" y="0"/>
                </a:lnTo>
                <a:lnTo>
                  <a:pt x="205104" y="0"/>
                </a:lnTo>
                <a:lnTo>
                  <a:pt x="228472" y="0"/>
                </a:lnTo>
                <a:lnTo>
                  <a:pt x="228472" y="4319"/>
                </a:lnTo>
                <a:lnTo>
                  <a:pt x="230759" y="6478"/>
                </a:lnTo>
                <a:lnTo>
                  <a:pt x="233045" y="8637"/>
                </a:lnTo>
                <a:lnTo>
                  <a:pt x="235458" y="12828"/>
                </a:lnTo>
                <a:lnTo>
                  <a:pt x="233045" y="23622"/>
                </a:lnTo>
                <a:lnTo>
                  <a:pt x="230759" y="34291"/>
                </a:lnTo>
                <a:lnTo>
                  <a:pt x="221488" y="62231"/>
                </a:lnTo>
                <a:lnTo>
                  <a:pt x="212090" y="85853"/>
                </a:lnTo>
                <a:lnTo>
                  <a:pt x="202819" y="111506"/>
                </a:lnTo>
                <a:lnTo>
                  <a:pt x="200406" y="120143"/>
                </a:lnTo>
                <a:lnTo>
                  <a:pt x="200406" y="126619"/>
                </a:lnTo>
                <a:lnTo>
                  <a:pt x="202819" y="132969"/>
                </a:lnTo>
                <a:lnTo>
                  <a:pt x="200406" y="137287"/>
                </a:lnTo>
                <a:lnTo>
                  <a:pt x="200406" y="139447"/>
                </a:lnTo>
                <a:lnTo>
                  <a:pt x="195834" y="141606"/>
                </a:lnTo>
                <a:lnTo>
                  <a:pt x="191134" y="143765"/>
                </a:lnTo>
                <a:lnTo>
                  <a:pt x="184150" y="148082"/>
                </a:lnTo>
                <a:lnTo>
                  <a:pt x="181864" y="152274"/>
                </a:lnTo>
                <a:lnTo>
                  <a:pt x="177165" y="154432"/>
                </a:lnTo>
                <a:lnTo>
                  <a:pt x="172465" y="158750"/>
                </a:lnTo>
                <a:lnTo>
                  <a:pt x="170179" y="163069"/>
                </a:lnTo>
                <a:lnTo>
                  <a:pt x="167766" y="173737"/>
                </a:lnTo>
                <a:lnTo>
                  <a:pt x="163195" y="182372"/>
                </a:lnTo>
                <a:lnTo>
                  <a:pt x="163195" y="186691"/>
                </a:lnTo>
                <a:lnTo>
                  <a:pt x="158496" y="188850"/>
                </a:lnTo>
                <a:lnTo>
                  <a:pt x="156209" y="190881"/>
                </a:lnTo>
                <a:lnTo>
                  <a:pt x="149225" y="195200"/>
                </a:lnTo>
                <a:lnTo>
                  <a:pt x="149225" y="203835"/>
                </a:lnTo>
                <a:lnTo>
                  <a:pt x="149225" y="216662"/>
                </a:lnTo>
                <a:lnTo>
                  <a:pt x="144526" y="227457"/>
                </a:lnTo>
                <a:lnTo>
                  <a:pt x="142240" y="240284"/>
                </a:lnTo>
                <a:lnTo>
                  <a:pt x="135127" y="253112"/>
                </a:lnTo>
                <a:lnTo>
                  <a:pt x="130556" y="257429"/>
                </a:lnTo>
                <a:lnTo>
                  <a:pt x="128142" y="261747"/>
                </a:lnTo>
                <a:lnTo>
                  <a:pt x="121158" y="266066"/>
                </a:lnTo>
                <a:lnTo>
                  <a:pt x="118871" y="268225"/>
                </a:lnTo>
                <a:lnTo>
                  <a:pt x="111886" y="268225"/>
                </a:lnTo>
                <a:lnTo>
                  <a:pt x="107188" y="272416"/>
                </a:lnTo>
                <a:lnTo>
                  <a:pt x="102615" y="268225"/>
                </a:lnTo>
                <a:lnTo>
                  <a:pt x="100202" y="268225"/>
                </a:lnTo>
                <a:lnTo>
                  <a:pt x="97916" y="268225"/>
                </a:lnTo>
                <a:lnTo>
                  <a:pt x="97916" y="266066"/>
                </a:lnTo>
                <a:lnTo>
                  <a:pt x="97916" y="263906"/>
                </a:lnTo>
                <a:lnTo>
                  <a:pt x="93217" y="261747"/>
                </a:lnTo>
                <a:lnTo>
                  <a:pt x="90932" y="259588"/>
                </a:lnTo>
                <a:lnTo>
                  <a:pt x="86233" y="259588"/>
                </a:lnTo>
                <a:lnTo>
                  <a:pt x="83946" y="259588"/>
                </a:lnTo>
                <a:lnTo>
                  <a:pt x="79247" y="259588"/>
                </a:lnTo>
                <a:lnTo>
                  <a:pt x="76961" y="263906"/>
                </a:lnTo>
                <a:lnTo>
                  <a:pt x="69977" y="268225"/>
                </a:lnTo>
                <a:lnTo>
                  <a:pt x="67564" y="268225"/>
                </a:lnTo>
                <a:lnTo>
                  <a:pt x="62991" y="272416"/>
                </a:lnTo>
                <a:lnTo>
                  <a:pt x="60578" y="272416"/>
                </a:lnTo>
                <a:lnTo>
                  <a:pt x="55879" y="268225"/>
                </a:lnTo>
                <a:lnTo>
                  <a:pt x="48895" y="26822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09" name="Freeform 509"/>
          <p:cNvSpPr/>
          <p:nvPr/>
        </p:nvSpPr>
        <p:spPr>
          <a:xfrm>
            <a:off x="6071615" y="4683252"/>
            <a:ext cx="447294" cy="389509"/>
          </a:xfrm>
          <a:custGeom>
            <a:avLst/>
            <a:gdLst/>
            <a:ahLst/>
            <a:cxnLst/>
            <a:rect l="0" t="0" r="0" b="0"/>
            <a:pathLst>
              <a:path w="447294" h="389509">
                <a:moveTo>
                  <a:pt x="384302" y="12954"/>
                </a:moveTo>
                <a:lnTo>
                  <a:pt x="335407" y="25781"/>
                </a:lnTo>
                <a:lnTo>
                  <a:pt x="242317" y="25781"/>
                </a:lnTo>
                <a:lnTo>
                  <a:pt x="225933" y="21463"/>
                </a:lnTo>
                <a:lnTo>
                  <a:pt x="218949" y="19431"/>
                </a:lnTo>
                <a:lnTo>
                  <a:pt x="218949" y="12954"/>
                </a:lnTo>
                <a:lnTo>
                  <a:pt x="216663" y="12954"/>
                </a:lnTo>
                <a:lnTo>
                  <a:pt x="67564" y="12954"/>
                </a:lnTo>
                <a:lnTo>
                  <a:pt x="55881" y="2159"/>
                </a:lnTo>
                <a:lnTo>
                  <a:pt x="51308" y="0"/>
                </a:lnTo>
                <a:lnTo>
                  <a:pt x="48895" y="0"/>
                </a:lnTo>
                <a:lnTo>
                  <a:pt x="44196" y="0"/>
                </a:lnTo>
                <a:lnTo>
                  <a:pt x="32639" y="0"/>
                </a:lnTo>
                <a:lnTo>
                  <a:pt x="20956" y="2159"/>
                </a:lnTo>
                <a:lnTo>
                  <a:pt x="13970" y="2159"/>
                </a:lnTo>
                <a:lnTo>
                  <a:pt x="9271" y="2159"/>
                </a:lnTo>
                <a:lnTo>
                  <a:pt x="4700" y="2159"/>
                </a:lnTo>
                <a:lnTo>
                  <a:pt x="0" y="0"/>
                </a:lnTo>
                <a:lnTo>
                  <a:pt x="0" y="12954"/>
                </a:lnTo>
                <a:lnTo>
                  <a:pt x="2287" y="25781"/>
                </a:lnTo>
                <a:lnTo>
                  <a:pt x="6986" y="40894"/>
                </a:lnTo>
                <a:lnTo>
                  <a:pt x="13970" y="51690"/>
                </a:lnTo>
                <a:lnTo>
                  <a:pt x="25655" y="73153"/>
                </a:lnTo>
                <a:lnTo>
                  <a:pt x="44196" y="96901"/>
                </a:lnTo>
                <a:lnTo>
                  <a:pt x="60580" y="116206"/>
                </a:lnTo>
                <a:lnTo>
                  <a:pt x="67564" y="127000"/>
                </a:lnTo>
                <a:lnTo>
                  <a:pt x="74550" y="137669"/>
                </a:lnTo>
                <a:lnTo>
                  <a:pt x="76836" y="148463"/>
                </a:lnTo>
                <a:lnTo>
                  <a:pt x="83820" y="161418"/>
                </a:lnTo>
                <a:lnTo>
                  <a:pt x="86233" y="176403"/>
                </a:lnTo>
                <a:lnTo>
                  <a:pt x="86233" y="189357"/>
                </a:lnTo>
                <a:lnTo>
                  <a:pt x="86233" y="225934"/>
                </a:lnTo>
                <a:lnTo>
                  <a:pt x="86233" y="247523"/>
                </a:lnTo>
                <a:lnTo>
                  <a:pt x="88519" y="268987"/>
                </a:lnTo>
                <a:lnTo>
                  <a:pt x="93219" y="290576"/>
                </a:lnTo>
                <a:lnTo>
                  <a:pt x="95505" y="312040"/>
                </a:lnTo>
                <a:lnTo>
                  <a:pt x="102489" y="331471"/>
                </a:lnTo>
                <a:lnTo>
                  <a:pt x="107188" y="337821"/>
                </a:lnTo>
                <a:lnTo>
                  <a:pt x="111761" y="346456"/>
                </a:lnTo>
                <a:lnTo>
                  <a:pt x="116460" y="357251"/>
                </a:lnTo>
                <a:lnTo>
                  <a:pt x="125731" y="365888"/>
                </a:lnTo>
                <a:lnTo>
                  <a:pt x="146813" y="380873"/>
                </a:lnTo>
                <a:lnTo>
                  <a:pt x="149099" y="376556"/>
                </a:lnTo>
                <a:lnTo>
                  <a:pt x="156083" y="370206"/>
                </a:lnTo>
                <a:lnTo>
                  <a:pt x="156083" y="368047"/>
                </a:lnTo>
                <a:lnTo>
                  <a:pt x="158369" y="368047"/>
                </a:lnTo>
                <a:lnTo>
                  <a:pt x="163069" y="365888"/>
                </a:lnTo>
                <a:lnTo>
                  <a:pt x="167768" y="365888"/>
                </a:lnTo>
                <a:lnTo>
                  <a:pt x="172339" y="370206"/>
                </a:lnTo>
                <a:lnTo>
                  <a:pt x="177038" y="376556"/>
                </a:lnTo>
                <a:lnTo>
                  <a:pt x="179325" y="380873"/>
                </a:lnTo>
                <a:lnTo>
                  <a:pt x="181738" y="380873"/>
                </a:lnTo>
                <a:lnTo>
                  <a:pt x="186310" y="385191"/>
                </a:lnTo>
                <a:lnTo>
                  <a:pt x="191008" y="387350"/>
                </a:lnTo>
                <a:lnTo>
                  <a:pt x="197994" y="389509"/>
                </a:lnTo>
                <a:lnTo>
                  <a:pt x="216663" y="389509"/>
                </a:lnTo>
                <a:lnTo>
                  <a:pt x="223648" y="389509"/>
                </a:lnTo>
                <a:lnTo>
                  <a:pt x="232919" y="387350"/>
                </a:lnTo>
                <a:lnTo>
                  <a:pt x="239904" y="385191"/>
                </a:lnTo>
                <a:lnTo>
                  <a:pt x="242317" y="380873"/>
                </a:lnTo>
                <a:lnTo>
                  <a:pt x="253874" y="372238"/>
                </a:lnTo>
                <a:lnTo>
                  <a:pt x="263271" y="368047"/>
                </a:lnTo>
                <a:lnTo>
                  <a:pt x="260858" y="256032"/>
                </a:lnTo>
                <a:lnTo>
                  <a:pt x="260858" y="161418"/>
                </a:lnTo>
                <a:lnTo>
                  <a:pt x="300482" y="161418"/>
                </a:lnTo>
                <a:lnTo>
                  <a:pt x="300482" y="38735"/>
                </a:lnTo>
                <a:lnTo>
                  <a:pt x="323850" y="38735"/>
                </a:lnTo>
                <a:lnTo>
                  <a:pt x="344806" y="34418"/>
                </a:lnTo>
                <a:lnTo>
                  <a:pt x="365761" y="32259"/>
                </a:lnTo>
                <a:lnTo>
                  <a:pt x="384302" y="27941"/>
                </a:lnTo>
                <a:lnTo>
                  <a:pt x="386715" y="32259"/>
                </a:lnTo>
                <a:lnTo>
                  <a:pt x="389001" y="38735"/>
                </a:lnTo>
                <a:lnTo>
                  <a:pt x="395987" y="43053"/>
                </a:lnTo>
                <a:lnTo>
                  <a:pt x="419355" y="30100"/>
                </a:lnTo>
                <a:lnTo>
                  <a:pt x="430912" y="23622"/>
                </a:lnTo>
                <a:lnTo>
                  <a:pt x="437896" y="21463"/>
                </a:lnTo>
                <a:lnTo>
                  <a:pt x="447294" y="21463"/>
                </a:lnTo>
                <a:lnTo>
                  <a:pt x="435611" y="12954"/>
                </a:lnTo>
                <a:lnTo>
                  <a:pt x="428625" y="12954"/>
                </a:lnTo>
                <a:lnTo>
                  <a:pt x="419355" y="12954"/>
                </a:lnTo>
                <a:lnTo>
                  <a:pt x="409956" y="12954"/>
                </a:lnTo>
                <a:lnTo>
                  <a:pt x="407670" y="12954"/>
                </a:lnTo>
                <a:lnTo>
                  <a:pt x="398273" y="15113"/>
                </a:lnTo>
                <a:lnTo>
                  <a:pt x="391288" y="15113"/>
                </a:lnTo>
                <a:lnTo>
                  <a:pt x="386715" y="15113"/>
                </a:lnTo>
                <a:lnTo>
                  <a:pt x="384302" y="12954"/>
                </a:lnTo>
                <a:lnTo>
                  <a:pt x="384302" y="10796"/>
                </a:lnTo>
                <a:lnTo>
                  <a:pt x="379731" y="8637"/>
                </a:lnTo>
                <a:lnTo>
                  <a:pt x="384302" y="1295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0" name="Freeform 510"/>
          <p:cNvSpPr/>
          <p:nvPr/>
        </p:nvSpPr>
        <p:spPr>
          <a:xfrm>
            <a:off x="6071615" y="4683252"/>
            <a:ext cx="447294" cy="389509"/>
          </a:xfrm>
          <a:custGeom>
            <a:avLst/>
            <a:gdLst/>
            <a:ahLst/>
            <a:cxnLst/>
            <a:rect l="0" t="0" r="0" b="0"/>
            <a:pathLst>
              <a:path w="447294" h="389509">
                <a:moveTo>
                  <a:pt x="384302" y="12954"/>
                </a:moveTo>
                <a:lnTo>
                  <a:pt x="335407" y="25781"/>
                </a:lnTo>
                <a:lnTo>
                  <a:pt x="242317" y="25781"/>
                </a:lnTo>
                <a:lnTo>
                  <a:pt x="225933" y="21463"/>
                </a:lnTo>
                <a:lnTo>
                  <a:pt x="218949" y="19431"/>
                </a:lnTo>
                <a:lnTo>
                  <a:pt x="218949" y="12954"/>
                </a:lnTo>
                <a:lnTo>
                  <a:pt x="216663" y="12954"/>
                </a:lnTo>
                <a:lnTo>
                  <a:pt x="67564" y="12954"/>
                </a:lnTo>
                <a:lnTo>
                  <a:pt x="55881" y="2159"/>
                </a:lnTo>
                <a:lnTo>
                  <a:pt x="51308" y="0"/>
                </a:lnTo>
                <a:lnTo>
                  <a:pt x="48895" y="0"/>
                </a:lnTo>
                <a:lnTo>
                  <a:pt x="44196" y="0"/>
                </a:lnTo>
                <a:lnTo>
                  <a:pt x="32639" y="0"/>
                </a:lnTo>
                <a:lnTo>
                  <a:pt x="20956" y="2159"/>
                </a:lnTo>
                <a:lnTo>
                  <a:pt x="13970" y="2159"/>
                </a:lnTo>
                <a:lnTo>
                  <a:pt x="9271" y="2159"/>
                </a:lnTo>
                <a:lnTo>
                  <a:pt x="4700" y="2159"/>
                </a:lnTo>
                <a:lnTo>
                  <a:pt x="0" y="0"/>
                </a:lnTo>
                <a:lnTo>
                  <a:pt x="0" y="12954"/>
                </a:lnTo>
                <a:lnTo>
                  <a:pt x="2287" y="25781"/>
                </a:lnTo>
                <a:lnTo>
                  <a:pt x="6986" y="40894"/>
                </a:lnTo>
                <a:lnTo>
                  <a:pt x="13970" y="51690"/>
                </a:lnTo>
                <a:lnTo>
                  <a:pt x="25655" y="73153"/>
                </a:lnTo>
                <a:lnTo>
                  <a:pt x="44196" y="96901"/>
                </a:lnTo>
                <a:lnTo>
                  <a:pt x="60580" y="116206"/>
                </a:lnTo>
                <a:lnTo>
                  <a:pt x="67564" y="127000"/>
                </a:lnTo>
                <a:lnTo>
                  <a:pt x="74550" y="137669"/>
                </a:lnTo>
                <a:lnTo>
                  <a:pt x="76836" y="148463"/>
                </a:lnTo>
                <a:lnTo>
                  <a:pt x="83820" y="161418"/>
                </a:lnTo>
                <a:lnTo>
                  <a:pt x="86233" y="176403"/>
                </a:lnTo>
                <a:lnTo>
                  <a:pt x="86233" y="189357"/>
                </a:lnTo>
                <a:lnTo>
                  <a:pt x="86233" y="225934"/>
                </a:lnTo>
                <a:lnTo>
                  <a:pt x="86233" y="247523"/>
                </a:lnTo>
                <a:lnTo>
                  <a:pt x="88519" y="268987"/>
                </a:lnTo>
                <a:lnTo>
                  <a:pt x="93219" y="290576"/>
                </a:lnTo>
                <a:lnTo>
                  <a:pt x="95505" y="312040"/>
                </a:lnTo>
                <a:lnTo>
                  <a:pt x="102489" y="331471"/>
                </a:lnTo>
                <a:lnTo>
                  <a:pt x="107188" y="337821"/>
                </a:lnTo>
                <a:lnTo>
                  <a:pt x="111761" y="346456"/>
                </a:lnTo>
                <a:lnTo>
                  <a:pt x="116460" y="357251"/>
                </a:lnTo>
                <a:lnTo>
                  <a:pt x="125731" y="365888"/>
                </a:lnTo>
                <a:lnTo>
                  <a:pt x="146813" y="380873"/>
                </a:lnTo>
                <a:lnTo>
                  <a:pt x="149099" y="376556"/>
                </a:lnTo>
                <a:lnTo>
                  <a:pt x="156083" y="370206"/>
                </a:lnTo>
                <a:lnTo>
                  <a:pt x="156083" y="368047"/>
                </a:lnTo>
                <a:lnTo>
                  <a:pt x="158369" y="368047"/>
                </a:lnTo>
                <a:lnTo>
                  <a:pt x="163069" y="365888"/>
                </a:lnTo>
                <a:lnTo>
                  <a:pt x="167768" y="365888"/>
                </a:lnTo>
                <a:lnTo>
                  <a:pt x="172339" y="370206"/>
                </a:lnTo>
                <a:lnTo>
                  <a:pt x="177038" y="376556"/>
                </a:lnTo>
                <a:lnTo>
                  <a:pt x="179325" y="380873"/>
                </a:lnTo>
                <a:lnTo>
                  <a:pt x="181738" y="380873"/>
                </a:lnTo>
                <a:lnTo>
                  <a:pt x="186310" y="385191"/>
                </a:lnTo>
                <a:lnTo>
                  <a:pt x="191008" y="387350"/>
                </a:lnTo>
                <a:lnTo>
                  <a:pt x="197994" y="389509"/>
                </a:lnTo>
                <a:lnTo>
                  <a:pt x="216663" y="389509"/>
                </a:lnTo>
                <a:lnTo>
                  <a:pt x="223648" y="389509"/>
                </a:lnTo>
                <a:lnTo>
                  <a:pt x="232919" y="387350"/>
                </a:lnTo>
                <a:lnTo>
                  <a:pt x="239904" y="385191"/>
                </a:lnTo>
                <a:lnTo>
                  <a:pt x="242317" y="380873"/>
                </a:lnTo>
                <a:lnTo>
                  <a:pt x="253874" y="372238"/>
                </a:lnTo>
                <a:lnTo>
                  <a:pt x="263271" y="368047"/>
                </a:lnTo>
                <a:lnTo>
                  <a:pt x="260858" y="256032"/>
                </a:lnTo>
                <a:lnTo>
                  <a:pt x="260858" y="161418"/>
                </a:lnTo>
                <a:lnTo>
                  <a:pt x="300482" y="161418"/>
                </a:lnTo>
                <a:lnTo>
                  <a:pt x="300482" y="38735"/>
                </a:lnTo>
                <a:lnTo>
                  <a:pt x="323850" y="38735"/>
                </a:lnTo>
                <a:lnTo>
                  <a:pt x="344806" y="34418"/>
                </a:lnTo>
                <a:lnTo>
                  <a:pt x="365761" y="32259"/>
                </a:lnTo>
                <a:lnTo>
                  <a:pt x="384302" y="27941"/>
                </a:lnTo>
                <a:lnTo>
                  <a:pt x="386715" y="32259"/>
                </a:lnTo>
                <a:lnTo>
                  <a:pt x="389001" y="38735"/>
                </a:lnTo>
                <a:lnTo>
                  <a:pt x="395987" y="43053"/>
                </a:lnTo>
                <a:lnTo>
                  <a:pt x="419355" y="30100"/>
                </a:lnTo>
                <a:lnTo>
                  <a:pt x="430912" y="23622"/>
                </a:lnTo>
                <a:lnTo>
                  <a:pt x="437896" y="21463"/>
                </a:lnTo>
                <a:lnTo>
                  <a:pt x="447294" y="21463"/>
                </a:lnTo>
                <a:lnTo>
                  <a:pt x="435611" y="12954"/>
                </a:lnTo>
                <a:lnTo>
                  <a:pt x="428625" y="12954"/>
                </a:lnTo>
                <a:lnTo>
                  <a:pt x="419355" y="12954"/>
                </a:lnTo>
                <a:lnTo>
                  <a:pt x="409956" y="12954"/>
                </a:lnTo>
                <a:lnTo>
                  <a:pt x="407670" y="12954"/>
                </a:lnTo>
                <a:lnTo>
                  <a:pt x="398273" y="15113"/>
                </a:lnTo>
                <a:lnTo>
                  <a:pt x="391288" y="15113"/>
                </a:lnTo>
                <a:lnTo>
                  <a:pt x="386715" y="15113"/>
                </a:lnTo>
                <a:lnTo>
                  <a:pt x="384302" y="12954"/>
                </a:lnTo>
                <a:lnTo>
                  <a:pt x="384302" y="10796"/>
                </a:lnTo>
                <a:lnTo>
                  <a:pt x="379731" y="8637"/>
                </a:lnTo>
                <a:lnTo>
                  <a:pt x="384302" y="1295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1" name="Freeform 511"/>
          <p:cNvSpPr/>
          <p:nvPr/>
        </p:nvSpPr>
        <p:spPr>
          <a:xfrm>
            <a:off x="7106411" y="4511040"/>
            <a:ext cx="264415" cy="450469"/>
          </a:xfrm>
          <a:custGeom>
            <a:avLst/>
            <a:gdLst/>
            <a:ahLst/>
            <a:cxnLst/>
            <a:rect l="0" t="0" r="0" b="0"/>
            <a:pathLst>
              <a:path w="264415" h="450469">
                <a:moveTo>
                  <a:pt x="51435" y="148718"/>
                </a:moveTo>
                <a:lnTo>
                  <a:pt x="60833" y="146559"/>
                </a:lnTo>
                <a:lnTo>
                  <a:pt x="67819" y="144400"/>
                </a:lnTo>
                <a:lnTo>
                  <a:pt x="70232" y="140081"/>
                </a:lnTo>
                <a:lnTo>
                  <a:pt x="77217" y="135763"/>
                </a:lnTo>
                <a:lnTo>
                  <a:pt x="81916" y="127128"/>
                </a:lnTo>
                <a:lnTo>
                  <a:pt x="86615" y="124968"/>
                </a:lnTo>
                <a:lnTo>
                  <a:pt x="88900" y="122809"/>
                </a:lnTo>
                <a:lnTo>
                  <a:pt x="91186" y="122809"/>
                </a:lnTo>
                <a:lnTo>
                  <a:pt x="95885" y="120650"/>
                </a:lnTo>
                <a:lnTo>
                  <a:pt x="100584" y="120650"/>
                </a:lnTo>
                <a:lnTo>
                  <a:pt x="116968" y="120650"/>
                </a:lnTo>
                <a:lnTo>
                  <a:pt x="123953" y="120650"/>
                </a:lnTo>
                <a:lnTo>
                  <a:pt x="128652" y="118491"/>
                </a:lnTo>
                <a:lnTo>
                  <a:pt x="131065" y="116333"/>
                </a:lnTo>
                <a:lnTo>
                  <a:pt x="138049" y="114174"/>
                </a:lnTo>
                <a:lnTo>
                  <a:pt x="140335" y="109983"/>
                </a:lnTo>
                <a:lnTo>
                  <a:pt x="145034" y="105665"/>
                </a:lnTo>
                <a:lnTo>
                  <a:pt x="154432" y="97028"/>
                </a:lnTo>
                <a:lnTo>
                  <a:pt x="170816" y="75438"/>
                </a:lnTo>
                <a:lnTo>
                  <a:pt x="182499" y="51690"/>
                </a:lnTo>
                <a:lnTo>
                  <a:pt x="184785" y="51690"/>
                </a:lnTo>
                <a:lnTo>
                  <a:pt x="184785" y="49531"/>
                </a:lnTo>
                <a:lnTo>
                  <a:pt x="194183" y="49531"/>
                </a:lnTo>
                <a:lnTo>
                  <a:pt x="203582" y="47371"/>
                </a:lnTo>
                <a:lnTo>
                  <a:pt x="205868" y="45212"/>
                </a:lnTo>
                <a:lnTo>
                  <a:pt x="210567" y="40894"/>
                </a:lnTo>
                <a:lnTo>
                  <a:pt x="215266" y="38735"/>
                </a:lnTo>
                <a:lnTo>
                  <a:pt x="217552" y="32385"/>
                </a:lnTo>
                <a:lnTo>
                  <a:pt x="217552" y="28068"/>
                </a:lnTo>
                <a:lnTo>
                  <a:pt x="222250" y="19431"/>
                </a:lnTo>
                <a:lnTo>
                  <a:pt x="224536" y="10796"/>
                </a:lnTo>
                <a:lnTo>
                  <a:pt x="224536" y="4318"/>
                </a:lnTo>
                <a:lnTo>
                  <a:pt x="231648" y="0"/>
                </a:lnTo>
                <a:lnTo>
                  <a:pt x="231648" y="12955"/>
                </a:lnTo>
                <a:lnTo>
                  <a:pt x="233934" y="28068"/>
                </a:lnTo>
                <a:lnTo>
                  <a:pt x="245619" y="58166"/>
                </a:lnTo>
                <a:lnTo>
                  <a:pt x="257303" y="90552"/>
                </a:lnTo>
                <a:lnTo>
                  <a:pt x="259716" y="105665"/>
                </a:lnTo>
                <a:lnTo>
                  <a:pt x="264415" y="120650"/>
                </a:lnTo>
                <a:lnTo>
                  <a:pt x="264415" y="124968"/>
                </a:lnTo>
                <a:lnTo>
                  <a:pt x="259716" y="127128"/>
                </a:lnTo>
                <a:lnTo>
                  <a:pt x="255017" y="129287"/>
                </a:lnTo>
                <a:lnTo>
                  <a:pt x="248032" y="129287"/>
                </a:lnTo>
                <a:lnTo>
                  <a:pt x="248032" y="127128"/>
                </a:lnTo>
                <a:lnTo>
                  <a:pt x="245619" y="127128"/>
                </a:lnTo>
                <a:lnTo>
                  <a:pt x="245619" y="124968"/>
                </a:lnTo>
                <a:lnTo>
                  <a:pt x="240920" y="116333"/>
                </a:lnTo>
                <a:lnTo>
                  <a:pt x="238633" y="118491"/>
                </a:lnTo>
                <a:lnTo>
                  <a:pt x="233934" y="120650"/>
                </a:lnTo>
                <a:lnTo>
                  <a:pt x="231648" y="127128"/>
                </a:lnTo>
                <a:lnTo>
                  <a:pt x="231648" y="133605"/>
                </a:lnTo>
                <a:lnTo>
                  <a:pt x="231648" y="137922"/>
                </a:lnTo>
                <a:lnTo>
                  <a:pt x="231648" y="142240"/>
                </a:lnTo>
                <a:lnTo>
                  <a:pt x="231648" y="146559"/>
                </a:lnTo>
                <a:lnTo>
                  <a:pt x="233934" y="148718"/>
                </a:lnTo>
                <a:lnTo>
                  <a:pt x="236347" y="155194"/>
                </a:lnTo>
                <a:lnTo>
                  <a:pt x="238633" y="155194"/>
                </a:lnTo>
                <a:lnTo>
                  <a:pt x="238633" y="159512"/>
                </a:lnTo>
                <a:lnTo>
                  <a:pt x="236347" y="165990"/>
                </a:lnTo>
                <a:lnTo>
                  <a:pt x="233934" y="172466"/>
                </a:lnTo>
                <a:lnTo>
                  <a:pt x="224536" y="191771"/>
                </a:lnTo>
                <a:lnTo>
                  <a:pt x="205868" y="213360"/>
                </a:lnTo>
                <a:lnTo>
                  <a:pt x="184785" y="254381"/>
                </a:lnTo>
                <a:lnTo>
                  <a:pt x="170816" y="290958"/>
                </a:lnTo>
                <a:lnTo>
                  <a:pt x="161418" y="308230"/>
                </a:lnTo>
                <a:lnTo>
                  <a:pt x="159132" y="327660"/>
                </a:lnTo>
                <a:lnTo>
                  <a:pt x="147447" y="370713"/>
                </a:lnTo>
                <a:lnTo>
                  <a:pt x="145034" y="377190"/>
                </a:lnTo>
                <a:lnTo>
                  <a:pt x="140335" y="385827"/>
                </a:lnTo>
                <a:lnTo>
                  <a:pt x="131065" y="398781"/>
                </a:lnTo>
                <a:lnTo>
                  <a:pt x="128652" y="407416"/>
                </a:lnTo>
                <a:lnTo>
                  <a:pt x="123953" y="413893"/>
                </a:lnTo>
                <a:lnTo>
                  <a:pt x="121667" y="422403"/>
                </a:lnTo>
                <a:lnTo>
                  <a:pt x="121667" y="428880"/>
                </a:lnTo>
                <a:lnTo>
                  <a:pt x="109982" y="428880"/>
                </a:lnTo>
                <a:lnTo>
                  <a:pt x="100584" y="433197"/>
                </a:lnTo>
                <a:lnTo>
                  <a:pt x="91186" y="435356"/>
                </a:lnTo>
                <a:lnTo>
                  <a:pt x="88900" y="439675"/>
                </a:lnTo>
                <a:lnTo>
                  <a:pt x="77217" y="446152"/>
                </a:lnTo>
                <a:lnTo>
                  <a:pt x="67819" y="448310"/>
                </a:lnTo>
                <a:lnTo>
                  <a:pt x="58547" y="450469"/>
                </a:lnTo>
                <a:lnTo>
                  <a:pt x="49149" y="448310"/>
                </a:lnTo>
                <a:lnTo>
                  <a:pt x="44450" y="446152"/>
                </a:lnTo>
                <a:lnTo>
                  <a:pt x="37466" y="443993"/>
                </a:lnTo>
                <a:lnTo>
                  <a:pt x="30354" y="437515"/>
                </a:lnTo>
                <a:lnTo>
                  <a:pt x="25782" y="433197"/>
                </a:lnTo>
                <a:lnTo>
                  <a:pt x="18670" y="426721"/>
                </a:lnTo>
                <a:lnTo>
                  <a:pt x="14097" y="418084"/>
                </a:lnTo>
                <a:lnTo>
                  <a:pt x="14097" y="409575"/>
                </a:lnTo>
                <a:lnTo>
                  <a:pt x="6985" y="400940"/>
                </a:lnTo>
                <a:lnTo>
                  <a:pt x="6985" y="394462"/>
                </a:lnTo>
                <a:lnTo>
                  <a:pt x="2286" y="377190"/>
                </a:lnTo>
                <a:lnTo>
                  <a:pt x="0" y="359918"/>
                </a:lnTo>
                <a:lnTo>
                  <a:pt x="0" y="344806"/>
                </a:lnTo>
                <a:lnTo>
                  <a:pt x="0" y="336296"/>
                </a:lnTo>
                <a:lnTo>
                  <a:pt x="2286" y="327660"/>
                </a:lnTo>
                <a:lnTo>
                  <a:pt x="4699" y="321184"/>
                </a:lnTo>
                <a:lnTo>
                  <a:pt x="6985" y="312547"/>
                </a:lnTo>
                <a:lnTo>
                  <a:pt x="16383" y="303912"/>
                </a:lnTo>
                <a:lnTo>
                  <a:pt x="25782" y="293116"/>
                </a:lnTo>
                <a:lnTo>
                  <a:pt x="37466" y="284481"/>
                </a:lnTo>
                <a:lnTo>
                  <a:pt x="44450" y="271527"/>
                </a:lnTo>
                <a:lnTo>
                  <a:pt x="46736" y="265050"/>
                </a:lnTo>
                <a:lnTo>
                  <a:pt x="49149" y="260859"/>
                </a:lnTo>
                <a:lnTo>
                  <a:pt x="51435" y="252222"/>
                </a:lnTo>
                <a:lnTo>
                  <a:pt x="51435" y="243587"/>
                </a:lnTo>
                <a:lnTo>
                  <a:pt x="51435" y="234950"/>
                </a:lnTo>
                <a:lnTo>
                  <a:pt x="49149" y="228474"/>
                </a:lnTo>
                <a:lnTo>
                  <a:pt x="46736" y="221996"/>
                </a:lnTo>
                <a:lnTo>
                  <a:pt x="44450" y="215519"/>
                </a:lnTo>
                <a:lnTo>
                  <a:pt x="37466" y="206884"/>
                </a:lnTo>
                <a:lnTo>
                  <a:pt x="35053" y="200406"/>
                </a:lnTo>
                <a:lnTo>
                  <a:pt x="32767" y="193930"/>
                </a:lnTo>
                <a:lnTo>
                  <a:pt x="44450" y="170308"/>
                </a:lnTo>
                <a:lnTo>
                  <a:pt x="51435" y="14871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2" name="Freeform 512"/>
          <p:cNvSpPr/>
          <p:nvPr/>
        </p:nvSpPr>
        <p:spPr>
          <a:xfrm>
            <a:off x="7106411" y="4511040"/>
            <a:ext cx="264415" cy="450469"/>
          </a:xfrm>
          <a:custGeom>
            <a:avLst/>
            <a:gdLst/>
            <a:ahLst/>
            <a:cxnLst/>
            <a:rect l="0" t="0" r="0" b="0"/>
            <a:pathLst>
              <a:path w="264415" h="450469">
                <a:moveTo>
                  <a:pt x="51435" y="148718"/>
                </a:moveTo>
                <a:lnTo>
                  <a:pt x="60833" y="146559"/>
                </a:lnTo>
                <a:lnTo>
                  <a:pt x="67819" y="144400"/>
                </a:lnTo>
                <a:lnTo>
                  <a:pt x="70232" y="140081"/>
                </a:lnTo>
                <a:lnTo>
                  <a:pt x="77217" y="135763"/>
                </a:lnTo>
                <a:lnTo>
                  <a:pt x="81916" y="127128"/>
                </a:lnTo>
                <a:lnTo>
                  <a:pt x="86615" y="124968"/>
                </a:lnTo>
                <a:lnTo>
                  <a:pt x="88900" y="122809"/>
                </a:lnTo>
                <a:lnTo>
                  <a:pt x="91186" y="122809"/>
                </a:lnTo>
                <a:lnTo>
                  <a:pt x="95885" y="120650"/>
                </a:lnTo>
                <a:lnTo>
                  <a:pt x="100584" y="120650"/>
                </a:lnTo>
                <a:lnTo>
                  <a:pt x="116968" y="120650"/>
                </a:lnTo>
                <a:lnTo>
                  <a:pt x="123953" y="120650"/>
                </a:lnTo>
                <a:lnTo>
                  <a:pt x="128652" y="118491"/>
                </a:lnTo>
                <a:lnTo>
                  <a:pt x="131065" y="116333"/>
                </a:lnTo>
                <a:lnTo>
                  <a:pt x="138049" y="114174"/>
                </a:lnTo>
                <a:lnTo>
                  <a:pt x="140335" y="109983"/>
                </a:lnTo>
                <a:lnTo>
                  <a:pt x="145034" y="105665"/>
                </a:lnTo>
                <a:lnTo>
                  <a:pt x="154432" y="97028"/>
                </a:lnTo>
                <a:lnTo>
                  <a:pt x="170816" y="75438"/>
                </a:lnTo>
                <a:lnTo>
                  <a:pt x="182499" y="51690"/>
                </a:lnTo>
                <a:lnTo>
                  <a:pt x="184785" y="51690"/>
                </a:lnTo>
                <a:lnTo>
                  <a:pt x="184785" y="49531"/>
                </a:lnTo>
                <a:lnTo>
                  <a:pt x="194183" y="49531"/>
                </a:lnTo>
                <a:lnTo>
                  <a:pt x="203582" y="47371"/>
                </a:lnTo>
                <a:lnTo>
                  <a:pt x="205868" y="45212"/>
                </a:lnTo>
                <a:lnTo>
                  <a:pt x="210567" y="40894"/>
                </a:lnTo>
                <a:lnTo>
                  <a:pt x="215266" y="38735"/>
                </a:lnTo>
                <a:lnTo>
                  <a:pt x="217552" y="32385"/>
                </a:lnTo>
                <a:lnTo>
                  <a:pt x="217552" y="28068"/>
                </a:lnTo>
                <a:lnTo>
                  <a:pt x="222250" y="19431"/>
                </a:lnTo>
                <a:lnTo>
                  <a:pt x="224536" y="10796"/>
                </a:lnTo>
                <a:lnTo>
                  <a:pt x="224536" y="4318"/>
                </a:lnTo>
                <a:lnTo>
                  <a:pt x="231648" y="0"/>
                </a:lnTo>
                <a:lnTo>
                  <a:pt x="231648" y="12955"/>
                </a:lnTo>
                <a:lnTo>
                  <a:pt x="233934" y="28068"/>
                </a:lnTo>
                <a:lnTo>
                  <a:pt x="245619" y="58166"/>
                </a:lnTo>
                <a:lnTo>
                  <a:pt x="257303" y="90552"/>
                </a:lnTo>
                <a:lnTo>
                  <a:pt x="259716" y="105665"/>
                </a:lnTo>
                <a:lnTo>
                  <a:pt x="264415" y="120650"/>
                </a:lnTo>
                <a:lnTo>
                  <a:pt x="264415" y="124968"/>
                </a:lnTo>
                <a:lnTo>
                  <a:pt x="259716" y="127128"/>
                </a:lnTo>
                <a:lnTo>
                  <a:pt x="255017" y="129287"/>
                </a:lnTo>
                <a:lnTo>
                  <a:pt x="248032" y="129287"/>
                </a:lnTo>
                <a:lnTo>
                  <a:pt x="248032" y="127128"/>
                </a:lnTo>
                <a:lnTo>
                  <a:pt x="245619" y="127128"/>
                </a:lnTo>
                <a:lnTo>
                  <a:pt x="245619" y="124968"/>
                </a:lnTo>
                <a:lnTo>
                  <a:pt x="240920" y="116333"/>
                </a:lnTo>
                <a:lnTo>
                  <a:pt x="238633" y="118491"/>
                </a:lnTo>
                <a:lnTo>
                  <a:pt x="233934" y="120650"/>
                </a:lnTo>
                <a:lnTo>
                  <a:pt x="231648" y="127128"/>
                </a:lnTo>
                <a:lnTo>
                  <a:pt x="231648" y="133605"/>
                </a:lnTo>
                <a:lnTo>
                  <a:pt x="231648" y="137922"/>
                </a:lnTo>
                <a:lnTo>
                  <a:pt x="231648" y="142240"/>
                </a:lnTo>
                <a:lnTo>
                  <a:pt x="231648" y="146559"/>
                </a:lnTo>
                <a:lnTo>
                  <a:pt x="233934" y="148718"/>
                </a:lnTo>
                <a:lnTo>
                  <a:pt x="236347" y="155194"/>
                </a:lnTo>
                <a:lnTo>
                  <a:pt x="238633" y="155194"/>
                </a:lnTo>
                <a:lnTo>
                  <a:pt x="238633" y="159512"/>
                </a:lnTo>
                <a:lnTo>
                  <a:pt x="236347" y="165990"/>
                </a:lnTo>
                <a:lnTo>
                  <a:pt x="233934" y="172466"/>
                </a:lnTo>
                <a:lnTo>
                  <a:pt x="224536" y="191771"/>
                </a:lnTo>
                <a:lnTo>
                  <a:pt x="205868" y="213360"/>
                </a:lnTo>
                <a:lnTo>
                  <a:pt x="184785" y="254381"/>
                </a:lnTo>
                <a:lnTo>
                  <a:pt x="170816" y="290958"/>
                </a:lnTo>
                <a:lnTo>
                  <a:pt x="161418" y="308230"/>
                </a:lnTo>
                <a:lnTo>
                  <a:pt x="159132" y="327660"/>
                </a:lnTo>
                <a:lnTo>
                  <a:pt x="147447" y="370713"/>
                </a:lnTo>
                <a:lnTo>
                  <a:pt x="145034" y="377190"/>
                </a:lnTo>
                <a:lnTo>
                  <a:pt x="140335" y="385827"/>
                </a:lnTo>
                <a:lnTo>
                  <a:pt x="131065" y="398781"/>
                </a:lnTo>
                <a:lnTo>
                  <a:pt x="128652" y="407416"/>
                </a:lnTo>
                <a:lnTo>
                  <a:pt x="123953" y="413893"/>
                </a:lnTo>
                <a:lnTo>
                  <a:pt x="121667" y="422403"/>
                </a:lnTo>
                <a:lnTo>
                  <a:pt x="121667" y="428880"/>
                </a:lnTo>
                <a:lnTo>
                  <a:pt x="109982" y="428880"/>
                </a:lnTo>
                <a:lnTo>
                  <a:pt x="100584" y="433197"/>
                </a:lnTo>
                <a:lnTo>
                  <a:pt x="91186" y="435356"/>
                </a:lnTo>
                <a:lnTo>
                  <a:pt x="88900" y="439675"/>
                </a:lnTo>
                <a:lnTo>
                  <a:pt x="77217" y="446152"/>
                </a:lnTo>
                <a:lnTo>
                  <a:pt x="67819" y="448310"/>
                </a:lnTo>
                <a:lnTo>
                  <a:pt x="58547" y="450469"/>
                </a:lnTo>
                <a:lnTo>
                  <a:pt x="49149" y="448310"/>
                </a:lnTo>
                <a:lnTo>
                  <a:pt x="44450" y="446152"/>
                </a:lnTo>
                <a:lnTo>
                  <a:pt x="37466" y="443993"/>
                </a:lnTo>
                <a:lnTo>
                  <a:pt x="30354" y="437515"/>
                </a:lnTo>
                <a:lnTo>
                  <a:pt x="25782" y="433197"/>
                </a:lnTo>
                <a:lnTo>
                  <a:pt x="18670" y="426721"/>
                </a:lnTo>
                <a:lnTo>
                  <a:pt x="14097" y="418084"/>
                </a:lnTo>
                <a:lnTo>
                  <a:pt x="14097" y="409575"/>
                </a:lnTo>
                <a:lnTo>
                  <a:pt x="6985" y="400940"/>
                </a:lnTo>
                <a:lnTo>
                  <a:pt x="6985" y="394462"/>
                </a:lnTo>
                <a:lnTo>
                  <a:pt x="2286" y="377190"/>
                </a:lnTo>
                <a:lnTo>
                  <a:pt x="0" y="359918"/>
                </a:lnTo>
                <a:lnTo>
                  <a:pt x="0" y="344806"/>
                </a:lnTo>
                <a:lnTo>
                  <a:pt x="0" y="336296"/>
                </a:lnTo>
                <a:lnTo>
                  <a:pt x="2286" y="327660"/>
                </a:lnTo>
                <a:lnTo>
                  <a:pt x="4699" y="321184"/>
                </a:lnTo>
                <a:lnTo>
                  <a:pt x="6985" y="312547"/>
                </a:lnTo>
                <a:lnTo>
                  <a:pt x="16383" y="303912"/>
                </a:lnTo>
                <a:lnTo>
                  <a:pt x="25782" y="293116"/>
                </a:lnTo>
                <a:lnTo>
                  <a:pt x="37466" y="284481"/>
                </a:lnTo>
                <a:lnTo>
                  <a:pt x="44450" y="271527"/>
                </a:lnTo>
                <a:lnTo>
                  <a:pt x="46736" y="265050"/>
                </a:lnTo>
                <a:lnTo>
                  <a:pt x="49149" y="260859"/>
                </a:lnTo>
                <a:lnTo>
                  <a:pt x="51435" y="252222"/>
                </a:lnTo>
                <a:lnTo>
                  <a:pt x="51435" y="243587"/>
                </a:lnTo>
                <a:lnTo>
                  <a:pt x="51435" y="234950"/>
                </a:lnTo>
                <a:lnTo>
                  <a:pt x="49149" y="228474"/>
                </a:lnTo>
                <a:lnTo>
                  <a:pt x="46736" y="221996"/>
                </a:lnTo>
                <a:lnTo>
                  <a:pt x="44450" y="215519"/>
                </a:lnTo>
                <a:lnTo>
                  <a:pt x="37466" y="206884"/>
                </a:lnTo>
                <a:lnTo>
                  <a:pt x="35053" y="200406"/>
                </a:lnTo>
                <a:lnTo>
                  <a:pt x="32767" y="193930"/>
                </a:lnTo>
                <a:lnTo>
                  <a:pt x="44450" y="170308"/>
                </a:lnTo>
                <a:lnTo>
                  <a:pt x="51435" y="14871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3" name="Freeform 513"/>
          <p:cNvSpPr/>
          <p:nvPr/>
        </p:nvSpPr>
        <p:spPr>
          <a:xfrm>
            <a:off x="9712452" y="4296156"/>
            <a:ext cx="214121" cy="234062"/>
          </a:xfrm>
          <a:custGeom>
            <a:avLst/>
            <a:gdLst/>
            <a:ahLst/>
            <a:cxnLst/>
            <a:rect l="0" t="0" r="0" b="0"/>
            <a:pathLst>
              <a:path w="214121" h="234062">
                <a:moveTo>
                  <a:pt x="30226" y="77343"/>
                </a:moveTo>
                <a:lnTo>
                  <a:pt x="30226" y="47244"/>
                </a:lnTo>
                <a:lnTo>
                  <a:pt x="34925" y="42927"/>
                </a:lnTo>
                <a:lnTo>
                  <a:pt x="41909" y="38609"/>
                </a:lnTo>
                <a:lnTo>
                  <a:pt x="51180" y="27940"/>
                </a:lnTo>
                <a:lnTo>
                  <a:pt x="60452" y="12827"/>
                </a:lnTo>
                <a:lnTo>
                  <a:pt x="65151" y="10796"/>
                </a:lnTo>
                <a:lnTo>
                  <a:pt x="72136" y="8637"/>
                </a:lnTo>
                <a:lnTo>
                  <a:pt x="79120" y="10796"/>
                </a:lnTo>
                <a:lnTo>
                  <a:pt x="81406" y="12827"/>
                </a:lnTo>
                <a:lnTo>
                  <a:pt x="86105" y="12827"/>
                </a:lnTo>
                <a:lnTo>
                  <a:pt x="90804" y="17146"/>
                </a:lnTo>
                <a:lnTo>
                  <a:pt x="109346" y="19305"/>
                </a:lnTo>
                <a:lnTo>
                  <a:pt x="128016" y="21464"/>
                </a:lnTo>
                <a:lnTo>
                  <a:pt x="146557" y="21464"/>
                </a:lnTo>
                <a:lnTo>
                  <a:pt x="167513" y="23622"/>
                </a:lnTo>
                <a:lnTo>
                  <a:pt x="176911" y="21464"/>
                </a:lnTo>
                <a:lnTo>
                  <a:pt x="183768" y="19305"/>
                </a:lnTo>
                <a:lnTo>
                  <a:pt x="188467" y="17146"/>
                </a:lnTo>
                <a:lnTo>
                  <a:pt x="193166" y="12827"/>
                </a:lnTo>
                <a:lnTo>
                  <a:pt x="197739" y="4318"/>
                </a:lnTo>
                <a:lnTo>
                  <a:pt x="204724" y="0"/>
                </a:lnTo>
                <a:lnTo>
                  <a:pt x="214121" y="0"/>
                </a:lnTo>
                <a:lnTo>
                  <a:pt x="214121" y="6477"/>
                </a:lnTo>
                <a:lnTo>
                  <a:pt x="204724" y="12827"/>
                </a:lnTo>
                <a:lnTo>
                  <a:pt x="200152" y="19305"/>
                </a:lnTo>
                <a:lnTo>
                  <a:pt x="193166" y="27940"/>
                </a:lnTo>
                <a:lnTo>
                  <a:pt x="186181" y="34418"/>
                </a:lnTo>
                <a:lnTo>
                  <a:pt x="179196" y="38609"/>
                </a:lnTo>
                <a:lnTo>
                  <a:pt x="172212" y="40768"/>
                </a:lnTo>
                <a:lnTo>
                  <a:pt x="160528" y="40768"/>
                </a:lnTo>
                <a:lnTo>
                  <a:pt x="153542" y="40768"/>
                </a:lnTo>
                <a:lnTo>
                  <a:pt x="146557" y="40768"/>
                </a:lnTo>
                <a:lnTo>
                  <a:pt x="141986" y="38609"/>
                </a:lnTo>
                <a:lnTo>
                  <a:pt x="139573" y="36449"/>
                </a:lnTo>
                <a:lnTo>
                  <a:pt x="55879" y="36449"/>
                </a:lnTo>
                <a:lnTo>
                  <a:pt x="51180" y="40768"/>
                </a:lnTo>
                <a:lnTo>
                  <a:pt x="44195" y="42927"/>
                </a:lnTo>
                <a:lnTo>
                  <a:pt x="44195" y="49403"/>
                </a:lnTo>
                <a:lnTo>
                  <a:pt x="44195" y="55880"/>
                </a:lnTo>
                <a:lnTo>
                  <a:pt x="44195" y="62230"/>
                </a:lnTo>
                <a:lnTo>
                  <a:pt x="44195" y="68708"/>
                </a:lnTo>
                <a:lnTo>
                  <a:pt x="51180" y="75184"/>
                </a:lnTo>
                <a:lnTo>
                  <a:pt x="51180" y="79502"/>
                </a:lnTo>
                <a:lnTo>
                  <a:pt x="60452" y="90171"/>
                </a:lnTo>
                <a:lnTo>
                  <a:pt x="65151" y="94489"/>
                </a:lnTo>
                <a:lnTo>
                  <a:pt x="69850" y="94489"/>
                </a:lnTo>
                <a:lnTo>
                  <a:pt x="74421" y="94489"/>
                </a:lnTo>
                <a:lnTo>
                  <a:pt x="79120" y="90171"/>
                </a:lnTo>
                <a:lnTo>
                  <a:pt x="86105" y="83693"/>
                </a:lnTo>
                <a:lnTo>
                  <a:pt x="90804" y="79502"/>
                </a:lnTo>
                <a:lnTo>
                  <a:pt x="100076" y="77343"/>
                </a:lnTo>
                <a:lnTo>
                  <a:pt x="116331" y="77343"/>
                </a:lnTo>
                <a:lnTo>
                  <a:pt x="132588" y="75184"/>
                </a:lnTo>
                <a:lnTo>
                  <a:pt x="139573" y="70867"/>
                </a:lnTo>
                <a:lnTo>
                  <a:pt x="144271" y="70867"/>
                </a:lnTo>
                <a:lnTo>
                  <a:pt x="153542" y="70867"/>
                </a:lnTo>
                <a:lnTo>
                  <a:pt x="148970" y="75184"/>
                </a:lnTo>
                <a:lnTo>
                  <a:pt x="146557" y="77343"/>
                </a:lnTo>
                <a:lnTo>
                  <a:pt x="132588" y="81662"/>
                </a:lnTo>
                <a:lnTo>
                  <a:pt x="123316" y="83693"/>
                </a:lnTo>
                <a:lnTo>
                  <a:pt x="116331" y="88012"/>
                </a:lnTo>
                <a:lnTo>
                  <a:pt x="107061" y="96647"/>
                </a:lnTo>
                <a:lnTo>
                  <a:pt x="100076" y="105284"/>
                </a:lnTo>
                <a:lnTo>
                  <a:pt x="90804" y="113793"/>
                </a:lnTo>
                <a:lnTo>
                  <a:pt x="95377" y="113793"/>
                </a:lnTo>
                <a:lnTo>
                  <a:pt x="95377" y="118111"/>
                </a:lnTo>
                <a:lnTo>
                  <a:pt x="100076" y="120269"/>
                </a:lnTo>
                <a:lnTo>
                  <a:pt x="102362" y="130937"/>
                </a:lnTo>
                <a:lnTo>
                  <a:pt x="109346" y="141733"/>
                </a:lnTo>
                <a:lnTo>
                  <a:pt x="114045" y="146050"/>
                </a:lnTo>
                <a:lnTo>
                  <a:pt x="114045" y="171831"/>
                </a:lnTo>
                <a:lnTo>
                  <a:pt x="116331" y="176149"/>
                </a:lnTo>
                <a:lnTo>
                  <a:pt x="121030" y="176149"/>
                </a:lnTo>
                <a:lnTo>
                  <a:pt x="123316" y="178181"/>
                </a:lnTo>
                <a:lnTo>
                  <a:pt x="132588" y="178181"/>
                </a:lnTo>
                <a:lnTo>
                  <a:pt x="139573" y="176149"/>
                </a:lnTo>
                <a:lnTo>
                  <a:pt x="139573" y="182499"/>
                </a:lnTo>
                <a:lnTo>
                  <a:pt x="132588" y="184659"/>
                </a:lnTo>
                <a:lnTo>
                  <a:pt x="123316" y="188977"/>
                </a:lnTo>
                <a:lnTo>
                  <a:pt x="116331" y="195453"/>
                </a:lnTo>
                <a:lnTo>
                  <a:pt x="109346" y="199771"/>
                </a:lnTo>
                <a:lnTo>
                  <a:pt x="104775" y="201803"/>
                </a:lnTo>
                <a:lnTo>
                  <a:pt x="102362" y="203962"/>
                </a:lnTo>
                <a:lnTo>
                  <a:pt x="93091" y="203962"/>
                </a:lnTo>
                <a:lnTo>
                  <a:pt x="65151" y="156718"/>
                </a:lnTo>
                <a:lnTo>
                  <a:pt x="69850" y="154559"/>
                </a:lnTo>
                <a:lnTo>
                  <a:pt x="72136" y="148209"/>
                </a:lnTo>
                <a:lnTo>
                  <a:pt x="72136" y="143892"/>
                </a:lnTo>
                <a:lnTo>
                  <a:pt x="72136" y="139574"/>
                </a:lnTo>
                <a:lnTo>
                  <a:pt x="69850" y="135255"/>
                </a:lnTo>
                <a:lnTo>
                  <a:pt x="58166" y="135255"/>
                </a:lnTo>
                <a:lnTo>
                  <a:pt x="55879" y="135255"/>
                </a:lnTo>
                <a:lnTo>
                  <a:pt x="51180" y="135255"/>
                </a:lnTo>
                <a:lnTo>
                  <a:pt x="44195" y="182499"/>
                </a:lnTo>
                <a:lnTo>
                  <a:pt x="44195" y="206121"/>
                </a:lnTo>
                <a:lnTo>
                  <a:pt x="44195" y="219075"/>
                </a:lnTo>
                <a:lnTo>
                  <a:pt x="41909" y="223393"/>
                </a:lnTo>
                <a:lnTo>
                  <a:pt x="39496" y="225425"/>
                </a:lnTo>
                <a:lnTo>
                  <a:pt x="34925" y="229743"/>
                </a:lnTo>
                <a:lnTo>
                  <a:pt x="30226" y="231902"/>
                </a:lnTo>
                <a:lnTo>
                  <a:pt x="25654" y="234062"/>
                </a:lnTo>
                <a:lnTo>
                  <a:pt x="20954" y="234062"/>
                </a:lnTo>
                <a:lnTo>
                  <a:pt x="13969" y="234062"/>
                </a:lnTo>
                <a:lnTo>
                  <a:pt x="11683" y="231902"/>
                </a:lnTo>
                <a:lnTo>
                  <a:pt x="11683" y="225425"/>
                </a:lnTo>
                <a:lnTo>
                  <a:pt x="11683" y="223393"/>
                </a:lnTo>
                <a:lnTo>
                  <a:pt x="11683" y="216917"/>
                </a:lnTo>
                <a:lnTo>
                  <a:pt x="13969" y="212599"/>
                </a:lnTo>
                <a:lnTo>
                  <a:pt x="18668" y="199771"/>
                </a:lnTo>
                <a:lnTo>
                  <a:pt x="20954" y="188977"/>
                </a:lnTo>
                <a:lnTo>
                  <a:pt x="20954" y="182499"/>
                </a:lnTo>
                <a:lnTo>
                  <a:pt x="20954" y="176149"/>
                </a:lnTo>
                <a:lnTo>
                  <a:pt x="20954" y="169672"/>
                </a:lnTo>
                <a:lnTo>
                  <a:pt x="20954" y="165355"/>
                </a:lnTo>
                <a:lnTo>
                  <a:pt x="13969" y="163196"/>
                </a:lnTo>
                <a:lnTo>
                  <a:pt x="6984" y="161037"/>
                </a:lnTo>
                <a:lnTo>
                  <a:pt x="2286" y="158877"/>
                </a:lnTo>
                <a:lnTo>
                  <a:pt x="0" y="156718"/>
                </a:lnTo>
                <a:lnTo>
                  <a:pt x="0" y="154559"/>
                </a:lnTo>
                <a:lnTo>
                  <a:pt x="0" y="143892"/>
                </a:lnTo>
                <a:lnTo>
                  <a:pt x="2286" y="133096"/>
                </a:lnTo>
                <a:lnTo>
                  <a:pt x="4699" y="124587"/>
                </a:lnTo>
                <a:lnTo>
                  <a:pt x="9270" y="111634"/>
                </a:lnTo>
                <a:lnTo>
                  <a:pt x="13969" y="100965"/>
                </a:lnTo>
                <a:lnTo>
                  <a:pt x="20954" y="90171"/>
                </a:lnTo>
                <a:lnTo>
                  <a:pt x="27940" y="77343"/>
                </a:lnTo>
                <a:lnTo>
                  <a:pt x="30226" y="7734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4" name="Freeform 514"/>
          <p:cNvSpPr/>
          <p:nvPr/>
        </p:nvSpPr>
        <p:spPr>
          <a:xfrm>
            <a:off x="9712452" y="4296156"/>
            <a:ext cx="214121" cy="234062"/>
          </a:xfrm>
          <a:custGeom>
            <a:avLst/>
            <a:gdLst/>
            <a:ahLst/>
            <a:cxnLst/>
            <a:rect l="0" t="0" r="0" b="0"/>
            <a:pathLst>
              <a:path w="214121" h="234062">
                <a:moveTo>
                  <a:pt x="30226" y="77343"/>
                </a:moveTo>
                <a:lnTo>
                  <a:pt x="30226" y="47244"/>
                </a:lnTo>
                <a:lnTo>
                  <a:pt x="34925" y="42927"/>
                </a:lnTo>
                <a:lnTo>
                  <a:pt x="41909" y="38609"/>
                </a:lnTo>
                <a:lnTo>
                  <a:pt x="51180" y="27940"/>
                </a:lnTo>
                <a:lnTo>
                  <a:pt x="60452" y="12827"/>
                </a:lnTo>
                <a:lnTo>
                  <a:pt x="65151" y="10796"/>
                </a:lnTo>
                <a:lnTo>
                  <a:pt x="72136" y="8637"/>
                </a:lnTo>
                <a:lnTo>
                  <a:pt x="79120" y="10796"/>
                </a:lnTo>
                <a:lnTo>
                  <a:pt x="81406" y="12827"/>
                </a:lnTo>
                <a:lnTo>
                  <a:pt x="86105" y="12827"/>
                </a:lnTo>
                <a:lnTo>
                  <a:pt x="90804" y="17146"/>
                </a:lnTo>
                <a:lnTo>
                  <a:pt x="109346" y="19305"/>
                </a:lnTo>
                <a:lnTo>
                  <a:pt x="128016" y="21464"/>
                </a:lnTo>
                <a:lnTo>
                  <a:pt x="146557" y="21464"/>
                </a:lnTo>
                <a:lnTo>
                  <a:pt x="167513" y="23622"/>
                </a:lnTo>
                <a:lnTo>
                  <a:pt x="176911" y="21464"/>
                </a:lnTo>
                <a:lnTo>
                  <a:pt x="183768" y="19305"/>
                </a:lnTo>
                <a:lnTo>
                  <a:pt x="188467" y="17146"/>
                </a:lnTo>
                <a:lnTo>
                  <a:pt x="193166" y="12827"/>
                </a:lnTo>
                <a:lnTo>
                  <a:pt x="197739" y="4318"/>
                </a:lnTo>
                <a:lnTo>
                  <a:pt x="204724" y="0"/>
                </a:lnTo>
                <a:lnTo>
                  <a:pt x="214121" y="0"/>
                </a:lnTo>
                <a:lnTo>
                  <a:pt x="214121" y="6477"/>
                </a:lnTo>
                <a:lnTo>
                  <a:pt x="204724" y="12827"/>
                </a:lnTo>
                <a:lnTo>
                  <a:pt x="200152" y="19305"/>
                </a:lnTo>
                <a:lnTo>
                  <a:pt x="193166" y="27940"/>
                </a:lnTo>
                <a:lnTo>
                  <a:pt x="186181" y="34418"/>
                </a:lnTo>
                <a:lnTo>
                  <a:pt x="179196" y="38609"/>
                </a:lnTo>
                <a:lnTo>
                  <a:pt x="172212" y="40768"/>
                </a:lnTo>
                <a:lnTo>
                  <a:pt x="160528" y="40768"/>
                </a:lnTo>
                <a:lnTo>
                  <a:pt x="153542" y="40768"/>
                </a:lnTo>
                <a:lnTo>
                  <a:pt x="146557" y="40768"/>
                </a:lnTo>
                <a:lnTo>
                  <a:pt x="141986" y="38609"/>
                </a:lnTo>
                <a:lnTo>
                  <a:pt x="139573" y="36449"/>
                </a:lnTo>
                <a:lnTo>
                  <a:pt x="55879" y="36449"/>
                </a:lnTo>
                <a:lnTo>
                  <a:pt x="51180" y="40768"/>
                </a:lnTo>
                <a:lnTo>
                  <a:pt x="44195" y="42927"/>
                </a:lnTo>
                <a:lnTo>
                  <a:pt x="44195" y="49403"/>
                </a:lnTo>
                <a:lnTo>
                  <a:pt x="44195" y="55880"/>
                </a:lnTo>
                <a:lnTo>
                  <a:pt x="44195" y="62230"/>
                </a:lnTo>
                <a:lnTo>
                  <a:pt x="44195" y="68708"/>
                </a:lnTo>
                <a:lnTo>
                  <a:pt x="51180" y="75184"/>
                </a:lnTo>
                <a:lnTo>
                  <a:pt x="51180" y="79502"/>
                </a:lnTo>
                <a:lnTo>
                  <a:pt x="60452" y="90171"/>
                </a:lnTo>
                <a:lnTo>
                  <a:pt x="65151" y="94489"/>
                </a:lnTo>
                <a:lnTo>
                  <a:pt x="69850" y="94489"/>
                </a:lnTo>
                <a:lnTo>
                  <a:pt x="74421" y="94489"/>
                </a:lnTo>
                <a:lnTo>
                  <a:pt x="79120" y="90171"/>
                </a:lnTo>
                <a:lnTo>
                  <a:pt x="86105" y="83693"/>
                </a:lnTo>
                <a:lnTo>
                  <a:pt x="90804" y="79502"/>
                </a:lnTo>
                <a:lnTo>
                  <a:pt x="100076" y="77343"/>
                </a:lnTo>
                <a:lnTo>
                  <a:pt x="116331" y="77343"/>
                </a:lnTo>
                <a:lnTo>
                  <a:pt x="132588" y="75184"/>
                </a:lnTo>
                <a:lnTo>
                  <a:pt x="139573" y="70867"/>
                </a:lnTo>
                <a:lnTo>
                  <a:pt x="144271" y="70867"/>
                </a:lnTo>
                <a:lnTo>
                  <a:pt x="153542" y="70867"/>
                </a:lnTo>
                <a:lnTo>
                  <a:pt x="148970" y="75184"/>
                </a:lnTo>
                <a:lnTo>
                  <a:pt x="146557" y="77343"/>
                </a:lnTo>
                <a:lnTo>
                  <a:pt x="132588" y="81662"/>
                </a:lnTo>
                <a:lnTo>
                  <a:pt x="123316" y="83693"/>
                </a:lnTo>
                <a:lnTo>
                  <a:pt x="116331" y="88012"/>
                </a:lnTo>
                <a:lnTo>
                  <a:pt x="107061" y="96647"/>
                </a:lnTo>
                <a:lnTo>
                  <a:pt x="100076" y="105284"/>
                </a:lnTo>
                <a:lnTo>
                  <a:pt x="90804" y="113793"/>
                </a:lnTo>
                <a:lnTo>
                  <a:pt x="95377" y="113793"/>
                </a:lnTo>
                <a:lnTo>
                  <a:pt x="95377" y="118111"/>
                </a:lnTo>
                <a:lnTo>
                  <a:pt x="100076" y="120269"/>
                </a:lnTo>
                <a:lnTo>
                  <a:pt x="102362" y="130937"/>
                </a:lnTo>
                <a:lnTo>
                  <a:pt x="109346" y="141733"/>
                </a:lnTo>
                <a:lnTo>
                  <a:pt x="114045" y="146050"/>
                </a:lnTo>
                <a:lnTo>
                  <a:pt x="114045" y="171831"/>
                </a:lnTo>
                <a:lnTo>
                  <a:pt x="116331" y="176149"/>
                </a:lnTo>
                <a:lnTo>
                  <a:pt x="121030" y="176149"/>
                </a:lnTo>
                <a:lnTo>
                  <a:pt x="123316" y="178181"/>
                </a:lnTo>
                <a:lnTo>
                  <a:pt x="132588" y="178181"/>
                </a:lnTo>
                <a:lnTo>
                  <a:pt x="139573" y="176149"/>
                </a:lnTo>
                <a:lnTo>
                  <a:pt x="139573" y="182499"/>
                </a:lnTo>
                <a:lnTo>
                  <a:pt x="132588" y="184659"/>
                </a:lnTo>
                <a:lnTo>
                  <a:pt x="123316" y="188977"/>
                </a:lnTo>
                <a:lnTo>
                  <a:pt x="116331" y="195453"/>
                </a:lnTo>
                <a:lnTo>
                  <a:pt x="109346" y="199771"/>
                </a:lnTo>
                <a:lnTo>
                  <a:pt x="104775" y="201803"/>
                </a:lnTo>
                <a:lnTo>
                  <a:pt x="102362" y="203962"/>
                </a:lnTo>
                <a:lnTo>
                  <a:pt x="93091" y="203962"/>
                </a:lnTo>
                <a:lnTo>
                  <a:pt x="65151" y="156718"/>
                </a:lnTo>
                <a:lnTo>
                  <a:pt x="69850" y="154559"/>
                </a:lnTo>
                <a:lnTo>
                  <a:pt x="72136" y="148209"/>
                </a:lnTo>
                <a:lnTo>
                  <a:pt x="72136" y="143892"/>
                </a:lnTo>
                <a:lnTo>
                  <a:pt x="72136" y="139574"/>
                </a:lnTo>
                <a:lnTo>
                  <a:pt x="69850" y="135255"/>
                </a:lnTo>
                <a:lnTo>
                  <a:pt x="58166" y="135255"/>
                </a:lnTo>
                <a:lnTo>
                  <a:pt x="55879" y="135255"/>
                </a:lnTo>
                <a:lnTo>
                  <a:pt x="51180" y="135255"/>
                </a:lnTo>
                <a:lnTo>
                  <a:pt x="44195" y="182499"/>
                </a:lnTo>
                <a:lnTo>
                  <a:pt x="44195" y="206121"/>
                </a:lnTo>
                <a:lnTo>
                  <a:pt x="44195" y="219075"/>
                </a:lnTo>
                <a:lnTo>
                  <a:pt x="41909" y="223393"/>
                </a:lnTo>
                <a:lnTo>
                  <a:pt x="39496" y="225425"/>
                </a:lnTo>
                <a:lnTo>
                  <a:pt x="34925" y="229743"/>
                </a:lnTo>
                <a:lnTo>
                  <a:pt x="30226" y="231902"/>
                </a:lnTo>
                <a:lnTo>
                  <a:pt x="25654" y="234062"/>
                </a:lnTo>
                <a:lnTo>
                  <a:pt x="20954" y="234062"/>
                </a:lnTo>
                <a:lnTo>
                  <a:pt x="13969" y="234062"/>
                </a:lnTo>
                <a:lnTo>
                  <a:pt x="11683" y="231902"/>
                </a:lnTo>
                <a:lnTo>
                  <a:pt x="11683" y="225425"/>
                </a:lnTo>
                <a:lnTo>
                  <a:pt x="11683" y="223393"/>
                </a:lnTo>
                <a:lnTo>
                  <a:pt x="11683" y="216917"/>
                </a:lnTo>
                <a:lnTo>
                  <a:pt x="13969" y="212599"/>
                </a:lnTo>
                <a:lnTo>
                  <a:pt x="18668" y="199771"/>
                </a:lnTo>
                <a:lnTo>
                  <a:pt x="20954" y="188977"/>
                </a:lnTo>
                <a:lnTo>
                  <a:pt x="20954" y="182499"/>
                </a:lnTo>
                <a:lnTo>
                  <a:pt x="20954" y="176149"/>
                </a:lnTo>
                <a:lnTo>
                  <a:pt x="20954" y="169672"/>
                </a:lnTo>
                <a:lnTo>
                  <a:pt x="20954" y="165355"/>
                </a:lnTo>
                <a:lnTo>
                  <a:pt x="13969" y="163196"/>
                </a:lnTo>
                <a:lnTo>
                  <a:pt x="6984" y="161037"/>
                </a:lnTo>
                <a:lnTo>
                  <a:pt x="2286" y="158877"/>
                </a:lnTo>
                <a:lnTo>
                  <a:pt x="0" y="156718"/>
                </a:lnTo>
                <a:lnTo>
                  <a:pt x="0" y="154559"/>
                </a:lnTo>
                <a:lnTo>
                  <a:pt x="0" y="143892"/>
                </a:lnTo>
                <a:lnTo>
                  <a:pt x="2286" y="133096"/>
                </a:lnTo>
                <a:lnTo>
                  <a:pt x="4699" y="124587"/>
                </a:lnTo>
                <a:lnTo>
                  <a:pt x="9270" y="111634"/>
                </a:lnTo>
                <a:lnTo>
                  <a:pt x="13969" y="100965"/>
                </a:lnTo>
                <a:lnTo>
                  <a:pt x="20954" y="90171"/>
                </a:lnTo>
                <a:lnTo>
                  <a:pt x="27940" y="77343"/>
                </a:lnTo>
                <a:lnTo>
                  <a:pt x="30226" y="7734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5" name="Freeform 515"/>
          <p:cNvSpPr/>
          <p:nvPr/>
        </p:nvSpPr>
        <p:spPr>
          <a:xfrm>
            <a:off x="9375647" y="4219956"/>
            <a:ext cx="338963" cy="253874"/>
          </a:xfrm>
          <a:custGeom>
            <a:avLst/>
            <a:gdLst/>
            <a:ahLst/>
            <a:cxnLst/>
            <a:rect l="0" t="0" r="0" b="0"/>
            <a:pathLst>
              <a:path w="338963" h="253874">
                <a:moveTo>
                  <a:pt x="289560" y="6477"/>
                </a:moveTo>
                <a:lnTo>
                  <a:pt x="277749" y="6477"/>
                </a:lnTo>
                <a:lnTo>
                  <a:pt x="266066" y="4318"/>
                </a:lnTo>
                <a:lnTo>
                  <a:pt x="256668" y="0"/>
                </a:lnTo>
                <a:lnTo>
                  <a:pt x="242444" y="0"/>
                </a:lnTo>
                <a:lnTo>
                  <a:pt x="235459" y="0"/>
                </a:lnTo>
                <a:lnTo>
                  <a:pt x="228346" y="0"/>
                </a:lnTo>
                <a:lnTo>
                  <a:pt x="221361" y="4318"/>
                </a:lnTo>
                <a:lnTo>
                  <a:pt x="216535" y="6477"/>
                </a:lnTo>
                <a:lnTo>
                  <a:pt x="211836" y="8637"/>
                </a:lnTo>
                <a:lnTo>
                  <a:pt x="204851" y="13081"/>
                </a:lnTo>
                <a:lnTo>
                  <a:pt x="200153" y="19559"/>
                </a:lnTo>
                <a:lnTo>
                  <a:pt x="193041" y="32512"/>
                </a:lnTo>
                <a:lnTo>
                  <a:pt x="188342" y="43434"/>
                </a:lnTo>
                <a:lnTo>
                  <a:pt x="181230" y="67311"/>
                </a:lnTo>
                <a:lnTo>
                  <a:pt x="178944" y="82424"/>
                </a:lnTo>
                <a:lnTo>
                  <a:pt x="174245" y="84583"/>
                </a:lnTo>
                <a:lnTo>
                  <a:pt x="171832" y="86742"/>
                </a:lnTo>
                <a:lnTo>
                  <a:pt x="164846" y="91187"/>
                </a:lnTo>
                <a:lnTo>
                  <a:pt x="160147" y="86742"/>
                </a:lnTo>
                <a:lnTo>
                  <a:pt x="157734" y="84583"/>
                </a:lnTo>
                <a:lnTo>
                  <a:pt x="148336" y="82424"/>
                </a:lnTo>
                <a:lnTo>
                  <a:pt x="141224" y="75946"/>
                </a:lnTo>
                <a:lnTo>
                  <a:pt x="138938" y="73787"/>
                </a:lnTo>
                <a:lnTo>
                  <a:pt x="131826" y="71628"/>
                </a:lnTo>
                <a:lnTo>
                  <a:pt x="124842" y="73787"/>
                </a:lnTo>
                <a:lnTo>
                  <a:pt x="117730" y="75946"/>
                </a:lnTo>
                <a:lnTo>
                  <a:pt x="105919" y="84583"/>
                </a:lnTo>
                <a:lnTo>
                  <a:pt x="91821" y="93346"/>
                </a:lnTo>
                <a:lnTo>
                  <a:pt x="84709" y="95505"/>
                </a:lnTo>
                <a:lnTo>
                  <a:pt x="77724" y="97664"/>
                </a:lnTo>
                <a:lnTo>
                  <a:pt x="58801" y="95505"/>
                </a:lnTo>
                <a:lnTo>
                  <a:pt x="44705" y="91187"/>
                </a:lnTo>
                <a:lnTo>
                  <a:pt x="37720" y="91187"/>
                </a:lnTo>
                <a:lnTo>
                  <a:pt x="33021" y="84583"/>
                </a:lnTo>
                <a:lnTo>
                  <a:pt x="30608" y="84583"/>
                </a:lnTo>
                <a:lnTo>
                  <a:pt x="30608" y="82424"/>
                </a:lnTo>
                <a:lnTo>
                  <a:pt x="28195" y="75946"/>
                </a:lnTo>
                <a:lnTo>
                  <a:pt x="28195" y="71628"/>
                </a:lnTo>
                <a:lnTo>
                  <a:pt x="28195" y="62865"/>
                </a:lnTo>
                <a:lnTo>
                  <a:pt x="30608" y="58547"/>
                </a:lnTo>
                <a:lnTo>
                  <a:pt x="23496" y="62865"/>
                </a:lnTo>
                <a:lnTo>
                  <a:pt x="21209" y="65152"/>
                </a:lnTo>
                <a:lnTo>
                  <a:pt x="14097" y="69469"/>
                </a:lnTo>
                <a:lnTo>
                  <a:pt x="9398" y="75946"/>
                </a:lnTo>
                <a:lnTo>
                  <a:pt x="4699" y="84583"/>
                </a:lnTo>
                <a:lnTo>
                  <a:pt x="2413" y="91187"/>
                </a:lnTo>
                <a:lnTo>
                  <a:pt x="0" y="97664"/>
                </a:lnTo>
                <a:lnTo>
                  <a:pt x="0" y="104140"/>
                </a:lnTo>
                <a:lnTo>
                  <a:pt x="0" y="110618"/>
                </a:lnTo>
                <a:lnTo>
                  <a:pt x="2413" y="114936"/>
                </a:lnTo>
                <a:lnTo>
                  <a:pt x="7112" y="119380"/>
                </a:lnTo>
                <a:lnTo>
                  <a:pt x="11811" y="123699"/>
                </a:lnTo>
                <a:lnTo>
                  <a:pt x="11811" y="125858"/>
                </a:lnTo>
                <a:lnTo>
                  <a:pt x="9398" y="125858"/>
                </a:lnTo>
                <a:lnTo>
                  <a:pt x="7112" y="130175"/>
                </a:lnTo>
                <a:lnTo>
                  <a:pt x="7112" y="132334"/>
                </a:lnTo>
                <a:lnTo>
                  <a:pt x="9398" y="141097"/>
                </a:lnTo>
                <a:lnTo>
                  <a:pt x="14097" y="145415"/>
                </a:lnTo>
                <a:lnTo>
                  <a:pt x="16510" y="149734"/>
                </a:lnTo>
                <a:lnTo>
                  <a:pt x="23496" y="151893"/>
                </a:lnTo>
                <a:lnTo>
                  <a:pt x="23496" y="160528"/>
                </a:lnTo>
                <a:lnTo>
                  <a:pt x="28195" y="160528"/>
                </a:lnTo>
                <a:lnTo>
                  <a:pt x="35307" y="160528"/>
                </a:lnTo>
                <a:lnTo>
                  <a:pt x="37720" y="162687"/>
                </a:lnTo>
                <a:lnTo>
                  <a:pt x="37720" y="164846"/>
                </a:lnTo>
                <a:lnTo>
                  <a:pt x="37720" y="169292"/>
                </a:lnTo>
                <a:lnTo>
                  <a:pt x="37720" y="171450"/>
                </a:lnTo>
                <a:lnTo>
                  <a:pt x="37720" y="173609"/>
                </a:lnTo>
                <a:lnTo>
                  <a:pt x="37720" y="175768"/>
                </a:lnTo>
                <a:lnTo>
                  <a:pt x="35307" y="180087"/>
                </a:lnTo>
                <a:lnTo>
                  <a:pt x="35307" y="182246"/>
                </a:lnTo>
                <a:lnTo>
                  <a:pt x="35307" y="188722"/>
                </a:lnTo>
                <a:lnTo>
                  <a:pt x="37720" y="195327"/>
                </a:lnTo>
                <a:lnTo>
                  <a:pt x="37720" y="190881"/>
                </a:lnTo>
                <a:lnTo>
                  <a:pt x="37720" y="201803"/>
                </a:lnTo>
                <a:lnTo>
                  <a:pt x="42419" y="203962"/>
                </a:lnTo>
                <a:lnTo>
                  <a:pt x="44705" y="208280"/>
                </a:lnTo>
                <a:lnTo>
                  <a:pt x="51817" y="212599"/>
                </a:lnTo>
                <a:lnTo>
                  <a:pt x="61214" y="216917"/>
                </a:lnTo>
                <a:lnTo>
                  <a:pt x="68326" y="219202"/>
                </a:lnTo>
                <a:lnTo>
                  <a:pt x="75311" y="219202"/>
                </a:lnTo>
                <a:lnTo>
                  <a:pt x="80010" y="219202"/>
                </a:lnTo>
                <a:lnTo>
                  <a:pt x="91821" y="219202"/>
                </a:lnTo>
                <a:lnTo>
                  <a:pt x="94234" y="221362"/>
                </a:lnTo>
                <a:lnTo>
                  <a:pt x="96521" y="223521"/>
                </a:lnTo>
                <a:lnTo>
                  <a:pt x="96521" y="225680"/>
                </a:lnTo>
                <a:lnTo>
                  <a:pt x="94234" y="229997"/>
                </a:lnTo>
                <a:lnTo>
                  <a:pt x="98934" y="232156"/>
                </a:lnTo>
                <a:lnTo>
                  <a:pt x="103633" y="232156"/>
                </a:lnTo>
                <a:lnTo>
                  <a:pt x="110618" y="232156"/>
                </a:lnTo>
                <a:lnTo>
                  <a:pt x="122429" y="229997"/>
                </a:lnTo>
                <a:lnTo>
                  <a:pt x="131826" y="225680"/>
                </a:lnTo>
                <a:lnTo>
                  <a:pt x="141224" y="223521"/>
                </a:lnTo>
                <a:lnTo>
                  <a:pt x="148336" y="223521"/>
                </a:lnTo>
                <a:lnTo>
                  <a:pt x="153035" y="225680"/>
                </a:lnTo>
                <a:lnTo>
                  <a:pt x="164846" y="227839"/>
                </a:lnTo>
                <a:lnTo>
                  <a:pt x="174245" y="232156"/>
                </a:lnTo>
                <a:lnTo>
                  <a:pt x="181230" y="232156"/>
                </a:lnTo>
                <a:lnTo>
                  <a:pt x="188342" y="236474"/>
                </a:lnTo>
                <a:lnTo>
                  <a:pt x="188342" y="242952"/>
                </a:lnTo>
                <a:lnTo>
                  <a:pt x="188342" y="245237"/>
                </a:lnTo>
                <a:lnTo>
                  <a:pt x="188342" y="249555"/>
                </a:lnTo>
                <a:lnTo>
                  <a:pt x="188342" y="251715"/>
                </a:lnTo>
                <a:lnTo>
                  <a:pt x="190755" y="253874"/>
                </a:lnTo>
                <a:lnTo>
                  <a:pt x="193041" y="253874"/>
                </a:lnTo>
                <a:lnTo>
                  <a:pt x="195454" y="253874"/>
                </a:lnTo>
                <a:lnTo>
                  <a:pt x="204851" y="253874"/>
                </a:lnTo>
                <a:lnTo>
                  <a:pt x="211836" y="251715"/>
                </a:lnTo>
                <a:lnTo>
                  <a:pt x="223647" y="247396"/>
                </a:lnTo>
                <a:lnTo>
                  <a:pt x="235459" y="240793"/>
                </a:lnTo>
                <a:lnTo>
                  <a:pt x="244857" y="238634"/>
                </a:lnTo>
                <a:lnTo>
                  <a:pt x="256668" y="238634"/>
                </a:lnTo>
                <a:lnTo>
                  <a:pt x="254255" y="238634"/>
                </a:lnTo>
                <a:lnTo>
                  <a:pt x="256668" y="232156"/>
                </a:lnTo>
                <a:lnTo>
                  <a:pt x="254255" y="232156"/>
                </a:lnTo>
                <a:lnTo>
                  <a:pt x="251969" y="229997"/>
                </a:lnTo>
                <a:lnTo>
                  <a:pt x="249556" y="227839"/>
                </a:lnTo>
                <a:lnTo>
                  <a:pt x="249556" y="223521"/>
                </a:lnTo>
                <a:lnTo>
                  <a:pt x="249556" y="219202"/>
                </a:lnTo>
                <a:lnTo>
                  <a:pt x="254255" y="216917"/>
                </a:lnTo>
                <a:lnTo>
                  <a:pt x="256668" y="210440"/>
                </a:lnTo>
                <a:lnTo>
                  <a:pt x="258954" y="210440"/>
                </a:lnTo>
                <a:lnTo>
                  <a:pt x="258954" y="203962"/>
                </a:lnTo>
                <a:lnTo>
                  <a:pt x="258954" y="199644"/>
                </a:lnTo>
                <a:lnTo>
                  <a:pt x="258954" y="188722"/>
                </a:lnTo>
                <a:lnTo>
                  <a:pt x="258954" y="184405"/>
                </a:lnTo>
                <a:lnTo>
                  <a:pt x="258954" y="182246"/>
                </a:lnTo>
                <a:lnTo>
                  <a:pt x="258954" y="177927"/>
                </a:lnTo>
                <a:lnTo>
                  <a:pt x="258954" y="171450"/>
                </a:lnTo>
                <a:lnTo>
                  <a:pt x="263653" y="169292"/>
                </a:lnTo>
                <a:lnTo>
                  <a:pt x="266066" y="169292"/>
                </a:lnTo>
                <a:lnTo>
                  <a:pt x="268351" y="162687"/>
                </a:lnTo>
                <a:lnTo>
                  <a:pt x="277749" y="158369"/>
                </a:lnTo>
                <a:lnTo>
                  <a:pt x="282575" y="151893"/>
                </a:lnTo>
                <a:lnTo>
                  <a:pt x="287274" y="143256"/>
                </a:lnTo>
                <a:lnTo>
                  <a:pt x="296672" y="123699"/>
                </a:lnTo>
                <a:lnTo>
                  <a:pt x="298959" y="112777"/>
                </a:lnTo>
                <a:lnTo>
                  <a:pt x="306071" y="104140"/>
                </a:lnTo>
                <a:lnTo>
                  <a:pt x="306071" y="101981"/>
                </a:lnTo>
                <a:lnTo>
                  <a:pt x="308357" y="99822"/>
                </a:lnTo>
                <a:lnTo>
                  <a:pt x="313183" y="97664"/>
                </a:lnTo>
                <a:lnTo>
                  <a:pt x="315469" y="97664"/>
                </a:lnTo>
                <a:lnTo>
                  <a:pt x="327280" y="99822"/>
                </a:lnTo>
                <a:lnTo>
                  <a:pt x="338963" y="97664"/>
                </a:lnTo>
                <a:lnTo>
                  <a:pt x="338963" y="91187"/>
                </a:lnTo>
                <a:lnTo>
                  <a:pt x="320168" y="75946"/>
                </a:lnTo>
                <a:lnTo>
                  <a:pt x="315469" y="73787"/>
                </a:lnTo>
                <a:lnTo>
                  <a:pt x="313183" y="69469"/>
                </a:lnTo>
                <a:lnTo>
                  <a:pt x="308357" y="65152"/>
                </a:lnTo>
                <a:lnTo>
                  <a:pt x="308357" y="58547"/>
                </a:lnTo>
                <a:lnTo>
                  <a:pt x="308357" y="56389"/>
                </a:lnTo>
                <a:lnTo>
                  <a:pt x="310770" y="56389"/>
                </a:lnTo>
                <a:lnTo>
                  <a:pt x="313183" y="54230"/>
                </a:lnTo>
                <a:lnTo>
                  <a:pt x="315469" y="47752"/>
                </a:lnTo>
                <a:lnTo>
                  <a:pt x="310770" y="47752"/>
                </a:lnTo>
                <a:lnTo>
                  <a:pt x="306071" y="45593"/>
                </a:lnTo>
                <a:lnTo>
                  <a:pt x="301371" y="41275"/>
                </a:lnTo>
                <a:lnTo>
                  <a:pt x="298959" y="34671"/>
                </a:lnTo>
                <a:lnTo>
                  <a:pt x="289560" y="23877"/>
                </a:lnTo>
                <a:lnTo>
                  <a:pt x="289560" y="19559"/>
                </a:lnTo>
                <a:lnTo>
                  <a:pt x="289560" y="13081"/>
                </a:lnTo>
                <a:lnTo>
                  <a:pt x="289560" y="647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6" name="Freeform 516"/>
          <p:cNvSpPr/>
          <p:nvPr/>
        </p:nvSpPr>
        <p:spPr>
          <a:xfrm>
            <a:off x="9375647" y="4219956"/>
            <a:ext cx="338963" cy="253874"/>
          </a:xfrm>
          <a:custGeom>
            <a:avLst/>
            <a:gdLst/>
            <a:ahLst/>
            <a:cxnLst/>
            <a:rect l="0" t="0" r="0" b="0"/>
            <a:pathLst>
              <a:path w="338963" h="253874">
                <a:moveTo>
                  <a:pt x="289560" y="6477"/>
                </a:moveTo>
                <a:lnTo>
                  <a:pt x="277749" y="6477"/>
                </a:lnTo>
                <a:lnTo>
                  <a:pt x="266066" y="4318"/>
                </a:lnTo>
                <a:lnTo>
                  <a:pt x="256668" y="0"/>
                </a:lnTo>
                <a:lnTo>
                  <a:pt x="242444" y="0"/>
                </a:lnTo>
                <a:lnTo>
                  <a:pt x="235459" y="0"/>
                </a:lnTo>
                <a:lnTo>
                  <a:pt x="228346" y="0"/>
                </a:lnTo>
                <a:lnTo>
                  <a:pt x="221361" y="4318"/>
                </a:lnTo>
                <a:lnTo>
                  <a:pt x="216535" y="6477"/>
                </a:lnTo>
                <a:lnTo>
                  <a:pt x="211836" y="8637"/>
                </a:lnTo>
                <a:lnTo>
                  <a:pt x="204851" y="13081"/>
                </a:lnTo>
                <a:lnTo>
                  <a:pt x="200153" y="19559"/>
                </a:lnTo>
                <a:lnTo>
                  <a:pt x="193041" y="32512"/>
                </a:lnTo>
                <a:lnTo>
                  <a:pt x="188342" y="43434"/>
                </a:lnTo>
                <a:lnTo>
                  <a:pt x="181230" y="67311"/>
                </a:lnTo>
                <a:lnTo>
                  <a:pt x="178944" y="82424"/>
                </a:lnTo>
                <a:lnTo>
                  <a:pt x="174245" y="84583"/>
                </a:lnTo>
                <a:lnTo>
                  <a:pt x="171832" y="86742"/>
                </a:lnTo>
                <a:lnTo>
                  <a:pt x="164846" y="91187"/>
                </a:lnTo>
                <a:lnTo>
                  <a:pt x="160147" y="86742"/>
                </a:lnTo>
                <a:lnTo>
                  <a:pt x="157734" y="84583"/>
                </a:lnTo>
                <a:lnTo>
                  <a:pt x="148336" y="82424"/>
                </a:lnTo>
                <a:lnTo>
                  <a:pt x="141224" y="75946"/>
                </a:lnTo>
                <a:lnTo>
                  <a:pt x="138938" y="73787"/>
                </a:lnTo>
                <a:lnTo>
                  <a:pt x="131826" y="71628"/>
                </a:lnTo>
                <a:lnTo>
                  <a:pt x="124842" y="73787"/>
                </a:lnTo>
                <a:lnTo>
                  <a:pt x="117730" y="75946"/>
                </a:lnTo>
                <a:lnTo>
                  <a:pt x="105919" y="84583"/>
                </a:lnTo>
                <a:lnTo>
                  <a:pt x="91821" y="93346"/>
                </a:lnTo>
                <a:lnTo>
                  <a:pt x="84709" y="95505"/>
                </a:lnTo>
                <a:lnTo>
                  <a:pt x="77724" y="97664"/>
                </a:lnTo>
                <a:lnTo>
                  <a:pt x="58801" y="95505"/>
                </a:lnTo>
                <a:lnTo>
                  <a:pt x="44705" y="91187"/>
                </a:lnTo>
                <a:lnTo>
                  <a:pt x="37720" y="91187"/>
                </a:lnTo>
                <a:lnTo>
                  <a:pt x="33021" y="84583"/>
                </a:lnTo>
                <a:lnTo>
                  <a:pt x="30608" y="84583"/>
                </a:lnTo>
                <a:lnTo>
                  <a:pt x="30608" y="82424"/>
                </a:lnTo>
                <a:lnTo>
                  <a:pt x="28195" y="75946"/>
                </a:lnTo>
                <a:lnTo>
                  <a:pt x="28195" y="71628"/>
                </a:lnTo>
                <a:lnTo>
                  <a:pt x="28195" y="62865"/>
                </a:lnTo>
                <a:lnTo>
                  <a:pt x="30608" y="58547"/>
                </a:lnTo>
                <a:lnTo>
                  <a:pt x="23496" y="62865"/>
                </a:lnTo>
                <a:lnTo>
                  <a:pt x="21209" y="65152"/>
                </a:lnTo>
                <a:lnTo>
                  <a:pt x="14097" y="69469"/>
                </a:lnTo>
                <a:lnTo>
                  <a:pt x="9398" y="75946"/>
                </a:lnTo>
                <a:lnTo>
                  <a:pt x="4699" y="84583"/>
                </a:lnTo>
                <a:lnTo>
                  <a:pt x="2413" y="91187"/>
                </a:lnTo>
                <a:lnTo>
                  <a:pt x="0" y="97664"/>
                </a:lnTo>
                <a:lnTo>
                  <a:pt x="0" y="104140"/>
                </a:lnTo>
                <a:lnTo>
                  <a:pt x="0" y="110618"/>
                </a:lnTo>
                <a:lnTo>
                  <a:pt x="2413" y="114936"/>
                </a:lnTo>
                <a:lnTo>
                  <a:pt x="7112" y="119380"/>
                </a:lnTo>
                <a:lnTo>
                  <a:pt x="11811" y="123699"/>
                </a:lnTo>
                <a:lnTo>
                  <a:pt x="11811" y="125858"/>
                </a:lnTo>
                <a:lnTo>
                  <a:pt x="9398" y="125858"/>
                </a:lnTo>
                <a:lnTo>
                  <a:pt x="7112" y="130175"/>
                </a:lnTo>
                <a:lnTo>
                  <a:pt x="7112" y="132334"/>
                </a:lnTo>
                <a:lnTo>
                  <a:pt x="9398" y="141097"/>
                </a:lnTo>
                <a:lnTo>
                  <a:pt x="14097" y="145415"/>
                </a:lnTo>
                <a:lnTo>
                  <a:pt x="16510" y="149734"/>
                </a:lnTo>
                <a:lnTo>
                  <a:pt x="23496" y="151893"/>
                </a:lnTo>
                <a:lnTo>
                  <a:pt x="23496" y="160528"/>
                </a:lnTo>
                <a:lnTo>
                  <a:pt x="28195" y="160528"/>
                </a:lnTo>
                <a:lnTo>
                  <a:pt x="35307" y="160528"/>
                </a:lnTo>
                <a:lnTo>
                  <a:pt x="37720" y="162687"/>
                </a:lnTo>
                <a:lnTo>
                  <a:pt x="37720" y="164846"/>
                </a:lnTo>
                <a:lnTo>
                  <a:pt x="37720" y="169292"/>
                </a:lnTo>
                <a:lnTo>
                  <a:pt x="37720" y="171450"/>
                </a:lnTo>
                <a:lnTo>
                  <a:pt x="37720" y="173609"/>
                </a:lnTo>
                <a:lnTo>
                  <a:pt x="37720" y="175768"/>
                </a:lnTo>
                <a:lnTo>
                  <a:pt x="35307" y="180087"/>
                </a:lnTo>
                <a:lnTo>
                  <a:pt x="35307" y="182246"/>
                </a:lnTo>
                <a:lnTo>
                  <a:pt x="35307" y="188722"/>
                </a:lnTo>
                <a:lnTo>
                  <a:pt x="37720" y="195327"/>
                </a:lnTo>
                <a:lnTo>
                  <a:pt x="37720" y="190881"/>
                </a:lnTo>
                <a:lnTo>
                  <a:pt x="37720" y="201803"/>
                </a:lnTo>
                <a:lnTo>
                  <a:pt x="42419" y="203962"/>
                </a:lnTo>
                <a:lnTo>
                  <a:pt x="44705" y="208280"/>
                </a:lnTo>
                <a:lnTo>
                  <a:pt x="51817" y="212599"/>
                </a:lnTo>
                <a:lnTo>
                  <a:pt x="61214" y="216917"/>
                </a:lnTo>
                <a:lnTo>
                  <a:pt x="68326" y="219202"/>
                </a:lnTo>
                <a:lnTo>
                  <a:pt x="75311" y="219202"/>
                </a:lnTo>
                <a:lnTo>
                  <a:pt x="80010" y="219202"/>
                </a:lnTo>
                <a:lnTo>
                  <a:pt x="91821" y="219202"/>
                </a:lnTo>
                <a:lnTo>
                  <a:pt x="94234" y="221362"/>
                </a:lnTo>
                <a:lnTo>
                  <a:pt x="96521" y="223521"/>
                </a:lnTo>
                <a:lnTo>
                  <a:pt x="96521" y="225680"/>
                </a:lnTo>
                <a:lnTo>
                  <a:pt x="94234" y="229997"/>
                </a:lnTo>
                <a:lnTo>
                  <a:pt x="98934" y="232156"/>
                </a:lnTo>
                <a:lnTo>
                  <a:pt x="103633" y="232156"/>
                </a:lnTo>
                <a:lnTo>
                  <a:pt x="110618" y="232156"/>
                </a:lnTo>
                <a:lnTo>
                  <a:pt x="122429" y="229997"/>
                </a:lnTo>
                <a:lnTo>
                  <a:pt x="131826" y="225680"/>
                </a:lnTo>
                <a:lnTo>
                  <a:pt x="141224" y="223521"/>
                </a:lnTo>
                <a:lnTo>
                  <a:pt x="148336" y="223521"/>
                </a:lnTo>
                <a:lnTo>
                  <a:pt x="153035" y="225680"/>
                </a:lnTo>
                <a:lnTo>
                  <a:pt x="164846" y="227839"/>
                </a:lnTo>
                <a:lnTo>
                  <a:pt x="174245" y="232156"/>
                </a:lnTo>
                <a:lnTo>
                  <a:pt x="181230" y="232156"/>
                </a:lnTo>
                <a:lnTo>
                  <a:pt x="188342" y="236474"/>
                </a:lnTo>
                <a:lnTo>
                  <a:pt x="188342" y="242952"/>
                </a:lnTo>
                <a:lnTo>
                  <a:pt x="188342" y="245237"/>
                </a:lnTo>
                <a:lnTo>
                  <a:pt x="188342" y="249555"/>
                </a:lnTo>
                <a:lnTo>
                  <a:pt x="188342" y="251715"/>
                </a:lnTo>
                <a:lnTo>
                  <a:pt x="190755" y="253874"/>
                </a:lnTo>
                <a:lnTo>
                  <a:pt x="193041" y="253874"/>
                </a:lnTo>
                <a:lnTo>
                  <a:pt x="195454" y="253874"/>
                </a:lnTo>
                <a:lnTo>
                  <a:pt x="204851" y="253874"/>
                </a:lnTo>
                <a:lnTo>
                  <a:pt x="211836" y="251715"/>
                </a:lnTo>
                <a:lnTo>
                  <a:pt x="223647" y="247396"/>
                </a:lnTo>
                <a:lnTo>
                  <a:pt x="235459" y="240793"/>
                </a:lnTo>
                <a:lnTo>
                  <a:pt x="244857" y="238634"/>
                </a:lnTo>
                <a:lnTo>
                  <a:pt x="256668" y="238634"/>
                </a:lnTo>
                <a:lnTo>
                  <a:pt x="254255" y="238634"/>
                </a:lnTo>
                <a:lnTo>
                  <a:pt x="256668" y="232156"/>
                </a:lnTo>
                <a:lnTo>
                  <a:pt x="254255" y="232156"/>
                </a:lnTo>
                <a:lnTo>
                  <a:pt x="251969" y="229997"/>
                </a:lnTo>
                <a:lnTo>
                  <a:pt x="249556" y="227839"/>
                </a:lnTo>
                <a:lnTo>
                  <a:pt x="249556" y="223521"/>
                </a:lnTo>
                <a:lnTo>
                  <a:pt x="249556" y="219202"/>
                </a:lnTo>
                <a:lnTo>
                  <a:pt x="254255" y="216917"/>
                </a:lnTo>
                <a:lnTo>
                  <a:pt x="256668" y="210440"/>
                </a:lnTo>
                <a:lnTo>
                  <a:pt x="258954" y="210440"/>
                </a:lnTo>
                <a:lnTo>
                  <a:pt x="258954" y="203962"/>
                </a:lnTo>
                <a:lnTo>
                  <a:pt x="258954" y="199644"/>
                </a:lnTo>
                <a:lnTo>
                  <a:pt x="258954" y="188722"/>
                </a:lnTo>
                <a:lnTo>
                  <a:pt x="258954" y="184405"/>
                </a:lnTo>
                <a:lnTo>
                  <a:pt x="258954" y="182246"/>
                </a:lnTo>
                <a:lnTo>
                  <a:pt x="258954" y="177927"/>
                </a:lnTo>
                <a:lnTo>
                  <a:pt x="258954" y="171450"/>
                </a:lnTo>
                <a:lnTo>
                  <a:pt x="263653" y="169292"/>
                </a:lnTo>
                <a:lnTo>
                  <a:pt x="266066" y="169292"/>
                </a:lnTo>
                <a:lnTo>
                  <a:pt x="268351" y="162687"/>
                </a:lnTo>
                <a:lnTo>
                  <a:pt x="277749" y="158369"/>
                </a:lnTo>
                <a:lnTo>
                  <a:pt x="282575" y="151893"/>
                </a:lnTo>
                <a:lnTo>
                  <a:pt x="287274" y="143256"/>
                </a:lnTo>
                <a:lnTo>
                  <a:pt x="296672" y="123699"/>
                </a:lnTo>
                <a:lnTo>
                  <a:pt x="298959" y="112777"/>
                </a:lnTo>
                <a:lnTo>
                  <a:pt x="306071" y="104140"/>
                </a:lnTo>
                <a:lnTo>
                  <a:pt x="306071" y="101981"/>
                </a:lnTo>
                <a:lnTo>
                  <a:pt x="308357" y="99822"/>
                </a:lnTo>
                <a:lnTo>
                  <a:pt x="313183" y="97664"/>
                </a:lnTo>
                <a:lnTo>
                  <a:pt x="315469" y="97664"/>
                </a:lnTo>
                <a:lnTo>
                  <a:pt x="327280" y="99822"/>
                </a:lnTo>
                <a:lnTo>
                  <a:pt x="338963" y="97664"/>
                </a:lnTo>
                <a:lnTo>
                  <a:pt x="338963" y="91187"/>
                </a:lnTo>
                <a:lnTo>
                  <a:pt x="320168" y="75946"/>
                </a:lnTo>
                <a:lnTo>
                  <a:pt x="315469" y="73787"/>
                </a:lnTo>
                <a:lnTo>
                  <a:pt x="313183" y="69469"/>
                </a:lnTo>
                <a:lnTo>
                  <a:pt x="308357" y="65152"/>
                </a:lnTo>
                <a:lnTo>
                  <a:pt x="308357" y="58547"/>
                </a:lnTo>
                <a:lnTo>
                  <a:pt x="308357" y="56389"/>
                </a:lnTo>
                <a:lnTo>
                  <a:pt x="310770" y="56389"/>
                </a:lnTo>
                <a:lnTo>
                  <a:pt x="313183" y="54230"/>
                </a:lnTo>
                <a:lnTo>
                  <a:pt x="315469" y="47752"/>
                </a:lnTo>
                <a:lnTo>
                  <a:pt x="310770" y="47752"/>
                </a:lnTo>
                <a:lnTo>
                  <a:pt x="306071" y="45593"/>
                </a:lnTo>
                <a:lnTo>
                  <a:pt x="301371" y="41275"/>
                </a:lnTo>
                <a:lnTo>
                  <a:pt x="298959" y="34671"/>
                </a:lnTo>
                <a:lnTo>
                  <a:pt x="289560" y="23877"/>
                </a:lnTo>
                <a:lnTo>
                  <a:pt x="289560" y="19559"/>
                </a:lnTo>
                <a:lnTo>
                  <a:pt x="289560" y="13081"/>
                </a:lnTo>
                <a:lnTo>
                  <a:pt x="289560" y="647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7" name="Freeform 517"/>
          <p:cNvSpPr/>
          <p:nvPr/>
        </p:nvSpPr>
        <p:spPr>
          <a:xfrm>
            <a:off x="9404604" y="4120896"/>
            <a:ext cx="319277" cy="200534"/>
          </a:xfrm>
          <a:custGeom>
            <a:avLst/>
            <a:gdLst/>
            <a:ahLst/>
            <a:cxnLst/>
            <a:rect l="0" t="0" r="0" b="0"/>
            <a:pathLst>
              <a:path w="319277" h="200534">
                <a:moveTo>
                  <a:pt x="123443" y="102490"/>
                </a:moveTo>
                <a:lnTo>
                  <a:pt x="142113" y="111125"/>
                </a:lnTo>
                <a:lnTo>
                  <a:pt x="146812" y="106807"/>
                </a:lnTo>
                <a:lnTo>
                  <a:pt x="144526" y="106807"/>
                </a:lnTo>
                <a:lnTo>
                  <a:pt x="142113" y="104649"/>
                </a:lnTo>
                <a:lnTo>
                  <a:pt x="142113" y="98044"/>
                </a:lnTo>
                <a:lnTo>
                  <a:pt x="149098" y="102490"/>
                </a:lnTo>
                <a:lnTo>
                  <a:pt x="153797" y="102490"/>
                </a:lnTo>
                <a:lnTo>
                  <a:pt x="158496" y="102490"/>
                </a:lnTo>
                <a:lnTo>
                  <a:pt x="158496" y="95885"/>
                </a:lnTo>
                <a:lnTo>
                  <a:pt x="153797" y="95885"/>
                </a:lnTo>
                <a:lnTo>
                  <a:pt x="151511" y="89409"/>
                </a:lnTo>
                <a:lnTo>
                  <a:pt x="149098" y="87122"/>
                </a:lnTo>
                <a:lnTo>
                  <a:pt x="146812" y="84963"/>
                </a:lnTo>
                <a:lnTo>
                  <a:pt x="144526" y="84963"/>
                </a:lnTo>
                <a:lnTo>
                  <a:pt x="151511" y="78487"/>
                </a:lnTo>
                <a:lnTo>
                  <a:pt x="163067" y="74041"/>
                </a:lnTo>
                <a:lnTo>
                  <a:pt x="172465" y="71882"/>
                </a:lnTo>
                <a:lnTo>
                  <a:pt x="184023" y="69724"/>
                </a:lnTo>
                <a:lnTo>
                  <a:pt x="186436" y="63247"/>
                </a:lnTo>
                <a:lnTo>
                  <a:pt x="188722" y="58802"/>
                </a:lnTo>
                <a:lnTo>
                  <a:pt x="193421" y="50165"/>
                </a:lnTo>
                <a:lnTo>
                  <a:pt x="200405" y="39244"/>
                </a:lnTo>
                <a:lnTo>
                  <a:pt x="207390" y="28322"/>
                </a:lnTo>
                <a:lnTo>
                  <a:pt x="216662" y="17400"/>
                </a:lnTo>
                <a:lnTo>
                  <a:pt x="223647" y="8763"/>
                </a:lnTo>
                <a:lnTo>
                  <a:pt x="233044" y="2159"/>
                </a:lnTo>
                <a:lnTo>
                  <a:pt x="237616" y="0"/>
                </a:lnTo>
                <a:lnTo>
                  <a:pt x="240029" y="0"/>
                </a:lnTo>
                <a:lnTo>
                  <a:pt x="244728" y="0"/>
                </a:lnTo>
                <a:lnTo>
                  <a:pt x="247014" y="6478"/>
                </a:lnTo>
                <a:lnTo>
                  <a:pt x="254000" y="8763"/>
                </a:lnTo>
                <a:lnTo>
                  <a:pt x="256286" y="15240"/>
                </a:lnTo>
                <a:lnTo>
                  <a:pt x="263271" y="28322"/>
                </a:lnTo>
                <a:lnTo>
                  <a:pt x="263271" y="37084"/>
                </a:lnTo>
                <a:lnTo>
                  <a:pt x="272668" y="37084"/>
                </a:lnTo>
                <a:lnTo>
                  <a:pt x="279653" y="39244"/>
                </a:lnTo>
                <a:lnTo>
                  <a:pt x="291211" y="43562"/>
                </a:lnTo>
                <a:lnTo>
                  <a:pt x="302894" y="50165"/>
                </a:lnTo>
                <a:lnTo>
                  <a:pt x="309879" y="50165"/>
                </a:lnTo>
                <a:lnTo>
                  <a:pt x="319277" y="50165"/>
                </a:lnTo>
                <a:lnTo>
                  <a:pt x="319277" y="56643"/>
                </a:lnTo>
                <a:lnTo>
                  <a:pt x="319277" y="58802"/>
                </a:lnTo>
                <a:lnTo>
                  <a:pt x="316864" y="61087"/>
                </a:lnTo>
                <a:lnTo>
                  <a:pt x="309879" y="63247"/>
                </a:lnTo>
                <a:lnTo>
                  <a:pt x="305307" y="65406"/>
                </a:lnTo>
                <a:lnTo>
                  <a:pt x="298323" y="65406"/>
                </a:lnTo>
                <a:lnTo>
                  <a:pt x="291211" y="65406"/>
                </a:lnTo>
                <a:lnTo>
                  <a:pt x="286639" y="65406"/>
                </a:lnTo>
                <a:lnTo>
                  <a:pt x="279653" y="67565"/>
                </a:lnTo>
                <a:lnTo>
                  <a:pt x="279653" y="69724"/>
                </a:lnTo>
                <a:lnTo>
                  <a:pt x="277240" y="71882"/>
                </a:lnTo>
                <a:lnTo>
                  <a:pt x="291211" y="76328"/>
                </a:lnTo>
                <a:lnTo>
                  <a:pt x="291211" y="80646"/>
                </a:lnTo>
                <a:lnTo>
                  <a:pt x="286639" y="84963"/>
                </a:lnTo>
                <a:lnTo>
                  <a:pt x="279653" y="87122"/>
                </a:lnTo>
                <a:lnTo>
                  <a:pt x="272668" y="89409"/>
                </a:lnTo>
                <a:lnTo>
                  <a:pt x="265684" y="95885"/>
                </a:lnTo>
                <a:lnTo>
                  <a:pt x="263271" y="98044"/>
                </a:lnTo>
                <a:lnTo>
                  <a:pt x="263271" y="100203"/>
                </a:lnTo>
                <a:lnTo>
                  <a:pt x="258699" y="104649"/>
                </a:lnTo>
                <a:lnTo>
                  <a:pt x="256286" y="108966"/>
                </a:lnTo>
                <a:lnTo>
                  <a:pt x="247014" y="106807"/>
                </a:lnTo>
                <a:lnTo>
                  <a:pt x="235330" y="104649"/>
                </a:lnTo>
                <a:lnTo>
                  <a:pt x="223647" y="102490"/>
                </a:lnTo>
                <a:lnTo>
                  <a:pt x="212089" y="100203"/>
                </a:lnTo>
                <a:lnTo>
                  <a:pt x="202691" y="100203"/>
                </a:lnTo>
                <a:lnTo>
                  <a:pt x="195706" y="102490"/>
                </a:lnTo>
                <a:lnTo>
                  <a:pt x="191135" y="104649"/>
                </a:lnTo>
                <a:lnTo>
                  <a:pt x="186436" y="106807"/>
                </a:lnTo>
                <a:lnTo>
                  <a:pt x="179451" y="111125"/>
                </a:lnTo>
                <a:lnTo>
                  <a:pt x="174752" y="115571"/>
                </a:lnTo>
                <a:lnTo>
                  <a:pt x="170052" y="122047"/>
                </a:lnTo>
                <a:lnTo>
                  <a:pt x="163067" y="132969"/>
                </a:lnTo>
                <a:lnTo>
                  <a:pt x="158496" y="146050"/>
                </a:lnTo>
                <a:lnTo>
                  <a:pt x="149098" y="170053"/>
                </a:lnTo>
                <a:lnTo>
                  <a:pt x="146812" y="185294"/>
                </a:lnTo>
                <a:lnTo>
                  <a:pt x="144526" y="185294"/>
                </a:lnTo>
                <a:lnTo>
                  <a:pt x="142113" y="189612"/>
                </a:lnTo>
                <a:lnTo>
                  <a:pt x="139827" y="189612"/>
                </a:lnTo>
                <a:lnTo>
                  <a:pt x="132841" y="191771"/>
                </a:lnTo>
                <a:lnTo>
                  <a:pt x="130428" y="189612"/>
                </a:lnTo>
                <a:lnTo>
                  <a:pt x="128142" y="187453"/>
                </a:lnTo>
                <a:lnTo>
                  <a:pt x="118872" y="185294"/>
                </a:lnTo>
                <a:lnTo>
                  <a:pt x="111887" y="176531"/>
                </a:lnTo>
                <a:lnTo>
                  <a:pt x="107188" y="176531"/>
                </a:lnTo>
                <a:lnTo>
                  <a:pt x="102489" y="174372"/>
                </a:lnTo>
                <a:lnTo>
                  <a:pt x="95503" y="176531"/>
                </a:lnTo>
                <a:lnTo>
                  <a:pt x="88518" y="176531"/>
                </a:lnTo>
                <a:lnTo>
                  <a:pt x="76835" y="185294"/>
                </a:lnTo>
                <a:lnTo>
                  <a:pt x="60578" y="196215"/>
                </a:lnTo>
                <a:lnTo>
                  <a:pt x="53593" y="198375"/>
                </a:lnTo>
                <a:lnTo>
                  <a:pt x="46609" y="200534"/>
                </a:lnTo>
                <a:lnTo>
                  <a:pt x="30352" y="198375"/>
                </a:lnTo>
                <a:lnTo>
                  <a:pt x="13969" y="193929"/>
                </a:lnTo>
                <a:lnTo>
                  <a:pt x="6985" y="191771"/>
                </a:lnTo>
                <a:lnTo>
                  <a:pt x="4699" y="187453"/>
                </a:lnTo>
                <a:lnTo>
                  <a:pt x="2286" y="185294"/>
                </a:lnTo>
                <a:lnTo>
                  <a:pt x="0" y="178690"/>
                </a:lnTo>
                <a:lnTo>
                  <a:pt x="0" y="174372"/>
                </a:lnTo>
                <a:lnTo>
                  <a:pt x="0" y="163450"/>
                </a:lnTo>
                <a:lnTo>
                  <a:pt x="2286" y="161290"/>
                </a:lnTo>
                <a:lnTo>
                  <a:pt x="4699" y="167768"/>
                </a:lnTo>
                <a:lnTo>
                  <a:pt x="6985" y="170053"/>
                </a:lnTo>
                <a:lnTo>
                  <a:pt x="13969" y="174372"/>
                </a:lnTo>
                <a:lnTo>
                  <a:pt x="18668" y="176531"/>
                </a:lnTo>
                <a:lnTo>
                  <a:pt x="32639" y="176531"/>
                </a:lnTo>
                <a:lnTo>
                  <a:pt x="46609" y="176531"/>
                </a:lnTo>
                <a:lnTo>
                  <a:pt x="46609" y="159131"/>
                </a:lnTo>
                <a:lnTo>
                  <a:pt x="48894" y="154687"/>
                </a:lnTo>
                <a:lnTo>
                  <a:pt x="55879" y="146050"/>
                </a:lnTo>
                <a:lnTo>
                  <a:pt x="65277" y="137287"/>
                </a:lnTo>
                <a:lnTo>
                  <a:pt x="67564" y="135128"/>
                </a:lnTo>
                <a:lnTo>
                  <a:pt x="69850" y="132969"/>
                </a:lnTo>
                <a:lnTo>
                  <a:pt x="83947" y="130810"/>
                </a:lnTo>
                <a:lnTo>
                  <a:pt x="100202" y="126365"/>
                </a:lnTo>
                <a:lnTo>
                  <a:pt x="102489" y="124206"/>
                </a:lnTo>
                <a:lnTo>
                  <a:pt x="109474" y="122047"/>
                </a:lnTo>
                <a:lnTo>
                  <a:pt x="111887" y="119888"/>
                </a:lnTo>
                <a:lnTo>
                  <a:pt x="116459" y="117729"/>
                </a:lnTo>
                <a:lnTo>
                  <a:pt x="121157" y="111125"/>
                </a:lnTo>
                <a:lnTo>
                  <a:pt x="128142" y="102490"/>
                </a:lnTo>
                <a:lnTo>
                  <a:pt x="123443" y="10249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8" name="Freeform 518"/>
          <p:cNvSpPr/>
          <p:nvPr/>
        </p:nvSpPr>
        <p:spPr>
          <a:xfrm>
            <a:off x="9404604" y="4120896"/>
            <a:ext cx="319277" cy="200534"/>
          </a:xfrm>
          <a:custGeom>
            <a:avLst/>
            <a:gdLst/>
            <a:ahLst/>
            <a:cxnLst/>
            <a:rect l="0" t="0" r="0" b="0"/>
            <a:pathLst>
              <a:path w="319277" h="200534">
                <a:moveTo>
                  <a:pt x="123443" y="102490"/>
                </a:moveTo>
                <a:lnTo>
                  <a:pt x="142113" y="111125"/>
                </a:lnTo>
                <a:lnTo>
                  <a:pt x="146812" y="106807"/>
                </a:lnTo>
                <a:lnTo>
                  <a:pt x="144526" y="106807"/>
                </a:lnTo>
                <a:lnTo>
                  <a:pt x="142113" y="104649"/>
                </a:lnTo>
                <a:lnTo>
                  <a:pt x="142113" y="98044"/>
                </a:lnTo>
                <a:lnTo>
                  <a:pt x="149098" y="102490"/>
                </a:lnTo>
                <a:lnTo>
                  <a:pt x="153797" y="102490"/>
                </a:lnTo>
                <a:lnTo>
                  <a:pt x="158496" y="102490"/>
                </a:lnTo>
                <a:lnTo>
                  <a:pt x="158496" y="95885"/>
                </a:lnTo>
                <a:lnTo>
                  <a:pt x="153797" y="95885"/>
                </a:lnTo>
                <a:lnTo>
                  <a:pt x="151511" y="89409"/>
                </a:lnTo>
                <a:lnTo>
                  <a:pt x="149098" y="87122"/>
                </a:lnTo>
                <a:lnTo>
                  <a:pt x="146812" y="84963"/>
                </a:lnTo>
                <a:lnTo>
                  <a:pt x="144526" y="84963"/>
                </a:lnTo>
                <a:lnTo>
                  <a:pt x="151511" y="78487"/>
                </a:lnTo>
                <a:lnTo>
                  <a:pt x="163067" y="74041"/>
                </a:lnTo>
                <a:lnTo>
                  <a:pt x="172465" y="71882"/>
                </a:lnTo>
                <a:lnTo>
                  <a:pt x="184023" y="69724"/>
                </a:lnTo>
                <a:lnTo>
                  <a:pt x="186436" y="63247"/>
                </a:lnTo>
                <a:lnTo>
                  <a:pt x="188722" y="58802"/>
                </a:lnTo>
                <a:lnTo>
                  <a:pt x="193421" y="50165"/>
                </a:lnTo>
                <a:lnTo>
                  <a:pt x="200405" y="39244"/>
                </a:lnTo>
                <a:lnTo>
                  <a:pt x="207390" y="28322"/>
                </a:lnTo>
                <a:lnTo>
                  <a:pt x="216662" y="17400"/>
                </a:lnTo>
                <a:lnTo>
                  <a:pt x="223647" y="8763"/>
                </a:lnTo>
                <a:lnTo>
                  <a:pt x="233044" y="2159"/>
                </a:lnTo>
                <a:lnTo>
                  <a:pt x="237616" y="0"/>
                </a:lnTo>
                <a:lnTo>
                  <a:pt x="240029" y="0"/>
                </a:lnTo>
                <a:lnTo>
                  <a:pt x="244728" y="0"/>
                </a:lnTo>
                <a:lnTo>
                  <a:pt x="247014" y="6478"/>
                </a:lnTo>
                <a:lnTo>
                  <a:pt x="254000" y="8763"/>
                </a:lnTo>
                <a:lnTo>
                  <a:pt x="256286" y="15240"/>
                </a:lnTo>
                <a:lnTo>
                  <a:pt x="263271" y="28322"/>
                </a:lnTo>
                <a:lnTo>
                  <a:pt x="263271" y="37084"/>
                </a:lnTo>
                <a:lnTo>
                  <a:pt x="272668" y="37084"/>
                </a:lnTo>
                <a:lnTo>
                  <a:pt x="279653" y="39244"/>
                </a:lnTo>
                <a:lnTo>
                  <a:pt x="291211" y="43562"/>
                </a:lnTo>
                <a:lnTo>
                  <a:pt x="302894" y="50165"/>
                </a:lnTo>
                <a:lnTo>
                  <a:pt x="309879" y="50165"/>
                </a:lnTo>
                <a:lnTo>
                  <a:pt x="319277" y="50165"/>
                </a:lnTo>
                <a:lnTo>
                  <a:pt x="319277" y="56643"/>
                </a:lnTo>
                <a:lnTo>
                  <a:pt x="319277" y="58802"/>
                </a:lnTo>
                <a:lnTo>
                  <a:pt x="316864" y="61087"/>
                </a:lnTo>
                <a:lnTo>
                  <a:pt x="309879" y="63247"/>
                </a:lnTo>
                <a:lnTo>
                  <a:pt x="305307" y="65406"/>
                </a:lnTo>
                <a:lnTo>
                  <a:pt x="298323" y="65406"/>
                </a:lnTo>
                <a:lnTo>
                  <a:pt x="291211" y="65406"/>
                </a:lnTo>
                <a:lnTo>
                  <a:pt x="286639" y="65406"/>
                </a:lnTo>
                <a:lnTo>
                  <a:pt x="279653" y="67565"/>
                </a:lnTo>
                <a:lnTo>
                  <a:pt x="279653" y="69724"/>
                </a:lnTo>
                <a:lnTo>
                  <a:pt x="277240" y="71882"/>
                </a:lnTo>
                <a:lnTo>
                  <a:pt x="291211" y="76328"/>
                </a:lnTo>
                <a:lnTo>
                  <a:pt x="291211" y="80646"/>
                </a:lnTo>
                <a:lnTo>
                  <a:pt x="286639" y="84963"/>
                </a:lnTo>
                <a:lnTo>
                  <a:pt x="279653" y="87122"/>
                </a:lnTo>
                <a:lnTo>
                  <a:pt x="272668" y="89409"/>
                </a:lnTo>
                <a:lnTo>
                  <a:pt x="265684" y="95885"/>
                </a:lnTo>
                <a:lnTo>
                  <a:pt x="263271" y="98044"/>
                </a:lnTo>
                <a:lnTo>
                  <a:pt x="263271" y="100203"/>
                </a:lnTo>
                <a:lnTo>
                  <a:pt x="258699" y="104649"/>
                </a:lnTo>
                <a:lnTo>
                  <a:pt x="256286" y="108966"/>
                </a:lnTo>
                <a:lnTo>
                  <a:pt x="247014" y="106807"/>
                </a:lnTo>
                <a:lnTo>
                  <a:pt x="235330" y="104649"/>
                </a:lnTo>
                <a:lnTo>
                  <a:pt x="223647" y="102490"/>
                </a:lnTo>
                <a:lnTo>
                  <a:pt x="212089" y="100203"/>
                </a:lnTo>
                <a:lnTo>
                  <a:pt x="202691" y="100203"/>
                </a:lnTo>
                <a:lnTo>
                  <a:pt x="195706" y="102490"/>
                </a:lnTo>
                <a:lnTo>
                  <a:pt x="191135" y="104649"/>
                </a:lnTo>
                <a:lnTo>
                  <a:pt x="186436" y="106807"/>
                </a:lnTo>
                <a:lnTo>
                  <a:pt x="179451" y="111125"/>
                </a:lnTo>
                <a:lnTo>
                  <a:pt x="174752" y="115571"/>
                </a:lnTo>
                <a:lnTo>
                  <a:pt x="170052" y="122047"/>
                </a:lnTo>
                <a:lnTo>
                  <a:pt x="163067" y="132969"/>
                </a:lnTo>
                <a:lnTo>
                  <a:pt x="158496" y="146050"/>
                </a:lnTo>
                <a:lnTo>
                  <a:pt x="149098" y="170053"/>
                </a:lnTo>
                <a:lnTo>
                  <a:pt x="146812" y="185294"/>
                </a:lnTo>
                <a:lnTo>
                  <a:pt x="144526" y="185294"/>
                </a:lnTo>
                <a:lnTo>
                  <a:pt x="142113" y="189612"/>
                </a:lnTo>
                <a:lnTo>
                  <a:pt x="139827" y="189612"/>
                </a:lnTo>
                <a:lnTo>
                  <a:pt x="132841" y="191771"/>
                </a:lnTo>
                <a:lnTo>
                  <a:pt x="130428" y="189612"/>
                </a:lnTo>
                <a:lnTo>
                  <a:pt x="128142" y="187453"/>
                </a:lnTo>
                <a:lnTo>
                  <a:pt x="118872" y="185294"/>
                </a:lnTo>
                <a:lnTo>
                  <a:pt x="111887" y="176531"/>
                </a:lnTo>
                <a:lnTo>
                  <a:pt x="107188" y="176531"/>
                </a:lnTo>
                <a:lnTo>
                  <a:pt x="102489" y="174372"/>
                </a:lnTo>
                <a:lnTo>
                  <a:pt x="95503" y="176531"/>
                </a:lnTo>
                <a:lnTo>
                  <a:pt x="88518" y="176531"/>
                </a:lnTo>
                <a:lnTo>
                  <a:pt x="76835" y="185294"/>
                </a:lnTo>
                <a:lnTo>
                  <a:pt x="60578" y="196215"/>
                </a:lnTo>
                <a:lnTo>
                  <a:pt x="53593" y="198375"/>
                </a:lnTo>
                <a:lnTo>
                  <a:pt x="46609" y="200534"/>
                </a:lnTo>
                <a:lnTo>
                  <a:pt x="30352" y="198375"/>
                </a:lnTo>
                <a:lnTo>
                  <a:pt x="13969" y="193929"/>
                </a:lnTo>
                <a:lnTo>
                  <a:pt x="6985" y="191771"/>
                </a:lnTo>
                <a:lnTo>
                  <a:pt x="4699" y="187453"/>
                </a:lnTo>
                <a:lnTo>
                  <a:pt x="2286" y="185294"/>
                </a:lnTo>
                <a:lnTo>
                  <a:pt x="0" y="178690"/>
                </a:lnTo>
                <a:lnTo>
                  <a:pt x="0" y="174372"/>
                </a:lnTo>
                <a:lnTo>
                  <a:pt x="0" y="163450"/>
                </a:lnTo>
                <a:lnTo>
                  <a:pt x="2286" y="161290"/>
                </a:lnTo>
                <a:lnTo>
                  <a:pt x="4699" y="167768"/>
                </a:lnTo>
                <a:lnTo>
                  <a:pt x="6985" y="170053"/>
                </a:lnTo>
                <a:lnTo>
                  <a:pt x="13969" y="174372"/>
                </a:lnTo>
                <a:lnTo>
                  <a:pt x="18668" y="176531"/>
                </a:lnTo>
                <a:lnTo>
                  <a:pt x="32639" y="176531"/>
                </a:lnTo>
                <a:lnTo>
                  <a:pt x="46609" y="176531"/>
                </a:lnTo>
                <a:lnTo>
                  <a:pt x="46609" y="159131"/>
                </a:lnTo>
                <a:lnTo>
                  <a:pt x="48894" y="154687"/>
                </a:lnTo>
                <a:lnTo>
                  <a:pt x="55879" y="146050"/>
                </a:lnTo>
                <a:lnTo>
                  <a:pt x="65277" y="137287"/>
                </a:lnTo>
                <a:lnTo>
                  <a:pt x="67564" y="135128"/>
                </a:lnTo>
                <a:lnTo>
                  <a:pt x="69850" y="132969"/>
                </a:lnTo>
                <a:lnTo>
                  <a:pt x="83947" y="130810"/>
                </a:lnTo>
                <a:lnTo>
                  <a:pt x="100202" y="126365"/>
                </a:lnTo>
                <a:lnTo>
                  <a:pt x="102489" y="124206"/>
                </a:lnTo>
                <a:lnTo>
                  <a:pt x="109474" y="122047"/>
                </a:lnTo>
                <a:lnTo>
                  <a:pt x="111887" y="119888"/>
                </a:lnTo>
                <a:lnTo>
                  <a:pt x="116459" y="117729"/>
                </a:lnTo>
                <a:lnTo>
                  <a:pt x="121157" y="111125"/>
                </a:lnTo>
                <a:lnTo>
                  <a:pt x="128142" y="102490"/>
                </a:lnTo>
                <a:lnTo>
                  <a:pt x="123443" y="10249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19" name="Freeform 519"/>
          <p:cNvSpPr/>
          <p:nvPr/>
        </p:nvSpPr>
        <p:spPr>
          <a:xfrm>
            <a:off x="9534143" y="4207765"/>
            <a:ext cx="38736" cy="33019"/>
          </a:xfrm>
          <a:custGeom>
            <a:avLst/>
            <a:gdLst/>
            <a:ahLst/>
            <a:cxnLst/>
            <a:rect l="0" t="0" r="0" b="0"/>
            <a:pathLst>
              <a:path w="38736" h="33019">
                <a:moveTo>
                  <a:pt x="24258" y="0"/>
                </a:moveTo>
                <a:lnTo>
                  <a:pt x="29084" y="6222"/>
                </a:lnTo>
                <a:lnTo>
                  <a:pt x="31497" y="12318"/>
                </a:lnTo>
                <a:lnTo>
                  <a:pt x="38736" y="14478"/>
                </a:lnTo>
                <a:lnTo>
                  <a:pt x="38736" y="20574"/>
                </a:lnTo>
                <a:lnTo>
                  <a:pt x="31497" y="20574"/>
                </a:lnTo>
                <a:lnTo>
                  <a:pt x="26671" y="20574"/>
                </a:lnTo>
                <a:lnTo>
                  <a:pt x="16891" y="16509"/>
                </a:lnTo>
                <a:lnTo>
                  <a:pt x="16891" y="24765"/>
                </a:lnTo>
                <a:lnTo>
                  <a:pt x="19304" y="26796"/>
                </a:lnTo>
                <a:lnTo>
                  <a:pt x="24258" y="26796"/>
                </a:lnTo>
                <a:lnTo>
                  <a:pt x="16891" y="33019"/>
                </a:lnTo>
                <a:lnTo>
                  <a:pt x="0" y="20574"/>
                </a:lnTo>
                <a:lnTo>
                  <a:pt x="4826" y="8255"/>
                </a:lnTo>
                <a:lnTo>
                  <a:pt x="19304" y="0"/>
                </a:lnTo>
                <a:lnTo>
                  <a:pt x="24258"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0" name="Freeform 520"/>
          <p:cNvSpPr/>
          <p:nvPr/>
        </p:nvSpPr>
        <p:spPr>
          <a:xfrm>
            <a:off x="9534143" y="4207765"/>
            <a:ext cx="38736" cy="33019"/>
          </a:xfrm>
          <a:custGeom>
            <a:avLst/>
            <a:gdLst/>
            <a:ahLst/>
            <a:cxnLst/>
            <a:rect l="0" t="0" r="0" b="0"/>
            <a:pathLst>
              <a:path w="38736" h="33019">
                <a:moveTo>
                  <a:pt x="24258" y="0"/>
                </a:moveTo>
                <a:lnTo>
                  <a:pt x="29084" y="6222"/>
                </a:lnTo>
                <a:lnTo>
                  <a:pt x="31497" y="12318"/>
                </a:lnTo>
                <a:lnTo>
                  <a:pt x="38736" y="14478"/>
                </a:lnTo>
                <a:lnTo>
                  <a:pt x="38736" y="20574"/>
                </a:lnTo>
                <a:lnTo>
                  <a:pt x="31497" y="20574"/>
                </a:lnTo>
                <a:lnTo>
                  <a:pt x="26671" y="20574"/>
                </a:lnTo>
                <a:lnTo>
                  <a:pt x="16891" y="16509"/>
                </a:lnTo>
                <a:lnTo>
                  <a:pt x="16891" y="24765"/>
                </a:lnTo>
                <a:lnTo>
                  <a:pt x="19304" y="26796"/>
                </a:lnTo>
                <a:lnTo>
                  <a:pt x="24258" y="26796"/>
                </a:lnTo>
                <a:lnTo>
                  <a:pt x="16891" y="33019"/>
                </a:lnTo>
                <a:lnTo>
                  <a:pt x="0" y="20574"/>
                </a:lnTo>
                <a:lnTo>
                  <a:pt x="4826" y="8255"/>
                </a:lnTo>
                <a:lnTo>
                  <a:pt x="19304" y="0"/>
                </a:lnTo>
                <a:lnTo>
                  <a:pt x="24258"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1" name="Freeform 521"/>
          <p:cNvSpPr/>
          <p:nvPr/>
        </p:nvSpPr>
        <p:spPr>
          <a:xfrm>
            <a:off x="10108692" y="4360165"/>
            <a:ext cx="345186" cy="290449"/>
          </a:xfrm>
          <a:custGeom>
            <a:avLst/>
            <a:gdLst/>
            <a:ahLst/>
            <a:cxnLst/>
            <a:rect l="0" t="0" r="0" b="0"/>
            <a:pathLst>
              <a:path w="345186" h="290449">
                <a:moveTo>
                  <a:pt x="342773" y="66675"/>
                </a:moveTo>
                <a:lnTo>
                  <a:pt x="342773" y="202184"/>
                </a:lnTo>
                <a:lnTo>
                  <a:pt x="340487" y="204343"/>
                </a:lnTo>
                <a:lnTo>
                  <a:pt x="335788" y="208660"/>
                </a:lnTo>
                <a:lnTo>
                  <a:pt x="335788" y="210819"/>
                </a:lnTo>
                <a:lnTo>
                  <a:pt x="335788" y="217296"/>
                </a:lnTo>
                <a:lnTo>
                  <a:pt x="345186" y="219456"/>
                </a:lnTo>
                <a:lnTo>
                  <a:pt x="345186" y="253872"/>
                </a:lnTo>
                <a:lnTo>
                  <a:pt x="342773" y="290449"/>
                </a:lnTo>
                <a:lnTo>
                  <a:pt x="335788" y="288290"/>
                </a:lnTo>
                <a:lnTo>
                  <a:pt x="328802" y="283971"/>
                </a:lnTo>
                <a:lnTo>
                  <a:pt x="321817" y="279653"/>
                </a:lnTo>
                <a:lnTo>
                  <a:pt x="319531" y="275335"/>
                </a:lnTo>
                <a:lnTo>
                  <a:pt x="312547" y="268985"/>
                </a:lnTo>
                <a:lnTo>
                  <a:pt x="310134" y="264668"/>
                </a:lnTo>
                <a:lnTo>
                  <a:pt x="305435" y="258190"/>
                </a:lnTo>
                <a:lnTo>
                  <a:pt x="305435" y="253872"/>
                </a:lnTo>
                <a:lnTo>
                  <a:pt x="272796" y="253872"/>
                </a:lnTo>
                <a:lnTo>
                  <a:pt x="256539" y="258190"/>
                </a:lnTo>
                <a:lnTo>
                  <a:pt x="247141" y="260350"/>
                </a:lnTo>
                <a:lnTo>
                  <a:pt x="240156" y="260350"/>
                </a:lnTo>
                <a:lnTo>
                  <a:pt x="230886" y="260350"/>
                </a:lnTo>
                <a:lnTo>
                  <a:pt x="223901" y="258190"/>
                </a:lnTo>
                <a:lnTo>
                  <a:pt x="219201" y="256031"/>
                </a:lnTo>
                <a:lnTo>
                  <a:pt x="219201" y="253872"/>
                </a:lnTo>
                <a:lnTo>
                  <a:pt x="219201" y="247396"/>
                </a:lnTo>
                <a:lnTo>
                  <a:pt x="223901" y="245237"/>
                </a:lnTo>
                <a:lnTo>
                  <a:pt x="237871" y="232409"/>
                </a:lnTo>
                <a:lnTo>
                  <a:pt x="249554" y="223774"/>
                </a:lnTo>
                <a:lnTo>
                  <a:pt x="261239" y="219456"/>
                </a:lnTo>
                <a:lnTo>
                  <a:pt x="256539" y="215137"/>
                </a:lnTo>
                <a:lnTo>
                  <a:pt x="256539" y="208660"/>
                </a:lnTo>
                <a:lnTo>
                  <a:pt x="256539" y="202184"/>
                </a:lnTo>
                <a:lnTo>
                  <a:pt x="256539" y="197993"/>
                </a:lnTo>
                <a:lnTo>
                  <a:pt x="251840" y="187197"/>
                </a:lnTo>
                <a:lnTo>
                  <a:pt x="251840" y="180721"/>
                </a:lnTo>
                <a:lnTo>
                  <a:pt x="249554" y="180721"/>
                </a:lnTo>
                <a:lnTo>
                  <a:pt x="247141" y="174243"/>
                </a:lnTo>
                <a:lnTo>
                  <a:pt x="242569" y="169925"/>
                </a:lnTo>
                <a:lnTo>
                  <a:pt x="240156" y="165608"/>
                </a:lnTo>
                <a:lnTo>
                  <a:pt x="223901" y="159258"/>
                </a:lnTo>
                <a:lnTo>
                  <a:pt x="207517" y="152781"/>
                </a:lnTo>
                <a:lnTo>
                  <a:pt x="193548" y="150621"/>
                </a:lnTo>
                <a:lnTo>
                  <a:pt x="177291" y="144144"/>
                </a:lnTo>
                <a:lnTo>
                  <a:pt x="160909" y="137668"/>
                </a:lnTo>
                <a:lnTo>
                  <a:pt x="144526" y="129031"/>
                </a:lnTo>
                <a:lnTo>
                  <a:pt x="137540" y="124840"/>
                </a:lnTo>
                <a:lnTo>
                  <a:pt x="135254" y="122681"/>
                </a:lnTo>
                <a:lnTo>
                  <a:pt x="130555" y="120522"/>
                </a:lnTo>
                <a:lnTo>
                  <a:pt x="125984" y="118363"/>
                </a:lnTo>
                <a:lnTo>
                  <a:pt x="116586" y="116205"/>
                </a:lnTo>
                <a:lnTo>
                  <a:pt x="104901" y="116205"/>
                </a:lnTo>
                <a:lnTo>
                  <a:pt x="102615" y="116205"/>
                </a:lnTo>
                <a:lnTo>
                  <a:pt x="97916" y="114046"/>
                </a:lnTo>
                <a:lnTo>
                  <a:pt x="100329" y="109728"/>
                </a:lnTo>
                <a:lnTo>
                  <a:pt x="102615" y="107568"/>
                </a:lnTo>
                <a:lnTo>
                  <a:pt x="102615" y="105409"/>
                </a:lnTo>
                <a:lnTo>
                  <a:pt x="104901" y="101091"/>
                </a:lnTo>
                <a:lnTo>
                  <a:pt x="97916" y="109728"/>
                </a:lnTo>
                <a:lnTo>
                  <a:pt x="90931" y="118363"/>
                </a:lnTo>
                <a:lnTo>
                  <a:pt x="88646" y="122681"/>
                </a:lnTo>
                <a:lnTo>
                  <a:pt x="83947" y="122681"/>
                </a:lnTo>
                <a:lnTo>
                  <a:pt x="79248" y="124840"/>
                </a:lnTo>
                <a:lnTo>
                  <a:pt x="74676" y="124840"/>
                </a:lnTo>
                <a:lnTo>
                  <a:pt x="69976" y="124840"/>
                </a:lnTo>
                <a:lnTo>
                  <a:pt x="67690" y="122681"/>
                </a:lnTo>
                <a:lnTo>
                  <a:pt x="67690" y="120522"/>
                </a:lnTo>
                <a:lnTo>
                  <a:pt x="67690" y="118363"/>
                </a:lnTo>
                <a:lnTo>
                  <a:pt x="67690" y="116205"/>
                </a:lnTo>
                <a:lnTo>
                  <a:pt x="67690" y="111887"/>
                </a:lnTo>
                <a:lnTo>
                  <a:pt x="62991" y="103250"/>
                </a:lnTo>
                <a:lnTo>
                  <a:pt x="58292" y="94615"/>
                </a:lnTo>
                <a:lnTo>
                  <a:pt x="51308" y="86106"/>
                </a:lnTo>
                <a:lnTo>
                  <a:pt x="46609" y="83946"/>
                </a:lnTo>
                <a:lnTo>
                  <a:pt x="46609" y="81787"/>
                </a:lnTo>
                <a:lnTo>
                  <a:pt x="42037" y="79628"/>
                </a:lnTo>
                <a:lnTo>
                  <a:pt x="42037" y="73152"/>
                </a:lnTo>
                <a:lnTo>
                  <a:pt x="51308" y="73152"/>
                </a:lnTo>
                <a:lnTo>
                  <a:pt x="58292" y="73152"/>
                </a:lnTo>
                <a:lnTo>
                  <a:pt x="62991" y="75310"/>
                </a:lnTo>
                <a:lnTo>
                  <a:pt x="62991" y="79628"/>
                </a:lnTo>
                <a:lnTo>
                  <a:pt x="69976" y="79628"/>
                </a:lnTo>
                <a:lnTo>
                  <a:pt x="72263" y="79628"/>
                </a:lnTo>
                <a:lnTo>
                  <a:pt x="79248" y="73152"/>
                </a:lnTo>
                <a:lnTo>
                  <a:pt x="86233" y="70993"/>
                </a:lnTo>
                <a:lnTo>
                  <a:pt x="93217" y="70993"/>
                </a:lnTo>
                <a:lnTo>
                  <a:pt x="100329" y="70993"/>
                </a:lnTo>
                <a:lnTo>
                  <a:pt x="109601" y="66675"/>
                </a:lnTo>
                <a:lnTo>
                  <a:pt x="111887" y="64515"/>
                </a:lnTo>
                <a:lnTo>
                  <a:pt x="114300" y="64515"/>
                </a:lnTo>
                <a:lnTo>
                  <a:pt x="109601" y="64515"/>
                </a:lnTo>
                <a:lnTo>
                  <a:pt x="97916" y="64515"/>
                </a:lnTo>
                <a:lnTo>
                  <a:pt x="88646" y="64515"/>
                </a:lnTo>
                <a:lnTo>
                  <a:pt x="79248" y="66675"/>
                </a:lnTo>
                <a:lnTo>
                  <a:pt x="69976" y="66675"/>
                </a:lnTo>
                <a:lnTo>
                  <a:pt x="58292" y="64515"/>
                </a:lnTo>
                <a:lnTo>
                  <a:pt x="53593" y="64515"/>
                </a:lnTo>
                <a:lnTo>
                  <a:pt x="49022" y="64515"/>
                </a:lnTo>
                <a:lnTo>
                  <a:pt x="46609" y="60197"/>
                </a:lnTo>
                <a:lnTo>
                  <a:pt x="42037" y="58038"/>
                </a:lnTo>
                <a:lnTo>
                  <a:pt x="39624" y="53847"/>
                </a:lnTo>
                <a:lnTo>
                  <a:pt x="39624" y="49530"/>
                </a:lnTo>
                <a:lnTo>
                  <a:pt x="37338" y="47371"/>
                </a:lnTo>
                <a:lnTo>
                  <a:pt x="34925" y="45212"/>
                </a:lnTo>
                <a:lnTo>
                  <a:pt x="34925" y="43053"/>
                </a:lnTo>
                <a:lnTo>
                  <a:pt x="25653" y="43053"/>
                </a:lnTo>
                <a:lnTo>
                  <a:pt x="13969" y="36575"/>
                </a:lnTo>
                <a:lnTo>
                  <a:pt x="4699" y="32258"/>
                </a:lnTo>
                <a:lnTo>
                  <a:pt x="0" y="30099"/>
                </a:lnTo>
                <a:lnTo>
                  <a:pt x="0" y="21462"/>
                </a:lnTo>
                <a:lnTo>
                  <a:pt x="9271" y="21462"/>
                </a:lnTo>
                <a:lnTo>
                  <a:pt x="18668" y="15112"/>
                </a:lnTo>
                <a:lnTo>
                  <a:pt x="34925" y="10794"/>
                </a:lnTo>
                <a:lnTo>
                  <a:pt x="49022" y="2159"/>
                </a:lnTo>
                <a:lnTo>
                  <a:pt x="56006" y="0"/>
                </a:lnTo>
                <a:lnTo>
                  <a:pt x="62991" y="0"/>
                </a:lnTo>
                <a:lnTo>
                  <a:pt x="69976" y="0"/>
                </a:lnTo>
                <a:lnTo>
                  <a:pt x="72263" y="2159"/>
                </a:lnTo>
                <a:lnTo>
                  <a:pt x="79248" y="6477"/>
                </a:lnTo>
                <a:lnTo>
                  <a:pt x="88646" y="6477"/>
                </a:lnTo>
                <a:lnTo>
                  <a:pt x="95630" y="6477"/>
                </a:lnTo>
                <a:lnTo>
                  <a:pt x="102615" y="6477"/>
                </a:lnTo>
                <a:lnTo>
                  <a:pt x="104901" y="10794"/>
                </a:lnTo>
                <a:lnTo>
                  <a:pt x="109601" y="10794"/>
                </a:lnTo>
                <a:lnTo>
                  <a:pt x="114300" y="12953"/>
                </a:lnTo>
                <a:lnTo>
                  <a:pt x="116586" y="17271"/>
                </a:lnTo>
                <a:lnTo>
                  <a:pt x="118872" y="23621"/>
                </a:lnTo>
                <a:lnTo>
                  <a:pt x="121285" y="30099"/>
                </a:lnTo>
                <a:lnTo>
                  <a:pt x="121285" y="43053"/>
                </a:lnTo>
                <a:lnTo>
                  <a:pt x="121285" y="55880"/>
                </a:lnTo>
                <a:lnTo>
                  <a:pt x="121285" y="64515"/>
                </a:lnTo>
                <a:lnTo>
                  <a:pt x="121285" y="66675"/>
                </a:lnTo>
                <a:lnTo>
                  <a:pt x="125984" y="70993"/>
                </a:lnTo>
                <a:lnTo>
                  <a:pt x="135254" y="70993"/>
                </a:lnTo>
                <a:lnTo>
                  <a:pt x="135254" y="79628"/>
                </a:lnTo>
                <a:lnTo>
                  <a:pt x="142239" y="86106"/>
                </a:lnTo>
                <a:lnTo>
                  <a:pt x="144526" y="92456"/>
                </a:lnTo>
                <a:lnTo>
                  <a:pt x="151638" y="92456"/>
                </a:lnTo>
                <a:lnTo>
                  <a:pt x="151638" y="94615"/>
                </a:lnTo>
                <a:lnTo>
                  <a:pt x="158623" y="92456"/>
                </a:lnTo>
                <a:lnTo>
                  <a:pt x="163194" y="90424"/>
                </a:lnTo>
                <a:lnTo>
                  <a:pt x="167893" y="86106"/>
                </a:lnTo>
                <a:lnTo>
                  <a:pt x="167893" y="83946"/>
                </a:lnTo>
                <a:lnTo>
                  <a:pt x="174878" y="79628"/>
                </a:lnTo>
                <a:lnTo>
                  <a:pt x="177291" y="73152"/>
                </a:lnTo>
                <a:lnTo>
                  <a:pt x="184276" y="70993"/>
                </a:lnTo>
                <a:lnTo>
                  <a:pt x="191262" y="66675"/>
                </a:lnTo>
                <a:lnTo>
                  <a:pt x="205231" y="62356"/>
                </a:lnTo>
                <a:lnTo>
                  <a:pt x="209930" y="58038"/>
                </a:lnTo>
                <a:lnTo>
                  <a:pt x="216915" y="51688"/>
                </a:lnTo>
                <a:lnTo>
                  <a:pt x="226187" y="36575"/>
                </a:lnTo>
                <a:lnTo>
                  <a:pt x="230886" y="34416"/>
                </a:lnTo>
                <a:lnTo>
                  <a:pt x="240156" y="34416"/>
                </a:lnTo>
                <a:lnTo>
                  <a:pt x="249554" y="34416"/>
                </a:lnTo>
                <a:lnTo>
                  <a:pt x="256539" y="34416"/>
                </a:lnTo>
                <a:lnTo>
                  <a:pt x="258826" y="36575"/>
                </a:lnTo>
                <a:lnTo>
                  <a:pt x="268224" y="43053"/>
                </a:lnTo>
                <a:lnTo>
                  <a:pt x="272796" y="45212"/>
                </a:lnTo>
                <a:lnTo>
                  <a:pt x="289178" y="55880"/>
                </a:lnTo>
                <a:lnTo>
                  <a:pt x="296164" y="60197"/>
                </a:lnTo>
                <a:lnTo>
                  <a:pt x="303149" y="62356"/>
                </a:lnTo>
                <a:lnTo>
                  <a:pt x="312547" y="64515"/>
                </a:lnTo>
                <a:lnTo>
                  <a:pt x="324103" y="64515"/>
                </a:lnTo>
                <a:lnTo>
                  <a:pt x="333501" y="64515"/>
                </a:lnTo>
                <a:lnTo>
                  <a:pt x="345186" y="66675"/>
                </a:lnTo>
                <a:lnTo>
                  <a:pt x="342773" y="6667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2" name="Freeform 522"/>
          <p:cNvSpPr/>
          <p:nvPr/>
        </p:nvSpPr>
        <p:spPr>
          <a:xfrm>
            <a:off x="10108692" y="4360165"/>
            <a:ext cx="345186" cy="290449"/>
          </a:xfrm>
          <a:custGeom>
            <a:avLst/>
            <a:gdLst/>
            <a:ahLst/>
            <a:cxnLst/>
            <a:rect l="0" t="0" r="0" b="0"/>
            <a:pathLst>
              <a:path w="345186" h="290449">
                <a:moveTo>
                  <a:pt x="342773" y="66675"/>
                </a:moveTo>
                <a:lnTo>
                  <a:pt x="342773" y="202184"/>
                </a:lnTo>
                <a:lnTo>
                  <a:pt x="340487" y="204343"/>
                </a:lnTo>
                <a:lnTo>
                  <a:pt x="335788" y="208660"/>
                </a:lnTo>
                <a:lnTo>
                  <a:pt x="335788" y="210819"/>
                </a:lnTo>
                <a:lnTo>
                  <a:pt x="335788" y="217296"/>
                </a:lnTo>
                <a:lnTo>
                  <a:pt x="345186" y="219456"/>
                </a:lnTo>
                <a:lnTo>
                  <a:pt x="345186" y="253872"/>
                </a:lnTo>
                <a:lnTo>
                  <a:pt x="342773" y="290449"/>
                </a:lnTo>
                <a:lnTo>
                  <a:pt x="335788" y="288290"/>
                </a:lnTo>
                <a:lnTo>
                  <a:pt x="328802" y="283971"/>
                </a:lnTo>
                <a:lnTo>
                  <a:pt x="321817" y="279653"/>
                </a:lnTo>
                <a:lnTo>
                  <a:pt x="319531" y="275335"/>
                </a:lnTo>
                <a:lnTo>
                  <a:pt x="312547" y="268985"/>
                </a:lnTo>
                <a:lnTo>
                  <a:pt x="310134" y="264668"/>
                </a:lnTo>
                <a:lnTo>
                  <a:pt x="305435" y="258190"/>
                </a:lnTo>
                <a:lnTo>
                  <a:pt x="305435" y="253872"/>
                </a:lnTo>
                <a:lnTo>
                  <a:pt x="272796" y="253872"/>
                </a:lnTo>
                <a:lnTo>
                  <a:pt x="256539" y="258190"/>
                </a:lnTo>
                <a:lnTo>
                  <a:pt x="247141" y="260350"/>
                </a:lnTo>
                <a:lnTo>
                  <a:pt x="240156" y="260350"/>
                </a:lnTo>
                <a:lnTo>
                  <a:pt x="230886" y="260350"/>
                </a:lnTo>
                <a:lnTo>
                  <a:pt x="223901" y="258190"/>
                </a:lnTo>
                <a:lnTo>
                  <a:pt x="219201" y="256031"/>
                </a:lnTo>
                <a:lnTo>
                  <a:pt x="219201" y="253872"/>
                </a:lnTo>
                <a:lnTo>
                  <a:pt x="219201" y="247396"/>
                </a:lnTo>
                <a:lnTo>
                  <a:pt x="223901" y="245237"/>
                </a:lnTo>
                <a:lnTo>
                  <a:pt x="237871" y="232409"/>
                </a:lnTo>
                <a:lnTo>
                  <a:pt x="249554" y="223774"/>
                </a:lnTo>
                <a:lnTo>
                  <a:pt x="261239" y="219456"/>
                </a:lnTo>
                <a:lnTo>
                  <a:pt x="256539" y="215137"/>
                </a:lnTo>
                <a:lnTo>
                  <a:pt x="256539" y="208660"/>
                </a:lnTo>
                <a:lnTo>
                  <a:pt x="256539" y="202184"/>
                </a:lnTo>
                <a:lnTo>
                  <a:pt x="256539" y="197993"/>
                </a:lnTo>
                <a:lnTo>
                  <a:pt x="251840" y="187197"/>
                </a:lnTo>
                <a:lnTo>
                  <a:pt x="251840" y="180721"/>
                </a:lnTo>
                <a:lnTo>
                  <a:pt x="249554" y="180721"/>
                </a:lnTo>
                <a:lnTo>
                  <a:pt x="247141" y="174243"/>
                </a:lnTo>
                <a:lnTo>
                  <a:pt x="242569" y="169925"/>
                </a:lnTo>
                <a:lnTo>
                  <a:pt x="240156" y="165608"/>
                </a:lnTo>
                <a:lnTo>
                  <a:pt x="223901" y="159258"/>
                </a:lnTo>
                <a:lnTo>
                  <a:pt x="207517" y="152781"/>
                </a:lnTo>
                <a:lnTo>
                  <a:pt x="193548" y="150621"/>
                </a:lnTo>
                <a:lnTo>
                  <a:pt x="177291" y="144144"/>
                </a:lnTo>
                <a:lnTo>
                  <a:pt x="160909" y="137668"/>
                </a:lnTo>
                <a:lnTo>
                  <a:pt x="144526" y="129031"/>
                </a:lnTo>
                <a:lnTo>
                  <a:pt x="137540" y="124840"/>
                </a:lnTo>
                <a:lnTo>
                  <a:pt x="135254" y="122681"/>
                </a:lnTo>
                <a:lnTo>
                  <a:pt x="130555" y="120522"/>
                </a:lnTo>
                <a:lnTo>
                  <a:pt x="125984" y="118363"/>
                </a:lnTo>
                <a:lnTo>
                  <a:pt x="116586" y="116205"/>
                </a:lnTo>
                <a:lnTo>
                  <a:pt x="104901" y="116205"/>
                </a:lnTo>
                <a:lnTo>
                  <a:pt x="102615" y="116205"/>
                </a:lnTo>
                <a:lnTo>
                  <a:pt x="97916" y="114046"/>
                </a:lnTo>
                <a:lnTo>
                  <a:pt x="100329" y="109728"/>
                </a:lnTo>
                <a:lnTo>
                  <a:pt x="102615" y="107568"/>
                </a:lnTo>
                <a:lnTo>
                  <a:pt x="102615" y="105409"/>
                </a:lnTo>
                <a:lnTo>
                  <a:pt x="104901" y="101091"/>
                </a:lnTo>
                <a:lnTo>
                  <a:pt x="97916" y="109728"/>
                </a:lnTo>
                <a:lnTo>
                  <a:pt x="90931" y="118363"/>
                </a:lnTo>
                <a:lnTo>
                  <a:pt x="88646" y="122681"/>
                </a:lnTo>
                <a:lnTo>
                  <a:pt x="83947" y="122681"/>
                </a:lnTo>
                <a:lnTo>
                  <a:pt x="79248" y="124840"/>
                </a:lnTo>
                <a:lnTo>
                  <a:pt x="74676" y="124840"/>
                </a:lnTo>
                <a:lnTo>
                  <a:pt x="69976" y="124840"/>
                </a:lnTo>
                <a:lnTo>
                  <a:pt x="67690" y="122681"/>
                </a:lnTo>
                <a:lnTo>
                  <a:pt x="67690" y="120522"/>
                </a:lnTo>
                <a:lnTo>
                  <a:pt x="67690" y="118363"/>
                </a:lnTo>
                <a:lnTo>
                  <a:pt x="67690" y="116205"/>
                </a:lnTo>
                <a:lnTo>
                  <a:pt x="67690" y="111887"/>
                </a:lnTo>
                <a:lnTo>
                  <a:pt x="62991" y="103250"/>
                </a:lnTo>
                <a:lnTo>
                  <a:pt x="58292" y="94615"/>
                </a:lnTo>
                <a:lnTo>
                  <a:pt x="51308" y="86106"/>
                </a:lnTo>
                <a:lnTo>
                  <a:pt x="46609" y="83946"/>
                </a:lnTo>
                <a:lnTo>
                  <a:pt x="46609" y="81787"/>
                </a:lnTo>
                <a:lnTo>
                  <a:pt x="42037" y="79628"/>
                </a:lnTo>
                <a:lnTo>
                  <a:pt x="42037" y="73152"/>
                </a:lnTo>
                <a:lnTo>
                  <a:pt x="51308" y="73152"/>
                </a:lnTo>
                <a:lnTo>
                  <a:pt x="58292" y="73152"/>
                </a:lnTo>
                <a:lnTo>
                  <a:pt x="62991" y="75310"/>
                </a:lnTo>
                <a:lnTo>
                  <a:pt x="62991" y="79628"/>
                </a:lnTo>
                <a:lnTo>
                  <a:pt x="69976" y="79628"/>
                </a:lnTo>
                <a:lnTo>
                  <a:pt x="72263" y="79628"/>
                </a:lnTo>
                <a:lnTo>
                  <a:pt x="79248" y="73152"/>
                </a:lnTo>
                <a:lnTo>
                  <a:pt x="86233" y="70993"/>
                </a:lnTo>
                <a:lnTo>
                  <a:pt x="93217" y="70993"/>
                </a:lnTo>
                <a:lnTo>
                  <a:pt x="100329" y="70993"/>
                </a:lnTo>
                <a:lnTo>
                  <a:pt x="109601" y="66675"/>
                </a:lnTo>
                <a:lnTo>
                  <a:pt x="111887" y="64515"/>
                </a:lnTo>
                <a:lnTo>
                  <a:pt x="114300" y="64515"/>
                </a:lnTo>
                <a:lnTo>
                  <a:pt x="109601" y="64515"/>
                </a:lnTo>
                <a:lnTo>
                  <a:pt x="97916" y="64515"/>
                </a:lnTo>
                <a:lnTo>
                  <a:pt x="88646" y="64515"/>
                </a:lnTo>
                <a:lnTo>
                  <a:pt x="79248" y="66675"/>
                </a:lnTo>
                <a:lnTo>
                  <a:pt x="69976" y="66675"/>
                </a:lnTo>
                <a:lnTo>
                  <a:pt x="58292" y="64515"/>
                </a:lnTo>
                <a:lnTo>
                  <a:pt x="53593" y="64515"/>
                </a:lnTo>
                <a:lnTo>
                  <a:pt x="49022" y="64515"/>
                </a:lnTo>
                <a:lnTo>
                  <a:pt x="46609" y="60197"/>
                </a:lnTo>
                <a:lnTo>
                  <a:pt x="42037" y="58038"/>
                </a:lnTo>
                <a:lnTo>
                  <a:pt x="39624" y="53847"/>
                </a:lnTo>
                <a:lnTo>
                  <a:pt x="39624" y="49530"/>
                </a:lnTo>
                <a:lnTo>
                  <a:pt x="37338" y="47371"/>
                </a:lnTo>
                <a:lnTo>
                  <a:pt x="34925" y="45212"/>
                </a:lnTo>
                <a:lnTo>
                  <a:pt x="34925" y="43053"/>
                </a:lnTo>
                <a:lnTo>
                  <a:pt x="25653" y="43053"/>
                </a:lnTo>
                <a:lnTo>
                  <a:pt x="13969" y="36575"/>
                </a:lnTo>
                <a:lnTo>
                  <a:pt x="4699" y="32258"/>
                </a:lnTo>
                <a:lnTo>
                  <a:pt x="0" y="30099"/>
                </a:lnTo>
                <a:lnTo>
                  <a:pt x="0" y="21462"/>
                </a:lnTo>
                <a:lnTo>
                  <a:pt x="9271" y="21462"/>
                </a:lnTo>
                <a:lnTo>
                  <a:pt x="18668" y="15112"/>
                </a:lnTo>
                <a:lnTo>
                  <a:pt x="34925" y="10794"/>
                </a:lnTo>
                <a:lnTo>
                  <a:pt x="49022" y="2159"/>
                </a:lnTo>
                <a:lnTo>
                  <a:pt x="56006" y="0"/>
                </a:lnTo>
                <a:lnTo>
                  <a:pt x="62991" y="0"/>
                </a:lnTo>
                <a:lnTo>
                  <a:pt x="69976" y="0"/>
                </a:lnTo>
                <a:lnTo>
                  <a:pt x="72263" y="2159"/>
                </a:lnTo>
                <a:lnTo>
                  <a:pt x="79248" y="6477"/>
                </a:lnTo>
                <a:lnTo>
                  <a:pt x="88646" y="6477"/>
                </a:lnTo>
                <a:lnTo>
                  <a:pt x="95630" y="6477"/>
                </a:lnTo>
                <a:lnTo>
                  <a:pt x="102615" y="6477"/>
                </a:lnTo>
                <a:lnTo>
                  <a:pt x="104901" y="10794"/>
                </a:lnTo>
                <a:lnTo>
                  <a:pt x="109601" y="10794"/>
                </a:lnTo>
                <a:lnTo>
                  <a:pt x="114300" y="12953"/>
                </a:lnTo>
                <a:lnTo>
                  <a:pt x="116586" y="17271"/>
                </a:lnTo>
                <a:lnTo>
                  <a:pt x="118872" y="23621"/>
                </a:lnTo>
                <a:lnTo>
                  <a:pt x="121285" y="30099"/>
                </a:lnTo>
                <a:lnTo>
                  <a:pt x="121285" y="43053"/>
                </a:lnTo>
                <a:lnTo>
                  <a:pt x="121285" y="55880"/>
                </a:lnTo>
                <a:lnTo>
                  <a:pt x="121285" y="64515"/>
                </a:lnTo>
                <a:lnTo>
                  <a:pt x="121285" y="66675"/>
                </a:lnTo>
                <a:lnTo>
                  <a:pt x="125984" y="70993"/>
                </a:lnTo>
                <a:lnTo>
                  <a:pt x="135254" y="70993"/>
                </a:lnTo>
                <a:lnTo>
                  <a:pt x="135254" y="79628"/>
                </a:lnTo>
                <a:lnTo>
                  <a:pt x="142239" y="86106"/>
                </a:lnTo>
                <a:lnTo>
                  <a:pt x="144526" y="92456"/>
                </a:lnTo>
                <a:lnTo>
                  <a:pt x="151638" y="92456"/>
                </a:lnTo>
                <a:lnTo>
                  <a:pt x="151638" y="94615"/>
                </a:lnTo>
                <a:lnTo>
                  <a:pt x="158623" y="92456"/>
                </a:lnTo>
                <a:lnTo>
                  <a:pt x="163194" y="90424"/>
                </a:lnTo>
                <a:lnTo>
                  <a:pt x="167893" y="86106"/>
                </a:lnTo>
                <a:lnTo>
                  <a:pt x="167893" y="83946"/>
                </a:lnTo>
                <a:lnTo>
                  <a:pt x="174878" y="79628"/>
                </a:lnTo>
                <a:lnTo>
                  <a:pt x="177291" y="73152"/>
                </a:lnTo>
                <a:lnTo>
                  <a:pt x="184276" y="70993"/>
                </a:lnTo>
                <a:lnTo>
                  <a:pt x="191262" y="66675"/>
                </a:lnTo>
                <a:lnTo>
                  <a:pt x="205231" y="62356"/>
                </a:lnTo>
                <a:lnTo>
                  <a:pt x="209930" y="58038"/>
                </a:lnTo>
                <a:lnTo>
                  <a:pt x="216915" y="51688"/>
                </a:lnTo>
                <a:lnTo>
                  <a:pt x="226187" y="36575"/>
                </a:lnTo>
                <a:lnTo>
                  <a:pt x="230886" y="34416"/>
                </a:lnTo>
                <a:lnTo>
                  <a:pt x="240156" y="34416"/>
                </a:lnTo>
                <a:lnTo>
                  <a:pt x="249554" y="34416"/>
                </a:lnTo>
                <a:lnTo>
                  <a:pt x="256539" y="34416"/>
                </a:lnTo>
                <a:lnTo>
                  <a:pt x="258826" y="36575"/>
                </a:lnTo>
                <a:lnTo>
                  <a:pt x="268224" y="43053"/>
                </a:lnTo>
                <a:lnTo>
                  <a:pt x="272796" y="45212"/>
                </a:lnTo>
                <a:lnTo>
                  <a:pt x="289178" y="55880"/>
                </a:lnTo>
                <a:lnTo>
                  <a:pt x="296164" y="60197"/>
                </a:lnTo>
                <a:lnTo>
                  <a:pt x="303149" y="62356"/>
                </a:lnTo>
                <a:lnTo>
                  <a:pt x="312547" y="64515"/>
                </a:lnTo>
                <a:lnTo>
                  <a:pt x="324103" y="64515"/>
                </a:lnTo>
                <a:lnTo>
                  <a:pt x="333501" y="64515"/>
                </a:lnTo>
                <a:lnTo>
                  <a:pt x="345186" y="66675"/>
                </a:lnTo>
                <a:lnTo>
                  <a:pt x="342773" y="6667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3" name="Freeform 523"/>
          <p:cNvSpPr/>
          <p:nvPr/>
        </p:nvSpPr>
        <p:spPr>
          <a:xfrm>
            <a:off x="10440923" y="4427221"/>
            <a:ext cx="319279" cy="267588"/>
          </a:xfrm>
          <a:custGeom>
            <a:avLst/>
            <a:gdLst/>
            <a:ahLst/>
            <a:cxnLst/>
            <a:rect l="0" t="0" r="0" b="0"/>
            <a:pathLst>
              <a:path w="319279" h="267588">
                <a:moveTo>
                  <a:pt x="6985" y="0"/>
                </a:moveTo>
                <a:lnTo>
                  <a:pt x="6985" y="132715"/>
                </a:lnTo>
                <a:lnTo>
                  <a:pt x="4699" y="137032"/>
                </a:lnTo>
                <a:lnTo>
                  <a:pt x="0" y="139191"/>
                </a:lnTo>
                <a:lnTo>
                  <a:pt x="0" y="141350"/>
                </a:lnTo>
                <a:lnTo>
                  <a:pt x="0" y="143382"/>
                </a:lnTo>
                <a:lnTo>
                  <a:pt x="0" y="147700"/>
                </a:lnTo>
                <a:lnTo>
                  <a:pt x="6985" y="149859"/>
                </a:lnTo>
                <a:lnTo>
                  <a:pt x="6985" y="186309"/>
                </a:lnTo>
                <a:lnTo>
                  <a:pt x="6985" y="220472"/>
                </a:lnTo>
                <a:lnTo>
                  <a:pt x="16383" y="224790"/>
                </a:lnTo>
                <a:lnTo>
                  <a:pt x="28195" y="226949"/>
                </a:lnTo>
                <a:lnTo>
                  <a:pt x="46991" y="226949"/>
                </a:lnTo>
                <a:lnTo>
                  <a:pt x="51690" y="226949"/>
                </a:lnTo>
                <a:lnTo>
                  <a:pt x="56388" y="224790"/>
                </a:lnTo>
                <a:lnTo>
                  <a:pt x="68072" y="216281"/>
                </a:lnTo>
                <a:lnTo>
                  <a:pt x="70358" y="214122"/>
                </a:lnTo>
                <a:lnTo>
                  <a:pt x="72771" y="207644"/>
                </a:lnTo>
                <a:lnTo>
                  <a:pt x="75058" y="205485"/>
                </a:lnTo>
                <a:lnTo>
                  <a:pt x="75058" y="203327"/>
                </a:lnTo>
                <a:lnTo>
                  <a:pt x="70358" y="203327"/>
                </a:lnTo>
                <a:lnTo>
                  <a:pt x="63373" y="203327"/>
                </a:lnTo>
                <a:lnTo>
                  <a:pt x="75058" y="203327"/>
                </a:lnTo>
                <a:lnTo>
                  <a:pt x="82170" y="203327"/>
                </a:lnTo>
                <a:lnTo>
                  <a:pt x="84456" y="190500"/>
                </a:lnTo>
                <a:lnTo>
                  <a:pt x="86869" y="186309"/>
                </a:lnTo>
                <a:lnTo>
                  <a:pt x="91568" y="179831"/>
                </a:lnTo>
                <a:lnTo>
                  <a:pt x="91568" y="177672"/>
                </a:lnTo>
                <a:lnTo>
                  <a:pt x="98553" y="173354"/>
                </a:lnTo>
                <a:lnTo>
                  <a:pt x="103252" y="171322"/>
                </a:lnTo>
                <a:lnTo>
                  <a:pt x="110363" y="169163"/>
                </a:lnTo>
                <a:lnTo>
                  <a:pt x="119761" y="169163"/>
                </a:lnTo>
                <a:lnTo>
                  <a:pt x="124460" y="171322"/>
                </a:lnTo>
                <a:lnTo>
                  <a:pt x="140844" y="173354"/>
                </a:lnTo>
                <a:lnTo>
                  <a:pt x="154941" y="177672"/>
                </a:lnTo>
                <a:lnTo>
                  <a:pt x="169037" y="184150"/>
                </a:lnTo>
                <a:lnTo>
                  <a:pt x="176022" y="186309"/>
                </a:lnTo>
                <a:lnTo>
                  <a:pt x="178435" y="188340"/>
                </a:lnTo>
                <a:lnTo>
                  <a:pt x="183134" y="194818"/>
                </a:lnTo>
                <a:lnTo>
                  <a:pt x="183134" y="196977"/>
                </a:lnTo>
                <a:lnTo>
                  <a:pt x="185420" y="207644"/>
                </a:lnTo>
                <a:lnTo>
                  <a:pt x="185420" y="214122"/>
                </a:lnTo>
                <a:lnTo>
                  <a:pt x="190120" y="216281"/>
                </a:lnTo>
                <a:lnTo>
                  <a:pt x="187833" y="216281"/>
                </a:lnTo>
                <a:lnTo>
                  <a:pt x="187833" y="220472"/>
                </a:lnTo>
                <a:lnTo>
                  <a:pt x="190120" y="224790"/>
                </a:lnTo>
                <a:lnTo>
                  <a:pt x="192406" y="229107"/>
                </a:lnTo>
                <a:lnTo>
                  <a:pt x="197105" y="233299"/>
                </a:lnTo>
                <a:lnTo>
                  <a:pt x="208916" y="239775"/>
                </a:lnTo>
                <a:lnTo>
                  <a:pt x="218313" y="244094"/>
                </a:lnTo>
                <a:lnTo>
                  <a:pt x="234696" y="248284"/>
                </a:lnTo>
                <a:lnTo>
                  <a:pt x="248794" y="252603"/>
                </a:lnTo>
                <a:lnTo>
                  <a:pt x="279273" y="259079"/>
                </a:lnTo>
                <a:lnTo>
                  <a:pt x="281686" y="261238"/>
                </a:lnTo>
                <a:lnTo>
                  <a:pt x="286385" y="263271"/>
                </a:lnTo>
                <a:lnTo>
                  <a:pt x="291084" y="267588"/>
                </a:lnTo>
                <a:lnTo>
                  <a:pt x="295783" y="267588"/>
                </a:lnTo>
                <a:lnTo>
                  <a:pt x="300483" y="267588"/>
                </a:lnTo>
                <a:lnTo>
                  <a:pt x="302769" y="267588"/>
                </a:lnTo>
                <a:lnTo>
                  <a:pt x="309881" y="267588"/>
                </a:lnTo>
                <a:lnTo>
                  <a:pt x="312167" y="265429"/>
                </a:lnTo>
                <a:lnTo>
                  <a:pt x="314580" y="263271"/>
                </a:lnTo>
                <a:lnTo>
                  <a:pt x="314580" y="261238"/>
                </a:lnTo>
                <a:lnTo>
                  <a:pt x="319279" y="259079"/>
                </a:lnTo>
                <a:lnTo>
                  <a:pt x="314580" y="254762"/>
                </a:lnTo>
                <a:lnTo>
                  <a:pt x="312167" y="252603"/>
                </a:lnTo>
                <a:lnTo>
                  <a:pt x="309881" y="246253"/>
                </a:lnTo>
                <a:lnTo>
                  <a:pt x="302769" y="239775"/>
                </a:lnTo>
                <a:lnTo>
                  <a:pt x="298070" y="237616"/>
                </a:lnTo>
                <a:lnTo>
                  <a:pt x="298070" y="235457"/>
                </a:lnTo>
                <a:lnTo>
                  <a:pt x="295783" y="231266"/>
                </a:lnTo>
                <a:lnTo>
                  <a:pt x="288671" y="231266"/>
                </a:lnTo>
                <a:lnTo>
                  <a:pt x="283972" y="231266"/>
                </a:lnTo>
                <a:lnTo>
                  <a:pt x="281686" y="229107"/>
                </a:lnTo>
                <a:lnTo>
                  <a:pt x="279273" y="224790"/>
                </a:lnTo>
                <a:lnTo>
                  <a:pt x="279273" y="222631"/>
                </a:lnTo>
                <a:lnTo>
                  <a:pt x="276987" y="218312"/>
                </a:lnTo>
                <a:lnTo>
                  <a:pt x="272288" y="207644"/>
                </a:lnTo>
                <a:lnTo>
                  <a:pt x="269875" y="205485"/>
                </a:lnTo>
                <a:lnTo>
                  <a:pt x="260478" y="205485"/>
                </a:lnTo>
                <a:lnTo>
                  <a:pt x="255906" y="203327"/>
                </a:lnTo>
                <a:lnTo>
                  <a:pt x="248794" y="203327"/>
                </a:lnTo>
                <a:lnTo>
                  <a:pt x="248794" y="199135"/>
                </a:lnTo>
                <a:lnTo>
                  <a:pt x="239395" y="186309"/>
                </a:lnTo>
                <a:lnTo>
                  <a:pt x="237109" y="179831"/>
                </a:lnTo>
                <a:lnTo>
                  <a:pt x="234696" y="171322"/>
                </a:lnTo>
                <a:lnTo>
                  <a:pt x="229997" y="169163"/>
                </a:lnTo>
                <a:lnTo>
                  <a:pt x="225298" y="167004"/>
                </a:lnTo>
                <a:lnTo>
                  <a:pt x="215900" y="160528"/>
                </a:lnTo>
                <a:lnTo>
                  <a:pt x="206503" y="152019"/>
                </a:lnTo>
                <a:lnTo>
                  <a:pt x="201804" y="147700"/>
                </a:lnTo>
                <a:lnTo>
                  <a:pt x="206503" y="145541"/>
                </a:lnTo>
                <a:lnTo>
                  <a:pt x="213615" y="145541"/>
                </a:lnTo>
                <a:lnTo>
                  <a:pt x="234696" y="147700"/>
                </a:lnTo>
                <a:lnTo>
                  <a:pt x="246508" y="145541"/>
                </a:lnTo>
                <a:lnTo>
                  <a:pt x="255906" y="143382"/>
                </a:lnTo>
                <a:lnTo>
                  <a:pt x="258192" y="141350"/>
                </a:lnTo>
                <a:lnTo>
                  <a:pt x="262891" y="137032"/>
                </a:lnTo>
                <a:lnTo>
                  <a:pt x="265177" y="137032"/>
                </a:lnTo>
                <a:lnTo>
                  <a:pt x="265177" y="130556"/>
                </a:lnTo>
                <a:lnTo>
                  <a:pt x="255906" y="128397"/>
                </a:lnTo>
                <a:lnTo>
                  <a:pt x="241808" y="122047"/>
                </a:lnTo>
                <a:lnTo>
                  <a:pt x="229997" y="117728"/>
                </a:lnTo>
                <a:lnTo>
                  <a:pt x="218313" y="113410"/>
                </a:lnTo>
                <a:lnTo>
                  <a:pt x="204217" y="104902"/>
                </a:lnTo>
                <a:lnTo>
                  <a:pt x="194819" y="100584"/>
                </a:lnTo>
                <a:lnTo>
                  <a:pt x="185420" y="100584"/>
                </a:lnTo>
                <a:lnTo>
                  <a:pt x="178435" y="100584"/>
                </a:lnTo>
                <a:lnTo>
                  <a:pt x="173736" y="100584"/>
                </a:lnTo>
                <a:lnTo>
                  <a:pt x="169037" y="98425"/>
                </a:lnTo>
                <a:lnTo>
                  <a:pt x="166624" y="89915"/>
                </a:lnTo>
                <a:lnTo>
                  <a:pt x="166624" y="81406"/>
                </a:lnTo>
                <a:lnTo>
                  <a:pt x="166624" y="72771"/>
                </a:lnTo>
                <a:lnTo>
                  <a:pt x="164338" y="70612"/>
                </a:lnTo>
                <a:lnTo>
                  <a:pt x="161925" y="64262"/>
                </a:lnTo>
                <a:lnTo>
                  <a:pt x="143130" y="51434"/>
                </a:lnTo>
                <a:lnTo>
                  <a:pt x="119761" y="40640"/>
                </a:lnTo>
                <a:lnTo>
                  <a:pt x="68072" y="17144"/>
                </a:lnTo>
                <a:lnTo>
                  <a:pt x="37593" y="6477"/>
                </a:lnTo>
                <a:lnTo>
                  <a:pt x="6985"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4" name="Freeform 524"/>
          <p:cNvSpPr/>
          <p:nvPr/>
        </p:nvSpPr>
        <p:spPr>
          <a:xfrm>
            <a:off x="10440923" y="4427221"/>
            <a:ext cx="319279" cy="267588"/>
          </a:xfrm>
          <a:custGeom>
            <a:avLst/>
            <a:gdLst/>
            <a:ahLst/>
            <a:cxnLst/>
            <a:rect l="0" t="0" r="0" b="0"/>
            <a:pathLst>
              <a:path w="319279" h="267588">
                <a:moveTo>
                  <a:pt x="6985" y="0"/>
                </a:moveTo>
                <a:lnTo>
                  <a:pt x="6985" y="132715"/>
                </a:lnTo>
                <a:lnTo>
                  <a:pt x="4699" y="137032"/>
                </a:lnTo>
                <a:lnTo>
                  <a:pt x="0" y="139191"/>
                </a:lnTo>
                <a:lnTo>
                  <a:pt x="0" y="141350"/>
                </a:lnTo>
                <a:lnTo>
                  <a:pt x="0" y="143382"/>
                </a:lnTo>
                <a:lnTo>
                  <a:pt x="0" y="147700"/>
                </a:lnTo>
                <a:lnTo>
                  <a:pt x="6985" y="149859"/>
                </a:lnTo>
                <a:lnTo>
                  <a:pt x="6985" y="186309"/>
                </a:lnTo>
                <a:lnTo>
                  <a:pt x="6985" y="220472"/>
                </a:lnTo>
                <a:lnTo>
                  <a:pt x="16383" y="224790"/>
                </a:lnTo>
                <a:lnTo>
                  <a:pt x="28195" y="226949"/>
                </a:lnTo>
                <a:lnTo>
                  <a:pt x="46991" y="226949"/>
                </a:lnTo>
                <a:lnTo>
                  <a:pt x="51690" y="226949"/>
                </a:lnTo>
                <a:lnTo>
                  <a:pt x="56388" y="224790"/>
                </a:lnTo>
                <a:lnTo>
                  <a:pt x="68072" y="216281"/>
                </a:lnTo>
                <a:lnTo>
                  <a:pt x="70358" y="214122"/>
                </a:lnTo>
                <a:lnTo>
                  <a:pt x="72771" y="207644"/>
                </a:lnTo>
                <a:lnTo>
                  <a:pt x="75058" y="205485"/>
                </a:lnTo>
                <a:lnTo>
                  <a:pt x="75058" y="203327"/>
                </a:lnTo>
                <a:lnTo>
                  <a:pt x="70358" y="203327"/>
                </a:lnTo>
                <a:lnTo>
                  <a:pt x="63373" y="203327"/>
                </a:lnTo>
                <a:lnTo>
                  <a:pt x="75058" y="203327"/>
                </a:lnTo>
                <a:lnTo>
                  <a:pt x="82170" y="203327"/>
                </a:lnTo>
                <a:lnTo>
                  <a:pt x="84456" y="190500"/>
                </a:lnTo>
                <a:lnTo>
                  <a:pt x="86869" y="186309"/>
                </a:lnTo>
                <a:lnTo>
                  <a:pt x="91568" y="179831"/>
                </a:lnTo>
                <a:lnTo>
                  <a:pt x="91568" y="177672"/>
                </a:lnTo>
                <a:lnTo>
                  <a:pt x="98553" y="173354"/>
                </a:lnTo>
                <a:lnTo>
                  <a:pt x="103252" y="171322"/>
                </a:lnTo>
                <a:lnTo>
                  <a:pt x="110363" y="169163"/>
                </a:lnTo>
                <a:lnTo>
                  <a:pt x="119761" y="169163"/>
                </a:lnTo>
                <a:lnTo>
                  <a:pt x="124460" y="171322"/>
                </a:lnTo>
                <a:lnTo>
                  <a:pt x="140844" y="173354"/>
                </a:lnTo>
                <a:lnTo>
                  <a:pt x="154941" y="177672"/>
                </a:lnTo>
                <a:lnTo>
                  <a:pt x="169037" y="184150"/>
                </a:lnTo>
                <a:lnTo>
                  <a:pt x="176022" y="186309"/>
                </a:lnTo>
                <a:lnTo>
                  <a:pt x="178435" y="188340"/>
                </a:lnTo>
                <a:lnTo>
                  <a:pt x="183134" y="194818"/>
                </a:lnTo>
                <a:lnTo>
                  <a:pt x="183134" y="196977"/>
                </a:lnTo>
                <a:lnTo>
                  <a:pt x="185420" y="207644"/>
                </a:lnTo>
                <a:lnTo>
                  <a:pt x="185420" y="214122"/>
                </a:lnTo>
                <a:lnTo>
                  <a:pt x="190120" y="216281"/>
                </a:lnTo>
                <a:lnTo>
                  <a:pt x="187833" y="216281"/>
                </a:lnTo>
                <a:lnTo>
                  <a:pt x="187833" y="220472"/>
                </a:lnTo>
                <a:lnTo>
                  <a:pt x="190120" y="224790"/>
                </a:lnTo>
                <a:lnTo>
                  <a:pt x="192406" y="229107"/>
                </a:lnTo>
                <a:lnTo>
                  <a:pt x="197105" y="233299"/>
                </a:lnTo>
                <a:lnTo>
                  <a:pt x="208916" y="239775"/>
                </a:lnTo>
                <a:lnTo>
                  <a:pt x="218313" y="244094"/>
                </a:lnTo>
                <a:lnTo>
                  <a:pt x="234696" y="248284"/>
                </a:lnTo>
                <a:lnTo>
                  <a:pt x="248794" y="252603"/>
                </a:lnTo>
                <a:lnTo>
                  <a:pt x="279273" y="259079"/>
                </a:lnTo>
                <a:lnTo>
                  <a:pt x="281686" y="261238"/>
                </a:lnTo>
                <a:lnTo>
                  <a:pt x="286385" y="263271"/>
                </a:lnTo>
                <a:lnTo>
                  <a:pt x="291084" y="267588"/>
                </a:lnTo>
                <a:lnTo>
                  <a:pt x="295783" y="267588"/>
                </a:lnTo>
                <a:lnTo>
                  <a:pt x="300483" y="267588"/>
                </a:lnTo>
                <a:lnTo>
                  <a:pt x="302769" y="267588"/>
                </a:lnTo>
                <a:lnTo>
                  <a:pt x="309881" y="267588"/>
                </a:lnTo>
                <a:lnTo>
                  <a:pt x="312167" y="265429"/>
                </a:lnTo>
                <a:lnTo>
                  <a:pt x="314580" y="263271"/>
                </a:lnTo>
                <a:lnTo>
                  <a:pt x="314580" y="261238"/>
                </a:lnTo>
                <a:lnTo>
                  <a:pt x="319279" y="259079"/>
                </a:lnTo>
                <a:lnTo>
                  <a:pt x="314580" y="254762"/>
                </a:lnTo>
                <a:lnTo>
                  <a:pt x="312167" y="252603"/>
                </a:lnTo>
                <a:lnTo>
                  <a:pt x="309881" y="246253"/>
                </a:lnTo>
                <a:lnTo>
                  <a:pt x="302769" y="239775"/>
                </a:lnTo>
                <a:lnTo>
                  <a:pt x="298070" y="237616"/>
                </a:lnTo>
                <a:lnTo>
                  <a:pt x="298070" y="235457"/>
                </a:lnTo>
                <a:lnTo>
                  <a:pt x="295783" y="231266"/>
                </a:lnTo>
                <a:lnTo>
                  <a:pt x="288671" y="231266"/>
                </a:lnTo>
                <a:lnTo>
                  <a:pt x="283972" y="231266"/>
                </a:lnTo>
                <a:lnTo>
                  <a:pt x="281686" y="229107"/>
                </a:lnTo>
                <a:lnTo>
                  <a:pt x="279273" y="224790"/>
                </a:lnTo>
                <a:lnTo>
                  <a:pt x="279273" y="222631"/>
                </a:lnTo>
                <a:lnTo>
                  <a:pt x="276987" y="218312"/>
                </a:lnTo>
                <a:lnTo>
                  <a:pt x="272288" y="207644"/>
                </a:lnTo>
                <a:lnTo>
                  <a:pt x="269875" y="205485"/>
                </a:lnTo>
                <a:lnTo>
                  <a:pt x="260478" y="205485"/>
                </a:lnTo>
                <a:lnTo>
                  <a:pt x="255906" y="203327"/>
                </a:lnTo>
                <a:lnTo>
                  <a:pt x="248794" y="203327"/>
                </a:lnTo>
                <a:lnTo>
                  <a:pt x="248794" y="199135"/>
                </a:lnTo>
                <a:lnTo>
                  <a:pt x="239395" y="186309"/>
                </a:lnTo>
                <a:lnTo>
                  <a:pt x="237109" y="179831"/>
                </a:lnTo>
                <a:lnTo>
                  <a:pt x="234696" y="171322"/>
                </a:lnTo>
                <a:lnTo>
                  <a:pt x="229997" y="169163"/>
                </a:lnTo>
                <a:lnTo>
                  <a:pt x="225298" y="167004"/>
                </a:lnTo>
                <a:lnTo>
                  <a:pt x="215900" y="160528"/>
                </a:lnTo>
                <a:lnTo>
                  <a:pt x="206503" y="152019"/>
                </a:lnTo>
                <a:lnTo>
                  <a:pt x="201804" y="147700"/>
                </a:lnTo>
                <a:lnTo>
                  <a:pt x="206503" y="145541"/>
                </a:lnTo>
                <a:lnTo>
                  <a:pt x="213615" y="145541"/>
                </a:lnTo>
                <a:lnTo>
                  <a:pt x="234696" y="147700"/>
                </a:lnTo>
                <a:lnTo>
                  <a:pt x="246508" y="145541"/>
                </a:lnTo>
                <a:lnTo>
                  <a:pt x="255906" y="143382"/>
                </a:lnTo>
                <a:lnTo>
                  <a:pt x="258192" y="141350"/>
                </a:lnTo>
                <a:lnTo>
                  <a:pt x="262891" y="137032"/>
                </a:lnTo>
                <a:lnTo>
                  <a:pt x="265177" y="137032"/>
                </a:lnTo>
                <a:lnTo>
                  <a:pt x="265177" y="130556"/>
                </a:lnTo>
                <a:lnTo>
                  <a:pt x="255906" y="128397"/>
                </a:lnTo>
                <a:lnTo>
                  <a:pt x="241808" y="122047"/>
                </a:lnTo>
                <a:lnTo>
                  <a:pt x="229997" y="117728"/>
                </a:lnTo>
                <a:lnTo>
                  <a:pt x="218313" y="113410"/>
                </a:lnTo>
                <a:lnTo>
                  <a:pt x="204217" y="104902"/>
                </a:lnTo>
                <a:lnTo>
                  <a:pt x="194819" y="100584"/>
                </a:lnTo>
                <a:lnTo>
                  <a:pt x="185420" y="100584"/>
                </a:lnTo>
                <a:lnTo>
                  <a:pt x="178435" y="100584"/>
                </a:lnTo>
                <a:lnTo>
                  <a:pt x="173736" y="100584"/>
                </a:lnTo>
                <a:lnTo>
                  <a:pt x="169037" y="98425"/>
                </a:lnTo>
                <a:lnTo>
                  <a:pt x="166624" y="89915"/>
                </a:lnTo>
                <a:lnTo>
                  <a:pt x="166624" y="81406"/>
                </a:lnTo>
                <a:lnTo>
                  <a:pt x="166624" y="72771"/>
                </a:lnTo>
                <a:lnTo>
                  <a:pt x="164338" y="70612"/>
                </a:lnTo>
                <a:lnTo>
                  <a:pt x="161925" y="64262"/>
                </a:lnTo>
                <a:lnTo>
                  <a:pt x="143130" y="51434"/>
                </a:lnTo>
                <a:lnTo>
                  <a:pt x="119761" y="40640"/>
                </a:lnTo>
                <a:lnTo>
                  <a:pt x="68072" y="17144"/>
                </a:lnTo>
                <a:lnTo>
                  <a:pt x="37593" y="6477"/>
                </a:lnTo>
                <a:lnTo>
                  <a:pt x="6985"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5" name="Freeform 525"/>
          <p:cNvSpPr/>
          <p:nvPr/>
        </p:nvSpPr>
        <p:spPr>
          <a:xfrm>
            <a:off x="9846564" y="4620768"/>
            <a:ext cx="131826" cy="63374"/>
          </a:xfrm>
          <a:custGeom>
            <a:avLst/>
            <a:gdLst/>
            <a:ahLst/>
            <a:cxnLst/>
            <a:rect l="0" t="0" r="0" b="0"/>
            <a:pathLst>
              <a:path w="131826" h="63374">
                <a:moveTo>
                  <a:pt x="131826" y="0"/>
                </a:moveTo>
                <a:lnTo>
                  <a:pt x="115569" y="8509"/>
                </a:lnTo>
                <a:lnTo>
                  <a:pt x="101727" y="14859"/>
                </a:lnTo>
                <a:lnTo>
                  <a:pt x="87883" y="19050"/>
                </a:lnTo>
                <a:lnTo>
                  <a:pt x="71628" y="25400"/>
                </a:lnTo>
                <a:lnTo>
                  <a:pt x="64769" y="27432"/>
                </a:lnTo>
                <a:lnTo>
                  <a:pt x="57784" y="33782"/>
                </a:lnTo>
                <a:lnTo>
                  <a:pt x="43942" y="44450"/>
                </a:lnTo>
                <a:lnTo>
                  <a:pt x="34670" y="52832"/>
                </a:lnTo>
                <a:lnTo>
                  <a:pt x="25400" y="57024"/>
                </a:lnTo>
                <a:lnTo>
                  <a:pt x="13842" y="61341"/>
                </a:lnTo>
                <a:lnTo>
                  <a:pt x="4571" y="63374"/>
                </a:lnTo>
                <a:lnTo>
                  <a:pt x="2286" y="63374"/>
                </a:lnTo>
                <a:lnTo>
                  <a:pt x="0" y="61341"/>
                </a:lnTo>
                <a:lnTo>
                  <a:pt x="0" y="57024"/>
                </a:lnTo>
                <a:lnTo>
                  <a:pt x="0" y="52832"/>
                </a:lnTo>
                <a:lnTo>
                  <a:pt x="0" y="48641"/>
                </a:lnTo>
                <a:lnTo>
                  <a:pt x="4571" y="40132"/>
                </a:lnTo>
                <a:lnTo>
                  <a:pt x="6984" y="38100"/>
                </a:lnTo>
                <a:lnTo>
                  <a:pt x="9270" y="38100"/>
                </a:lnTo>
                <a:lnTo>
                  <a:pt x="18542" y="33782"/>
                </a:lnTo>
                <a:lnTo>
                  <a:pt x="27686" y="29591"/>
                </a:lnTo>
                <a:lnTo>
                  <a:pt x="34670" y="27432"/>
                </a:lnTo>
                <a:lnTo>
                  <a:pt x="43942" y="25400"/>
                </a:lnTo>
                <a:lnTo>
                  <a:pt x="50927" y="21082"/>
                </a:lnTo>
                <a:lnTo>
                  <a:pt x="55499" y="19050"/>
                </a:lnTo>
                <a:lnTo>
                  <a:pt x="57784" y="19050"/>
                </a:lnTo>
                <a:lnTo>
                  <a:pt x="60070" y="12700"/>
                </a:lnTo>
                <a:lnTo>
                  <a:pt x="64769" y="8509"/>
                </a:lnTo>
                <a:lnTo>
                  <a:pt x="71628" y="6350"/>
                </a:lnTo>
                <a:lnTo>
                  <a:pt x="83184" y="2159"/>
                </a:lnTo>
                <a:lnTo>
                  <a:pt x="90169" y="0"/>
                </a:lnTo>
                <a:lnTo>
                  <a:pt x="97154" y="0"/>
                </a:lnTo>
                <a:lnTo>
                  <a:pt x="108712" y="0"/>
                </a:lnTo>
                <a:lnTo>
                  <a:pt x="129540" y="0"/>
                </a:lnTo>
                <a:lnTo>
                  <a:pt x="129540" y="2159"/>
                </a:lnTo>
                <a:lnTo>
                  <a:pt x="131826"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6" name="Freeform 526"/>
          <p:cNvSpPr/>
          <p:nvPr/>
        </p:nvSpPr>
        <p:spPr>
          <a:xfrm>
            <a:off x="9846564" y="4620768"/>
            <a:ext cx="131826" cy="63374"/>
          </a:xfrm>
          <a:custGeom>
            <a:avLst/>
            <a:gdLst/>
            <a:ahLst/>
            <a:cxnLst/>
            <a:rect l="0" t="0" r="0" b="0"/>
            <a:pathLst>
              <a:path w="131826" h="63374">
                <a:moveTo>
                  <a:pt x="131826" y="0"/>
                </a:moveTo>
                <a:lnTo>
                  <a:pt x="115569" y="8509"/>
                </a:lnTo>
                <a:lnTo>
                  <a:pt x="101727" y="14859"/>
                </a:lnTo>
                <a:lnTo>
                  <a:pt x="87883" y="19050"/>
                </a:lnTo>
                <a:lnTo>
                  <a:pt x="71628" y="25400"/>
                </a:lnTo>
                <a:lnTo>
                  <a:pt x="64769" y="27432"/>
                </a:lnTo>
                <a:lnTo>
                  <a:pt x="57784" y="33782"/>
                </a:lnTo>
                <a:lnTo>
                  <a:pt x="43942" y="44450"/>
                </a:lnTo>
                <a:lnTo>
                  <a:pt x="34670" y="52832"/>
                </a:lnTo>
                <a:lnTo>
                  <a:pt x="25400" y="57024"/>
                </a:lnTo>
                <a:lnTo>
                  <a:pt x="13842" y="61341"/>
                </a:lnTo>
                <a:lnTo>
                  <a:pt x="4571" y="63374"/>
                </a:lnTo>
                <a:lnTo>
                  <a:pt x="2286" y="63374"/>
                </a:lnTo>
                <a:lnTo>
                  <a:pt x="0" y="61341"/>
                </a:lnTo>
                <a:lnTo>
                  <a:pt x="0" y="57024"/>
                </a:lnTo>
                <a:lnTo>
                  <a:pt x="0" y="52832"/>
                </a:lnTo>
                <a:lnTo>
                  <a:pt x="0" y="48641"/>
                </a:lnTo>
                <a:lnTo>
                  <a:pt x="4571" y="40132"/>
                </a:lnTo>
                <a:lnTo>
                  <a:pt x="6984" y="38100"/>
                </a:lnTo>
                <a:lnTo>
                  <a:pt x="9270" y="38100"/>
                </a:lnTo>
                <a:lnTo>
                  <a:pt x="18542" y="33782"/>
                </a:lnTo>
                <a:lnTo>
                  <a:pt x="27686" y="29591"/>
                </a:lnTo>
                <a:lnTo>
                  <a:pt x="34670" y="27432"/>
                </a:lnTo>
                <a:lnTo>
                  <a:pt x="43942" y="25400"/>
                </a:lnTo>
                <a:lnTo>
                  <a:pt x="50927" y="21082"/>
                </a:lnTo>
                <a:lnTo>
                  <a:pt x="55499" y="19050"/>
                </a:lnTo>
                <a:lnTo>
                  <a:pt x="57784" y="19050"/>
                </a:lnTo>
                <a:lnTo>
                  <a:pt x="60070" y="12700"/>
                </a:lnTo>
                <a:lnTo>
                  <a:pt x="64769" y="8509"/>
                </a:lnTo>
                <a:lnTo>
                  <a:pt x="71628" y="6350"/>
                </a:lnTo>
                <a:lnTo>
                  <a:pt x="83184" y="2159"/>
                </a:lnTo>
                <a:lnTo>
                  <a:pt x="90169" y="0"/>
                </a:lnTo>
                <a:lnTo>
                  <a:pt x="97154" y="0"/>
                </a:lnTo>
                <a:lnTo>
                  <a:pt x="108712" y="0"/>
                </a:lnTo>
                <a:lnTo>
                  <a:pt x="129540" y="0"/>
                </a:lnTo>
                <a:lnTo>
                  <a:pt x="129540" y="2159"/>
                </a:lnTo>
                <a:lnTo>
                  <a:pt x="131826"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7" name="Freeform 527"/>
          <p:cNvSpPr/>
          <p:nvPr/>
        </p:nvSpPr>
        <p:spPr>
          <a:xfrm>
            <a:off x="9733788" y="4614673"/>
            <a:ext cx="98297" cy="34417"/>
          </a:xfrm>
          <a:custGeom>
            <a:avLst/>
            <a:gdLst/>
            <a:ahLst/>
            <a:cxnLst/>
            <a:rect l="0" t="0" r="0" b="0"/>
            <a:pathLst>
              <a:path w="98297" h="34417">
                <a:moveTo>
                  <a:pt x="77216" y="25780"/>
                </a:moveTo>
                <a:lnTo>
                  <a:pt x="74803" y="30098"/>
                </a:lnTo>
                <a:lnTo>
                  <a:pt x="67818" y="34417"/>
                </a:lnTo>
                <a:lnTo>
                  <a:pt x="63118" y="34417"/>
                </a:lnTo>
                <a:lnTo>
                  <a:pt x="56133" y="30098"/>
                </a:lnTo>
                <a:lnTo>
                  <a:pt x="46735" y="25780"/>
                </a:lnTo>
                <a:lnTo>
                  <a:pt x="39751" y="25780"/>
                </a:lnTo>
                <a:lnTo>
                  <a:pt x="28067" y="30098"/>
                </a:lnTo>
                <a:lnTo>
                  <a:pt x="14096" y="30098"/>
                </a:lnTo>
                <a:lnTo>
                  <a:pt x="9397" y="30098"/>
                </a:lnTo>
                <a:lnTo>
                  <a:pt x="4698" y="30098"/>
                </a:lnTo>
                <a:lnTo>
                  <a:pt x="2285" y="25780"/>
                </a:lnTo>
                <a:lnTo>
                  <a:pt x="0" y="21463"/>
                </a:lnTo>
                <a:lnTo>
                  <a:pt x="0" y="10795"/>
                </a:lnTo>
                <a:lnTo>
                  <a:pt x="6984" y="0"/>
                </a:lnTo>
                <a:lnTo>
                  <a:pt x="14096" y="0"/>
                </a:lnTo>
                <a:lnTo>
                  <a:pt x="21081" y="0"/>
                </a:lnTo>
                <a:lnTo>
                  <a:pt x="25780" y="0"/>
                </a:lnTo>
                <a:lnTo>
                  <a:pt x="32766" y="0"/>
                </a:lnTo>
                <a:lnTo>
                  <a:pt x="44450" y="10795"/>
                </a:lnTo>
                <a:lnTo>
                  <a:pt x="53847" y="21463"/>
                </a:lnTo>
                <a:lnTo>
                  <a:pt x="60832" y="21463"/>
                </a:lnTo>
                <a:lnTo>
                  <a:pt x="67818" y="21463"/>
                </a:lnTo>
                <a:lnTo>
                  <a:pt x="74803" y="21463"/>
                </a:lnTo>
                <a:lnTo>
                  <a:pt x="81915" y="15113"/>
                </a:lnTo>
                <a:lnTo>
                  <a:pt x="98297" y="10795"/>
                </a:lnTo>
                <a:lnTo>
                  <a:pt x="95884" y="15113"/>
                </a:lnTo>
                <a:lnTo>
                  <a:pt x="91185" y="21463"/>
                </a:lnTo>
                <a:lnTo>
                  <a:pt x="84201" y="25780"/>
                </a:lnTo>
                <a:lnTo>
                  <a:pt x="77216" y="30098"/>
                </a:lnTo>
                <a:lnTo>
                  <a:pt x="74803" y="30098"/>
                </a:lnTo>
                <a:lnTo>
                  <a:pt x="74803" y="34417"/>
                </a:lnTo>
                <a:lnTo>
                  <a:pt x="77216" y="2578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8" name="Freeform 528"/>
          <p:cNvSpPr/>
          <p:nvPr/>
        </p:nvSpPr>
        <p:spPr>
          <a:xfrm>
            <a:off x="9733788" y="4614673"/>
            <a:ext cx="98297" cy="34417"/>
          </a:xfrm>
          <a:custGeom>
            <a:avLst/>
            <a:gdLst/>
            <a:ahLst/>
            <a:cxnLst/>
            <a:rect l="0" t="0" r="0" b="0"/>
            <a:pathLst>
              <a:path w="98297" h="34417">
                <a:moveTo>
                  <a:pt x="77216" y="25780"/>
                </a:moveTo>
                <a:lnTo>
                  <a:pt x="74803" y="30098"/>
                </a:lnTo>
                <a:lnTo>
                  <a:pt x="67818" y="34417"/>
                </a:lnTo>
                <a:lnTo>
                  <a:pt x="63118" y="34417"/>
                </a:lnTo>
                <a:lnTo>
                  <a:pt x="56133" y="30098"/>
                </a:lnTo>
                <a:lnTo>
                  <a:pt x="46735" y="25780"/>
                </a:lnTo>
                <a:lnTo>
                  <a:pt x="39751" y="25780"/>
                </a:lnTo>
                <a:lnTo>
                  <a:pt x="28067" y="30098"/>
                </a:lnTo>
                <a:lnTo>
                  <a:pt x="14096" y="30098"/>
                </a:lnTo>
                <a:lnTo>
                  <a:pt x="9397" y="30098"/>
                </a:lnTo>
                <a:lnTo>
                  <a:pt x="4698" y="30098"/>
                </a:lnTo>
                <a:lnTo>
                  <a:pt x="2285" y="25780"/>
                </a:lnTo>
                <a:lnTo>
                  <a:pt x="0" y="21463"/>
                </a:lnTo>
                <a:lnTo>
                  <a:pt x="0" y="10795"/>
                </a:lnTo>
                <a:lnTo>
                  <a:pt x="6984" y="0"/>
                </a:lnTo>
                <a:lnTo>
                  <a:pt x="14096" y="0"/>
                </a:lnTo>
                <a:lnTo>
                  <a:pt x="21081" y="0"/>
                </a:lnTo>
                <a:lnTo>
                  <a:pt x="25780" y="0"/>
                </a:lnTo>
                <a:lnTo>
                  <a:pt x="32766" y="0"/>
                </a:lnTo>
                <a:lnTo>
                  <a:pt x="44450" y="10795"/>
                </a:lnTo>
                <a:lnTo>
                  <a:pt x="53847" y="21463"/>
                </a:lnTo>
                <a:lnTo>
                  <a:pt x="60832" y="21463"/>
                </a:lnTo>
                <a:lnTo>
                  <a:pt x="67818" y="21463"/>
                </a:lnTo>
                <a:lnTo>
                  <a:pt x="74803" y="21463"/>
                </a:lnTo>
                <a:lnTo>
                  <a:pt x="81915" y="15113"/>
                </a:lnTo>
                <a:lnTo>
                  <a:pt x="98297" y="10795"/>
                </a:lnTo>
                <a:lnTo>
                  <a:pt x="95884" y="15113"/>
                </a:lnTo>
                <a:lnTo>
                  <a:pt x="91185" y="21463"/>
                </a:lnTo>
                <a:lnTo>
                  <a:pt x="84201" y="25780"/>
                </a:lnTo>
                <a:lnTo>
                  <a:pt x="77216" y="30098"/>
                </a:lnTo>
                <a:lnTo>
                  <a:pt x="74803" y="30098"/>
                </a:lnTo>
                <a:lnTo>
                  <a:pt x="74803" y="34417"/>
                </a:lnTo>
                <a:lnTo>
                  <a:pt x="77216" y="2578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29" name="Freeform 529"/>
          <p:cNvSpPr/>
          <p:nvPr/>
        </p:nvSpPr>
        <p:spPr>
          <a:xfrm>
            <a:off x="9701783" y="4646677"/>
            <a:ext cx="52578" cy="35813"/>
          </a:xfrm>
          <a:custGeom>
            <a:avLst/>
            <a:gdLst/>
            <a:ahLst/>
            <a:cxnLst/>
            <a:rect l="0" t="0" r="0" b="0"/>
            <a:pathLst>
              <a:path w="52578" h="35813">
                <a:moveTo>
                  <a:pt x="34290" y="31369"/>
                </a:moveTo>
                <a:lnTo>
                  <a:pt x="29719" y="29082"/>
                </a:lnTo>
                <a:lnTo>
                  <a:pt x="13717" y="22351"/>
                </a:lnTo>
                <a:lnTo>
                  <a:pt x="0" y="9016"/>
                </a:lnTo>
                <a:lnTo>
                  <a:pt x="2286" y="2285"/>
                </a:lnTo>
                <a:lnTo>
                  <a:pt x="9145" y="0"/>
                </a:lnTo>
                <a:lnTo>
                  <a:pt x="20574" y="0"/>
                </a:lnTo>
                <a:lnTo>
                  <a:pt x="22860" y="0"/>
                </a:lnTo>
                <a:lnTo>
                  <a:pt x="29719" y="0"/>
                </a:lnTo>
                <a:lnTo>
                  <a:pt x="34290" y="4444"/>
                </a:lnTo>
                <a:lnTo>
                  <a:pt x="41148" y="11175"/>
                </a:lnTo>
                <a:lnTo>
                  <a:pt x="43435" y="13462"/>
                </a:lnTo>
                <a:lnTo>
                  <a:pt x="45721" y="13462"/>
                </a:lnTo>
                <a:lnTo>
                  <a:pt x="50293" y="24638"/>
                </a:lnTo>
                <a:lnTo>
                  <a:pt x="52578" y="26923"/>
                </a:lnTo>
                <a:lnTo>
                  <a:pt x="45721" y="31369"/>
                </a:lnTo>
                <a:lnTo>
                  <a:pt x="43435" y="35813"/>
                </a:lnTo>
                <a:lnTo>
                  <a:pt x="36576" y="35813"/>
                </a:lnTo>
                <a:lnTo>
                  <a:pt x="34290" y="35813"/>
                </a:lnTo>
                <a:lnTo>
                  <a:pt x="34290" y="3136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0" name="Freeform 530"/>
          <p:cNvSpPr/>
          <p:nvPr/>
        </p:nvSpPr>
        <p:spPr>
          <a:xfrm>
            <a:off x="9701783" y="4646677"/>
            <a:ext cx="52578" cy="35813"/>
          </a:xfrm>
          <a:custGeom>
            <a:avLst/>
            <a:gdLst/>
            <a:ahLst/>
            <a:cxnLst/>
            <a:rect l="0" t="0" r="0" b="0"/>
            <a:pathLst>
              <a:path w="52578" h="35813">
                <a:moveTo>
                  <a:pt x="34290" y="31369"/>
                </a:moveTo>
                <a:lnTo>
                  <a:pt x="29719" y="29082"/>
                </a:lnTo>
                <a:lnTo>
                  <a:pt x="13717" y="22351"/>
                </a:lnTo>
                <a:lnTo>
                  <a:pt x="0" y="9016"/>
                </a:lnTo>
                <a:lnTo>
                  <a:pt x="2286" y="2285"/>
                </a:lnTo>
                <a:lnTo>
                  <a:pt x="9145" y="0"/>
                </a:lnTo>
                <a:lnTo>
                  <a:pt x="20574" y="0"/>
                </a:lnTo>
                <a:lnTo>
                  <a:pt x="22860" y="0"/>
                </a:lnTo>
                <a:lnTo>
                  <a:pt x="29719" y="0"/>
                </a:lnTo>
                <a:lnTo>
                  <a:pt x="34290" y="4444"/>
                </a:lnTo>
                <a:lnTo>
                  <a:pt x="41148" y="11175"/>
                </a:lnTo>
                <a:lnTo>
                  <a:pt x="43435" y="13462"/>
                </a:lnTo>
                <a:lnTo>
                  <a:pt x="45721" y="13462"/>
                </a:lnTo>
                <a:lnTo>
                  <a:pt x="50293" y="24638"/>
                </a:lnTo>
                <a:lnTo>
                  <a:pt x="52578" y="26923"/>
                </a:lnTo>
                <a:lnTo>
                  <a:pt x="45721" y="31369"/>
                </a:lnTo>
                <a:lnTo>
                  <a:pt x="43435" y="35813"/>
                </a:lnTo>
                <a:lnTo>
                  <a:pt x="36576" y="35813"/>
                </a:lnTo>
                <a:lnTo>
                  <a:pt x="34290" y="35813"/>
                </a:lnTo>
                <a:lnTo>
                  <a:pt x="34290" y="3136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1" name="Freeform 531"/>
          <p:cNvSpPr/>
          <p:nvPr/>
        </p:nvSpPr>
        <p:spPr>
          <a:xfrm>
            <a:off x="9249156" y="4539996"/>
            <a:ext cx="336041" cy="89281"/>
          </a:xfrm>
          <a:custGeom>
            <a:avLst/>
            <a:gdLst/>
            <a:ahLst/>
            <a:cxnLst/>
            <a:rect l="0" t="0" r="0" b="0"/>
            <a:pathLst>
              <a:path w="336041" h="89281">
                <a:moveTo>
                  <a:pt x="32385" y="28322"/>
                </a:moveTo>
                <a:lnTo>
                  <a:pt x="16255" y="28322"/>
                </a:lnTo>
                <a:lnTo>
                  <a:pt x="6985" y="28322"/>
                </a:lnTo>
                <a:lnTo>
                  <a:pt x="0" y="21718"/>
                </a:lnTo>
                <a:lnTo>
                  <a:pt x="2286" y="21718"/>
                </a:lnTo>
                <a:lnTo>
                  <a:pt x="6985" y="19559"/>
                </a:lnTo>
                <a:lnTo>
                  <a:pt x="13842" y="19559"/>
                </a:lnTo>
                <a:lnTo>
                  <a:pt x="18541" y="17400"/>
                </a:lnTo>
                <a:lnTo>
                  <a:pt x="18541" y="15240"/>
                </a:lnTo>
                <a:lnTo>
                  <a:pt x="20827" y="13081"/>
                </a:lnTo>
                <a:lnTo>
                  <a:pt x="20827" y="8763"/>
                </a:lnTo>
                <a:lnTo>
                  <a:pt x="20827" y="4319"/>
                </a:lnTo>
                <a:lnTo>
                  <a:pt x="20827" y="2159"/>
                </a:lnTo>
                <a:lnTo>
                  <a:pt x="20827" y="0"/>
                </a:lnTo>
                <a:lnTo>
                  <a:pt x="25526" y="0"/>
                </a:lnTo>
                <a:lnTo>
                  <a:pt x="27812" y="0"/>
                </a:lnTo>
                <a:lnTo>
                  <a:pt x="37084" y="0"/>
                </a:lnTo>
                <a:lnTo>
                  <a:pt x="46354" y="0"/>
                </a:lnTo>
                <a:lnTo>
                  <a:pt x="60198" y="0"/>
                </a:lnTo>
                <a:lnTo>
                  <a:pt x="74167" y="2159"/>
                </a:lnTo>
                <a:lnTo>
                  <a:pt x="101980" y="6478"/>
                </a:lnTo>
                <a:lnTo>
                  <a:pt x="104266" y="6478"/>
                </a:lnTo>
                <a:lnTo>
                  <a:pt x="104266" y="8763"/>
                </a:lnTo>
                <a:lnTo>
                  <a:pt x="108965" y="10922"/>
                </a:lnTo>
                <a:lnTo>
                  <a:pt x="111251" y="13081"/>
                </a:lnTo>
                <a:lnTo>
                  <a:pt x="111251" y="21718"/>
                </a:lnTo>
                <a:lnTo>
                  <a:pt x="113537" y="26162"/>
                </a:lnTo>
                <a:lnTo>
                  <a:pt x="118237" y="28322"/>
                </a:lnTo>
                <a:lnTo>
                  <a:pt x="127508" y="28322"/>
                </a:lnTo>
                <a:lnTo>
                  <a:pt x="146050" y="28322"/>
                </a:lnTo>
                <a:lnTo>
                  <a:pt x="155321" y="28322"/>
                </a:lnTo>
                <a:lnTo>
                  <a:pt x="162178" y="28322"/>
                </a:lnTo>
                <a:lnTo>
                  <a:pt x="166877" y="26162"/>
                </a:lnTo>
                <a:lnTo>
                  <a:pt x="171450" y="21718"/>
                </a:lnTo>
                <a:lnTo>
                  <a:pt x="180721" y="19559"/>
                </a:lnTo>
                <a:lnTo>
                  <a:pt x="185420" y="17400"/>
                </a:lnTo>
                <a:lnTo>
                  <a:pt x="192277" y="15240"/>
                </a:lnTo>
                <a:lnTo>
                  <a:pt x="192277" y="17400"/>
                </a:lnTo>
                <a:lnTo>
                  <a:pt x="194690" y="19559"/>
                </a:lnTo>
                <a:lnTo>
                  <a:pt x="201549" y="21718"/>
                </a:lnTo>
                <a:lnTo>
                  <a:pt x="203962" y="21718"/>
                </a:lnTo>
                <a:lnTo>
                  <a:pt x="208534" y="21718"/>
                </a:lnTo>
                <a:lnTo>
                  <a:pt x="210820" y="26162"/>
                </a:lnTo>
                <a:lnTo>
                  <a:pt x="213233" y="28322"/>
                </a:lnTo>
                <a:lnTo>
                  <a:pt x="217804" y="28322"/>
                </a:lnTo>
                <a:lnTo>
                  <a:pt x="227075" y="28322"/>
                </a:lnTo>
                <a:lnTo>
                  <a:pt x="236347" y="30481"/>
                </a:lnTo>
                <a:lnTo>
                  <a:pt x="241046" y="30481"/>
                </a:lnTo>
                <a:lnTo>
                  <a:pt x="243332" y="32640"/>
                </a:lnTo>
                <a:lnTo>
                  <a:pt x="245617" y="36957"/>
                </a:lnTo>
                <a:lnTo>
                  <a:pt x="245617" y="39244"/>
                </a:lnTo>
                <a:lnTo>
                  <a:pt x="245617" y="43562"/>
                </a:lnTo>
                <a:lnTo>
                  <a:pt x="247903" y="50038"/>
                </a:lnTo>
                <a:lnTo>
                  <a:pt x="252602" y="50038"/>
                </a:lnTo>
                <a:lnTo>
                  <a:pt x="259587" y="52197"/>
                </a:lnTo>
                <a:lnTo>
                  <a:pt x="275716" y="56643"/>
                </a:lnTo>
                <a:lnTo>
                  <a:pt x="298958" y="58802"/>
                </a:lnTo>
                <a:lnTo>
                  <a:pt x="303529" y="58802"/>
                </a:lnTo>
                <a:lnTo>
                  <a:pt x="305942" y="60960"/>
                </a:lnTo>
                <a:lnTo>
                  <a:pt x="315213" y="65278"/>
                </a:lnTo>
                <a:lnTo>
                  <a:pt x="326771" y="69724"/>
                </a:lnTo>
                <a:lnTo>
                  <a:pt x="336041" y="69724"/>
                </a:lnTo>
                <a:lnTo>
                  <a:pt x="336041" y="76200"/>
                </a:lnTo>
                <a:lnTo>
                  <a:pt x="336041" y="80519"/>
                </a:lnTo>
                <a:lnTo>
                  <a:pt x="331342" y="80519"/>
                </a:lnTo>
                <a:lnTo>
                  <a:pt x="326771" y="84963"/>
                </a:lnTo>
                <a:lnTo>
                  <a:pt x="326771" y="87122"/>
                </a:lnTo>
                <a:lnTo>
                  <a:pt x="319786" y="84963"/>
                </a:lnTo>
                <a:lnTo>
                  <a:pt x="312800" y="80519"/>
                </a:lnTo>
                <a:lnTo>
                  <a:pt x="308228" y="76200"/>
                </a:lnTo>
                <a:lnTo>
                  <a:pt x="303529" y="74041"/>
                </a:lnTo>
                <a:lnTo>
                  <a:pt x="298958" y="80519"/>
                </a:lnTo>
                <a:lnTo>
                  <a:pt x="296672" y="87122"/>
                </a:lnTo>
                <a:lnTo>
                  <a:pt x="296672" y="89281"/>
                </a:lnTo>
                <a:lnTo>
                  <a:pt x="294259" y="89281"/>
                </a:lnTo>
                <a:lnTo>
                  <a:pt x="289687" y="89281"/>
                </a:lnTo>
                <a:lnTo>
                  <a:pt x="282701" y="87122"/>
                </a:lnTo>
                <a:lnTo>
                  <a:pt x="273430" y="80519"/>
                </a:lnTo>
                <a:lnTo>
                  <a:pt x="261874" y="78359"/>
                </a:lnTo>
                <a:lnTo>
                  <a:pt x="254888" y="76200"/>
                </a:lnTo>
                <a:lnTo>
                  <a:pt x="247903" y="76200"/>
                </a:lnTo>
                <a:lnTo>
                  <a:pt x="192277" y="76200"/>
                </a:lnTo>
                <a:lnTo>
                  <a:pt x="192277" y="71882"/>
                </a:lnTo>
                <a:lnTo>
                  <a:pt x="189991" y="71882"/>
                </a:lnTo>
                <a:lnTo>
                  <a:pt x="185420" y="69724"/>
                </a:lnTo>
                <a:lnTo>
                  <a:pt x="176149" y="69724"/>
                </a:lnTo>
                <a:lnTo>
                  <a:pt x="171450" y="67437"/>
                </a:lnTo>
                <a:lnTo>
                  <a:pt x="164591" y="65278"/>
                </a:lnTo>
                <a:lnTo>
                  <a:pt x="159892" y="60960"/>
                </a:lnTo>
                <a:lnTo>
                  <a:pt x="155321" y="58802"/>
                </a:lnTo>
                <a:lnTo>
                  <a:pt x="146050" y="58802"/>
                </a:lnTo>
                <a:lnTo>
                  <a:pt x="134365" y="58802"/>
                </a:lnTo>
                <a:lnTo>
                  <a:pt x="115824" y="56643"/>
                </a:lnTo>
                <a:lnTo>
                  <a:pt x="108965" y="56643"/>
                </a:lnTo>
                <a:lnTo>
                  <a:pt x="101980" y="56643"/>
                </a:lnTo>
                <a:lnTo>
                  <a:pt x="88011" y="56643"/>
                </a:lnTo>
                <a:lnTo>
                  <a:pt x="81152" y="52197"/>
                </a:lnTo>
                <a:lnTo>
                  <a:pt x="74167" y="50038"/>
                </a:lnTo>
                <a:lnTo>
                  <a:pt x="71882" y="47879"/>
                </a:lnTo>
                <a:lnTo>
                  <a:pt x="67183" y="45721"/>
                </a:lnTo>
                <a:lnTo>
                  <a:pt x="60198" y="45721"/>
                </a:lnTo>
                <a:lnTo>
                  <a:pt x="50926" y="45721"/>
                </a:lnTo>
                <a:lnTo>
                  <a:pt x="41655" y="45721"/>
                </a:lnTo>
                <a:lnTo>
                  <a:pt x="41655" y="41403"/>
                </a:lnTo>
                <a:lnTo>
                  <a:pt x="37084" y="36957"/>
                </a:lnTo>
                <a:lnTo>
                  <a:pt x="37084" y="32640"/>
                </a:lnTo>
                <a:lnTo>
                  <a:pt x="32385" y="2832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2" name="Freeform 532"/>
          <p:cNvSpPr/>
          <p:nvPr/>
        </p:nvSpPr>
        <p:spPr>
          <a:xfrm>
            <a:off x="9249156" y="4539996"/>
            <a:ext cx="336041" cy="89281"/>
          </a:xfrm>
          <a:custGeom>
            <a:avLst/>
            <a:gdLst/>
            <a:ahLst/>
            <a:cxnLst/>
            <a:rect l="0" t="0" r="0" b="0"/>
            <a:pathLst>
              <a:path w="336041" h="89281">
                <a:moveTo>
                  <a:pt x="32385" y="28322"/>
                </a:moveTo>
                <a:lnTo>
                  <a:pt x="16255" y="28322"/>
                </a:lnTo>
                <a:lnTo>
                  <a:pt x="6985" y="28322"/>
                </a:lnTo>
                <a:lnTo>
                  <a:pt x="0" y="21718"/>
                </a:lnTo>
                <a:lnTo>
                  <a:pt x="2286" y="21718"/>
                </a:lnTo>
                <a:lnTo>
                  <a:pt x="6985" y="19559"/>
                </a:lnTo>
                <a:lnTo>
                  <a:pt x="13842" y="19559"/>
                </a:lnTo>
                <a:lnTo>
                  <a:pt x="18541" y="17400"/>
                </a:lnTo>
                <a:lnTo>
                  <a:pt x="18541" y="15240"/>
                </a:lnTo>
                <a:lnTo>
                  <a:pt x="20827" y="13081"/>
                </a:lnTo>
                <a:lnTo>
                  <a:pt x="20827" y="8763"/>
                </a:lnTo>
                <a:lnTo>
                  <a:pt x="20827" y="4319"/>
                </a:lnTo>
                <a:lnTo>
                  <a:pt x="20827" y="2159"/>
                </a:lnTo>
                <a:lnTo>
                  <a:pt x="20827" y="0"/>
                </a:lnTo>
                <a:lnTo>
                  <a:pt x="25526" y="0"/>
                </a:lnTo>
                <a:lnTo>
                  <a:pt x="27812" y="0"/>
                </a:lnTo>
                <a:lnTo>
                  <a:pt x="37084" y="0"/>
                </a:lnTo>
                <a:lnTo>
                  <a:pt x="46354" y="0"/>
                </a:lnTo>
                <a:lnTo>
                  <a:pt x="60198" y="0"/>
                </a:lnTo>
                <a:lnTo>
                  <a:pt x="74167" y="2159"/>
                </a:lnTo>
                <a:lnTo>
                  <a:pt x="101980" y="6478"/>
                </a:lnTo>
                <a:lnTo>
                  <a:pt x="104266" y="6478"/>
                </a:lnTo>
                <a:lnTo>
                  <a:pt x="104266" y="8763"/>
                </a:lnTo>
                <a:lnTo>
                  <a:pt x="108965" y="10922"/>
                </a:lnTo>
                <a:lnTo>
                  <a:pt x="111251" y="13081"/>
                </a:lnTo>
                <a:lnTo>
                  <a:pt x="111251" y="21718"/>
                </a:lnTo>
                <a:lnTo>
                  <a:pt x="113537" y="26162"/>
                </a:lnTo>
                <a:lnTo>
                  <a:pt x="118237" y="28322"/>
                </a:lnTo>
                <a:lnTo>
                  <a:pt x="127508" y="28322"/>
                </a:lnTo>
                <a:lnTo>
                  <a:pt x="146050" y="28322"/>
                </a:lnTo>
                <a:lnTo>
                  <a:pt x="155321" y="28322"/>
                </a:lnTo>
                <a:lnTo>
                  <a:pt x="162178" y="28322"/>
                </a:lnTo>
                <a:lnTo>
                  <a:pt x="166877" y="26162"/>
                </a:lnTo>
                <a:lnTo>
                  <a:pt x="171450" y="21718"/>
                </a:lnTo>
                <a:lnTo>
                  <a:pt x="180721" y="19559"/>
                </a:lnTo>
                <a:lnTo>
                  <a:pt x="185420" y="17400"/>
                </a:lnTo>
                <a:lnTo>
                  <a:pt x="192277" y="15240"/>
                </a:lnTo>
                <a:lnTo>
                  <a:pt x="192277" y="17400"/>
                </a:lnTo>
                <a:lnTo>
                  <a:pt x="194690" y="19559"/>
                </a:lnTo>
                <a:lnTo>
                  <a:pt x="201549" y="21718"/>
                </a:lnTo>
                <a:lnTo>
                  <a:pt x="203962" y="21718"/>
                </a:lnTo>
                <a:lnTo>
                  <a:pt x="208534" y="21718"/>
                </a:lnTo>
                <a:lnTo>
                  <a:pt x="210820" y="26162"/>
                </a:lnTo>
                <a:lnTo>
                  <a:pt x="213233" y="28322"/>
                </a:lnTo>
                <a:lnTo>
                  <a:pt x="217804" y="28322"/>
                </a:lnTo>
                <a:lnTo>
                  <a:pt x="227075" y="28322"/>
                </a:lnTo>
                <a:lnTo>
                  <a:pt x="236347" y="30481"/>
                </a:lnTo>
                <a:lnTo>
                  <a:pt x="241046" y="30481"/>
                </a:lnTo>
                <a:lnTo>
                  <a:pt x="243332" y="32640"/>
                </a:lnTo>
                <a:lnTo>
                  <a:pt x="245617" y="36957"/>
                </a:lnTo>
                <a:lnTo>
                  <a:pt x="245617" y="39244"/>
                </a:lnTo>
                <a:lnTo>
                  <a:pt x="245617" y="43562"/>
                </a:lnTo>
                <a:lnTo>
                  <a:pt x="247903" y="50038"/>
                </a:lnTo>
                <a:lnTo>
                  <a:pt x="252602" y="50038"/>
                </a:lnTo>
                <a:lnTo>
                  <a:pt x="259587" y="52197"/>
                </a:lnTo>
                <a:lnTo>
                  <a:pt x="275716" y="56643"/>
                </a:lnTo>
                <a:lnTo>
                  <a:pt x="298958" y="58802"/>
                </a:lnTo>
                <a:lnTo>
                  <a:pt x="303529" y="58802"/>
                </a:lnTo>
                <a:lnTo>
                  <a:pt x="305942" y="60960"/>
                </a:lnTo>
                <a:lnTo>
                  <a:pt x="315213" y="65278"/>
                </a:lnTo>
                <a:lnTo>
                  <a:pt x="326771" y="69724"/>
                </a:lnTo>
                <a:lnTo>
                  <a:pt x="336041" y="69724"/>
                </a:lnTo>
                <a:lnTo>
                  <a:pt x="336041" y="76200"/>
                </a:lnTo>
                <a:lnTo>
                  <a:pt x="336041" y="80519"/>
                </a:lnTo>
                <a:lnTo>
                  <a:pt x="331342" y="80519"/>
                </a:lnTo>
                <a:lnTo>
                  <a:pt x="326771" y="84963"/>
                </a:lnTo>
                <a:lnTo>
                  <a:pt x="326771" y="87122"/>
                </a:lnTo>
                <a:lnTo>
                  <a:pt x="319786" y="84963"/>
                </a:lnTo>
                <a:lnTo>
                  <a:pt x="312800" y="80519"/>
                </a:lnTo>
                <a:lnTo>
                  <a:pt x="308228" y="76200"/>
                </a:lnTo>
                <a:lnTo>
                  <a:pt x="303529" y="74041"/>
                </a:lnTo>
                <a:lnTo>
                  <a:pt x="298958" y="80519"/>
                </a:lnTo>
                <a:lnTo>
                  <a:pt x="296672" y="87122"/>
                </a:lnTo>
                <a:lnTo>
                  <a:pt x="296672" y="89281"/>
                </a:lnTo>
                <a:lnTo>
                  <a:pt x="294259" y="89281"/>
                </a:lnTo>
                <a:lnTo>
                  <a:pt x="289687" y="89281"/>
                </a:lnTo>
                <a:lnTo>
                  <a:pt x="282701" y="87122"/>
                </a:lnTo>
                <a:lnTo>
                  <a:pt x="273430" y="80519"/>
                </a:lnTo>
                <a:lnTo>
                  <a:pt x="261874" y="78359"/>
                </a:lnTo>
                <a:lnTo>
                  <a:pt x="254888" y="76200"/>
                </a:lnTo>
                <a:lnTo>
                  <a:pt x="247903" y="76200"/>
                </a:lnTo>
                <a:lnTo>
                  <a:pt x="192277" y="76200"/>
                </a:lnTo>
                <a:lnTo>
                  <a:pt x="192277" y="71882"/>
                </a:lnTo>
                <a:lnTo>
                  <a:pt x="189991" y="71882"/>
                </a:lnTo>
                <a:lnTo>
                  <a:pt x="185420" y="69724"/>
                </a:lnTo>
                <a:lnTo>
                  <a:pt x="176149" y="69724"/>
                </a:lnTo>
                <a:lnTo>
                  <a:pt x="171450" y="67437"/>
                </a:lnTo>
                <a:lnTo>
                  <a:pt x="164591" y="65278"/>
                </a:lnTo>
                <a:lnTo>
                  <a:pt x="159892" y="60960"/>
                </a:lnTo>
                <a:lnTo>
                  <a:pt x="155321" y="58802"/>
                </a:lnTo>
                <a:lnTo>
                  <a:pt x="146050" y="58802"/>
                </a:lnTo>
                <a:lnTo>
                  <a:pt x="134365" y="58802"/>
                </a:lnTo>
                <a:lnTo>
                  <a:pt x="115824" y="56643"/>
                </a:lnTo>
                <a:lnTo>
                  <a:pt x="108965" y="56643"/>
                </a:lnTo>
                <a:lnTo>
                  <a:pt x="101980" y="56643"/>
                </a:lnTo>
                <a:lnTo>
                  <a:pt x="88011" y="56643"/>
                </a:lnTo>
                <a:lnTo>
                  <a:pt x="81152" y="52197"/>
                </a:lnTo>
                <a:lnTo>
                  <a:pt x="74167" y="50038"/>
                </a:lnTo>
                <a:lnTo>
                  <a:pt x="71882" y="47879"/>
                </a:lnTo>
                <a:lnTo>
                  <a:pt x="67183" y="45721"/>
                </a:lnTo>
                <a:lnTo>
                  <a:pt x="60198" y="45721"/>
                </a:lnTo>
                <a:lnTo>
                  <a:pt x="50926" y="45721"/>
                </a:lnTo>
                <a:lnTo>
                  <a:pt x="41655" y="45721"/>
                </a:lnTo>
                <a:lnTo>
                  <a:pt x="41655" y="41403"/>
                </a:lnTo>
                <a:lnTo>
                  <a:pt x="37084" y="36957"/>
                </a:lnTo>
                <a:lnTo>
                  <a:pt x="37084" y="32640"/>
                </a:lnTo>
                <a:lnTo>
                  <a:pt x="32385" y="2832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3" name="Freeform 533"/>
          <p:cNvSpPr/>
          <p:nvPr/>
        </p:nvSpPr>
        <p:spPr>
          <a:xfrm>
            <a:off x="9249156" y="4398265"/>
            <a:ext cx="52577" cy="45084"/>
          </a:xfrm>
          <a:custGeom>
            <a:avLst/>
            <a:gdLst/>
            <a:ahLst/>
            <a:cxnLst/>
            <a:rect l="0" t="0" r="0" b="0"/>
            <a:pathLst>
              <a:path w="52577" h="45084">
                <a:moveTo>
                  <a:pt x="0" y="8635"/>
                </a:moveTo>
                <a:lnTo>
                  <a:pt x="6858" y="6477"/>
                </a:lnTo>
                <a:lnTo>
                  <a:pt x="13715" y="4318"/>
                </a:lnTo>
                <a:lnTo>
                  <a:pt x="16001" y="0"/>
                </a:lnTo>
                <a:lnTo>
                  <a:pt x="25146" y="0"/>
                </a:lnTo>
                <a:lnTo>
                  <a:pt x="27432" y="0"/>
                </a:lnTo>
                <a:lnTo>
                  <a:pt x="29717" y="2159"/>
                </a:lnTo>
                <a:lnTo>
                  <a:pt x="29717" y="4318"/>
                </a:lnTo>
                <a:lnTo>
                  <a:pt x="29717" y="8635"/>
                </a:lnTo>
                <a:lnTo>
                  <a:pt x="29717" y="12827"/>
                </a:lnTo>
                <a:lnTo>
                  <a:pt x="32003" y="17144"/>
                </a:lnTo>
                <a:lnTo>
                  <a:pt x="38862" y="23621"/>
                </a:lnTo>
                <a:lnTo>
                  <a:pt x="45720" y="27940"/>
                </a:lnTo>
                <a:lnTo>
                  <a:pt x="52577" y="32258"/>
                </a:lnTo>
                <a:lnTo>
                  <a:pt x="48005" y="40766"/>
                </a:lnTo>
                <a:lnTo>
                  <a:pt x="48005" y="42925"/>
                </a:lnTo>
                <a:lnTo>
                  <a:pt x="45720" y="45084"/>
                </a:lnTo>
                <a:lnTo>
                  <a:pt x="43434" y="45084"/>
                </a:lnTo>
                <a:lnTo>
                  <a:pt x="38862" y="42925"/>
                </a:lnTo>
                <a:lnTo>
                  <a:pt x="32003" y="38608"/>
                </a:lnTo>
                <a:lnTo>
                  <a:pt x="25146" y="32258"/>
                </a:lnTo>
                <a:lnTo>
                  <a:pt x="25146" y="27940"/>
                </a:lnTo>
                <a:lnTo>
                  <a:pt x="25146" y="25781"/>
                </a:lnTo>
                <a:lnTo>
                  <a:pt x="25146" y="21462"/>
                </a:lnTo>
                <a:lnTo>
                  <a:pt x="27432" y="19303"/>
                </a:lnTo>
                <a:lnTo>
                  <a:pt x="25146" y="19303"/>
                </a:lnTo>
                <a:lnTo>
                  <a:pt x="9144" y="17144"/>
                </a:lnTo>
                <a:lnTo>
                  <a:pt x="0" y="12827"/>
                </a:lnTo>
                <a:lnTo>
                  <a:pt x="0" y="863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4" name="Freeform 534"/>
          <p:cNvSpPr/>
          <p:nvPr/>
        </p:nvSpPr>
        <p:spPr>
          <a:xfrm>
            <a:off x="9249156" y="4398265"/>
            <a:ext cx="52577" cy="45084"/>
          </a:xfrm>
          <a:custGeom>
            <a:avLst/>
            <a:gdLst/>
            <a:ahLst/>
            <a:cxnLst/>
            <a:rect l="0" t="0" r="0" b="0"/>
            <a:pathLst>
              <a:path w="52577" h="45084">
                <a:moveTo>
                  <a:pt x="0" y="8635"/>
                </a:moveTo>
                <a:lnTo>
                  <a:pt x="6858" y="6477"/>
                </a:lnTo>
                <a:lnTo>
                  <a:pt x="13715" y="4318"/>
                </a:lnTo>
                <a:lnTo>
                  <a:pt x="16001" y="0"/>
                </a:lnTo>
                <a:lnTo>
                  <a:pt x="25146" y="0"/>
                </a:lnTo>
                <a:lnTo>
                  <a:pt x="27432" y="0"/>
                </a:lnTo>
                <a:lnTo>
                  <a:pt x="29717" y="2159"/>
                </a:lnTo>
                <a:lnTo>
                  <a:pt x="29717" y="4318"/>
                </a:lnTo>
                <a:lnTo>
                  <a:pt x="29717" y="8635"/>
                </a:lnTo>
                <a:lnTo>
                  <a:pt x="29717" y="12827"/>
                </a:lnTo>
                <a:lnTo>
                  <a:pt x="32003" y="17144"/>
                </a:lnTo>
                <a:lnTo>
                  <a:pt x="38862" y="23621"/>
                </a:lnTo>
                <a:lnTo>
                  <a:pt x="45720" y="27940"/>
                </a:lnTo>
                <a:lnTo>
                  <a:pt x="52577" y="32258"/>
                </a:lnTo>
                <a:lnTo>
                  <a:pt x="48005" y="40766"/>
                </a:lnTo>
                <a:lnTo>
                  <a:pt x="48005" y="42925"/>
                </a:lnTo>
                <a:lnTo>
                  <a:pt x="45720" y="45084"/>
                </a:lnTo>
                <a:lnTo>
                  <a:pt x="43434" y="45084"/>
                </a:lnTo>
                <a:lnTo>
                  <a:pt x="38862" y="42925"/>
                </a:lnTo>
                <a:lnTo>
                  <a:pt x="32003" y="38608"/>
                </a:lnTo>
                <a:lnTo>
                  <a:pt x="25146" y="32258"/>
                </a:lnTo>
                <a:lnTo>
                  <a:pt x="25146" y="27940"/>
                </a:lnTo>
                <a:lnTo>
                  <a:pt x="25146" y="25781"/>
                </a:lnTo>
                <a:lnTo>
                  <a:pt x="25146" y="21462"/>
                </a:lnTo>
                <a:lnTo>
                  <a:pt x="27432" y="19303"/>
                </a:lnTo>
                <a:lnTo>
                  <a:pt x="25146" y="19303"/>
                </a:lnTo>
                <a:lnTo>
                  <a:pt x="9144" y="17144"/>
                </a:lnTo>
                <a:lnTo>
                  <a:pt x="0" y="12827"/>
                </a:lnTo>
                <a:lnTo>
                  <a:pt x="0" y="863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5" name="Freeform 535"/>
          <p:cNvSpPr/>
          <p:nvPr/>
        </p:nvSpPr>
        <p:spPr>
          <a:xfrm>
            <a:off x="9332976" y="4433317"/>
            <a:ext cx="35814" cy="34416"/>
          </a:xfrm>
          <a:custGeom>
            <a:avLst/>
            <a:gdLst/>
            <a:ahLst/>
            <a:cxnLst/>
            <a:rect l="0" t="0" r="0" b="0"/>
            <a:pathLst>
              <a:path w="35814" h="34416">
                <a:moveTo>
                  <a:pt x="35814" y="4317"/>
                </a:moveTo>
                <a:lnTo>
                  <a:pt x="31368" y="17272"/>
                </a:lnTo>
                <a:lnTo>
                  <a:pt x="29082" y="21463"/>
                </a:lnTo>
                <a:lnTo>
                  <a:pt x="26924" y="30098"/>
                </a:lnTo>
                <a:lnTo>
                  <a:pt x="26924" y="34416"/>
                </a:lnTo>
                <a:lnTo>
                  <a:pt x="6730" y="34416"/>
                </a:lnTo>
                <a:lnTo>
                  <a:pt x="2285" y="30098"/>
                </a:lnTo>
                <a:lnTo>
                  <a:pt x="0" y="17272"/>
                </a:lnTo>
                <a:lnTo>
                  <a:pt x="2285" y="8635"/>
                </a:lnTo>
                <a:lnTo>
                  <a:pt x="2285" y="4317"/>
                </a:lnTo>
                <a:lnTo>
                  <a:pt x="13462" y="0"/>
                </a:lnTo>
                <a:lnTo>
                  <a:pt x="24638" y="0"/>
                </a:lnTo>
                <a:lnTo>
                  <a:pt x="35814" y="431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6" name="Freeform 536"/>
          <p:cNvSpPr/>
          <p:nvPr/>
        </p:nvSpPr>
        <p:spPr>
          <a:xfrm>
            <a:off x="9332976" y="4433317"/>
            <a:ext cx="35814" cy="34416"/>
          </a:xfrm>
          <a:custGeom>
            <a:avLst/>
            <a:gdLst/>
            <a:ahLst/>
            <a:cxnLst/>
            <a:rect l="0" t="0" r="0" b="0"/>
            <a:pathLst>
              <a:path w="35814" h="34416">
                <a:moveTo>
                  <a:pt x="35814" y="4317"/>
                </a:moveTo>
                <a:lnTo>
                  <a:pt x="31368" y="17272"/>
                </a:lnTo>
                <a:lnTo>
                  <a:pt x="29082" y="21463"/>
                </a:lnTo>
                <a:lnTo>
                  <a:pt x="26924" y="30098"/>
                </a:lnTo>
                <a:lnTo>
                  <a:pt x="26924" y="34416"/>
                </a:lnTo>
                <a:lnTo>
                  <a:pt x="6730" y="34416"/>
                </a:lnTo>
                <a:lnTo>
                  <a:pt x="2285" y="30098"/>
                </a:lnTo>
                <a:lnTo>
                  <a:pt x="0" y="17272"/>
                </a:lnTo>
                <a:lnTo>
                  <a:pt x="2285" y="8635"/>
                </a:lnTo>
                <a:lnTo>
                  <a:pt x="2285" y="4317"/>
                </a:lnTo>
                <a:lnTo>
                  <a:pt x="13462" y="0"/>
                </a:lnTo>
                <a:lnTo>
                  <a:pt x="24638" y="0"/>
                </a:lnTo>
                <a:lnTo>
                  <a:pt x="35814" y="431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7" name="Freeform 537"/>
          <p:cNvSpPr/>
          <p:nvPr/>
        </p:nvSpPr>
        <p:spPr>
          <a:xfrm>
            <a:off x="8904731" y="4166617"/>
            <a:ext cx="372619" cy="363601"/>
          </a:xfrm>
          <a:custGeom>
            <a:avLst/>
            <a:gdLst/>
            <a:ahLst/>
            <a:cxnLst/>
            <a:rect l="0" t="0" r="0" b="0"/>
            <a:pathLst>
              <a:path w="372619" h="363601">
                <a:moveTo>
                  <a:pt x="89027" y="95250"/>
                </a:moveTo>
                <a:lnTo>
                  <a:pt x="84328" y="90932"/>
                </a:lnTo>
                <a:lnTo>
                  <a:pt x="79629" y="82295"/>
                </a:lnTo>
                <a:lnTo>
                  <a:pt x="63247" y="67056"/>
                </a:lnTo>
                <a:lnTo>
                  <a:pt x="46863" y="54101"/>
                </a:lnTo>
                <a:lnTo>
                  <a:pt x="39878" y="47625"/>
                </a:lnTo>
                <a:lnTo>
                  <a:pt x="37465" y="43307"/>
                </a:lnTo>
                <a:lnTo>
                  <a:pt x="21083" y="36829"/>
                </a:lnTo>
                <a:lnTo>
                  <a:pt x="11685" y="30353"/>
                </a:lnTo>
                <a:lnTo>
                  <a:pt x="2287" y="19431"/>
                </a:lnTo>
                <a:lnTo>
                  <a:pt x="0" y="12954"/>
                </a:lnTo>
                <a:lnTo>
                  <a:pt x="0" y="8635"/>
                </a:lnTo>
                <a:lnTo>
                  <a:pt x="0" y="6476"/>
                </a:lnTo>
                <a:lnTo>
                  <a:pt x="6986" y="4317"/>
                </a:lnTo>
                <a:lnTo>
                  <a:pt x="11685" y="2158"/>
                </a:lnTo>
                <a:lnTo>
                  <a:pt x="16384" y="0"/>
                </a:lnTo>
                <a:lnTo>
                  <a:pt x="21083" y="6476"/>
                </a:lnTo>
                <a:lnTo>
                  <a:pt x="25782" y="8635"/>
                </a:lnTo>
                <a:lnTo>
                  <a:pt x="30480" y="12954"/>
                </a:lnTo>
                <a:lnTo>
                  <a:pt x="37465" y="12954"/>
                </a:lnTo>
                <a:lnTo>
                  <a:pt x="51562" y="12954"/>
                </a:lnTo>
                <a:lnTo>
                  <a:pt x="67946" y="12954"/>
                </a:lnTo>
                <a:lnTo>
                  <a:pt x="79629" y="15113"/>
                </a:lnTo>
                <a:lnTo>
                  <a:pt x="82042" y="15113"/>
                </a:lnTo>
                <a:lnTo>
                  <a:pt x="84328" y="17272"/>
                </a:lnTo>
                <a:lnTo>
                  <a:pt x="89027" y="21589"/>
                </a:lnTo>
                <a:lnTo>
                  <a:pt x="93726" y="25907"/>
                </a:lnTo>
                <a:lnTo>
                  <a:pt x="100712" y="36829"/>
                </a:lnTo>
                <a:lnTo>
                  <a:pt x="105411" y="43307"/>
                </a:lnTo>
                <a:lnTo>
                  <a:pt x="110110" y="49783"/>
                </a:lnTo>
                <a:lnTo>
                  <a:pt x="121794" y="56260"/>
                </a:lnTo>
                <a:lnTo>
                  <a:pt x="128905" y="62738"/>
                </a:lnTo>
                <a:lnTo>
                  <a:pt x="131191" y="62738"/>
                </a:lnTo>
                <a:lnTo>
                  <a:pt x="135890" y="64897"/>
                </a:lnTo>
                <a:lnTo>
                  <a:pt x="142875" y="67056"/>
                </a:lnTo>
                <a:lnTo>
                  <a:pt x="147575" y="69214"/>
                </a:lnTo>
                <a:lnTo>
                  <a:pt x="156973" y="75691"/>
                </a:lnTo>
                <a:lnTo>
                  <a:pt x="173355" y="93091"/>
                </a:lnTo>
                <a:lnTo>
                  <a:pt x="178054" y="97408"/>
                </a:lnTo>
                <a:lnTo>
                  <a:pt x="180467" y="103885"/>
                </a:lnTo>
                <a:lnTo>
                  <a:pt x="182753" y="110363"/>
                </a:lnTo>
                <a:lnTo>
                  <a:pt x="187452" y="110363"/>
                </a:lnTo>
                <a:lnTo>
                  <a:pt x="189738" y="112522"/>
                </a:lnTo>
                <a:lnTo>
                  <a:pt x="194437" y="112522"/>
                </a:lnTo>
                <a:lnTo>
                  <a:pt x="199137" y="110363"/>
                </a:lnTo>
                <a:lnTo>
                  <a:pt x="203836" y="110363"/>
                </a:lnTo>
                <a:lnTo>
                  <a:pt x="206249" y="114681"/>
                </a:lnTo>
                <a:lnTo>
                  <a:pt x="213234" y="118998"/>
                </a:lnTo>
                <a:lnTo>
                  <a:pt x="227330" y="129794"/>
                </a:lnTo>
                <a:lnTo>
                  <a:pt x="241300" y="138557"/>
                </a:lnTo>
                <a:lnTo>
                  <a:pt x="250699" y="138557"/>
                </a:lnTo>
                <a:lnTo>
                  <a:pt x="250699" y="142875"/>
                </a:lnTo>
                <a:lnTo>
                  <a:pt x="250699" y="147192"/>
                </a:lnTo>
                <a:lnTo>
                  <a:pt x="257684" y="153669"/>
                </a:lnTo>
                <a:lnTo>
                  <a:pt x="262383" y="151510"/>
                </a:lnTo>
                <a:lnTo>
                  <a:pt x="269495" y="149351"/>
                </a:lnTo>
                <a:lnTo>
                  <a:pt x="269495" y="155829"/>
                </a:lnTo>
                <a:lnTo>
                  <a:pt x="269495" y="160147"/>
                </a:lnTo>
                <a:lnTo>
                  <a:pt x="267082" y="160147"/>
                </a:lnTo>
                <a:lnTo>
                  <a:pt x="262383" y="166623"/>
                </a:lnTo>
                <a:lnTo>
                  <a:pt x="278892" y="166623"/>
                </a:lnTo>
                <a:lnTo>
                  <a:pt x="290576" y="166623"/>
                </a:lnTo>
                <a:lnTo>
                  <a:pt x="290576" y="179578"/>
                </a:lnTo>
                <a:lnTo>
                  <a:pt x="288163" y="188341"/>
                </a:lnTo>
                <a:lnTo>
                  <a:pt x="288163" y="201294"/>
                </a:lnTo>
                <a:lnTo>
                  <a:pt x="288163" y="205613"/>
                </a:lnTo>
                <a:lnTo>
                  <a:pt x="290576" y="207772"/>
                </a:lnTo>
                <a:lnTo>
                  <a:pt x="292862" y="209931"/>
                </a:lnTo>
                <a:lnTo>
                  <a:pt x="299975" y="214248"/>
                </a:lnTo>
                <a:lnTo>
                  <a:pt x="311659" y="216407"/>
                </a:lnTo>
                <a:lnTo>
                  <a:pt x="321057" y="216407"/>
                </a:lnTo>
                <a:lnTo>
                  <a:pt x="321057" y="235966"/>
                </a:lnTo>
                <a:lnTo>
                  <a:pt x="321057" y="240283"/>
                </a:lnTo>
                <a:lnTo>
                  <a:pt x="318644" y="246760"/>
                </a:lnTo>
                <a:lnTo>
                  <a:pt x="318644" y="244601"/>
                </a:lnTo>
                <a:lnTo>
                  <a:pt x="328041" y="244601"/>
                </a:lnTo>
                <a:lnTo>
                  <a:pt x="332740" y="244601"/>
                </a:lnTo>
                <a:lnTo>
                  <a:pt x="332740" y="246760"/>
                </a:lnTo>
                <a:lnTo>
                  <a:pt x="335026" y="251079"/>
                </a:lnTo>
                <a:lnTo>
                  <a:pt x="342138" y="255397"/>
                </a:lnTo>
                <a:lnTo>
                  <a:pt x="360808" y="264032"/>
                </a:lnTo>
                <a:lnTo>
                  <a:pt x="365507" y="268351"/>
                </a:lnTo>
                <a:lnTo>
                  <a:pt x="370205" y="272669"/>
                </a:lnTo>
                <a:lnTo>
                  <a:pt x="372619" y="276986"/>
                </a:lnTo>
                <a:lnTo>
                  <a:pt x="370205" y="311657"/>
                </a:lnTo>
                <a:lnTo>
                  <a:pt x="365507" y="335407"/>
                </a:lnTo>
                <a:lnTo>
                  <a:pt x="365507" y="348488"/>
                </a:lnTo>
                <a:lnTo>
                  <a:pt x="363221" y="359282"/>
                </a:lnTo>
                <a:lnTo>
                  <a:pt x="356109" y="363601"/>
                </a:lnTo>
                <a:lnTo>
                  <a:pt x="344425" y="361441"/>
                </a:lnTo>
                <a:lnTo>
                  <a:pt x="332740" y="359282"/>
                </a:lnTo>
                <a:lnTo>
                  <a:pt x="330327" y="359282"/>
                </a:lnTo>
                <a:lnTo>
                  <a:pt x="325755" y="361441"/>
                </a:lnTo>
                <a:lnTo>
                  <a:pt x="321057" y="363601"/>
                </a:lnTo>
                <a:lnTo>
                  <a:pt x="313945" y="361441"/>
                </a:lnTo>
                <a:lnTo>
                  <a:pt x="309246" y="354964"/>
                </a:lnTo>
                <a:lnTo>
                  <a:pt x="302261" y="346329"/>
                </a:lnTo>
                <a:lnTo>
                  <a:pt x="297562" y="342010"/>
                </a:lnTo>
                <a:lnTo>
                  <a:pt x="290576" y="335407"/>
                </a:lnTo>
                <a:lnTo>
                  <a:pt x="278892" y="326770"/>
                </a:lnTo>
                <a:lnTo>
                  <a:pt x="260097" y="315976"/>
                </a:lnTo>
                <a:lnTo>
                  <a:pt x="248412" y="307339"/>
                </a:lnTo>
                <a:lnTo>
                  <a:pt x="232029" y="294385"/>
                </a:lnTo>
                <a:lnTo>
                  <a:pt x="227330" y="292226"/>
                </a:lnTo>
                <a:lnTo>
                  <a:pt x="224917" y="287908"/>
                </a:lnTo>
                <a:lnTo>
                  <a:pt x="217933" y="281304"/>
                </a:lnTo>
                <a:lnTo>
                  <a:pt x="210821" y="272669"/>
                </a:lnTo>
                <a:lnTo>
                  <a:pt x="203836" y="264032"/>
                </a:lnTo>
                <a:lnTo>
                  <a:pt x="203836" y="255397"/>
                </a:lnTo>
                <a:lnTo>
                  <a:pt x="199137" y="248919"/>
                </a:lnTo>
                <a:lnTo>
                  <a:pt x="199137" y="244601"/>
                </a:lnTo>
                <a:lnTo>
                  <a:pt x="185166" y="220726"/>
                </a:lnTo>
                <a:lnTo>
                  <a:pt x="173355" y="203454"/>
                </a:lnTo>
                <a:lnTo>
                  <a:pt x="159386" y="186182"/>
                </a:lnTo>
                <a:lnTo>
                  <a:pt x="154687" y="179578"/>
                </a:lnTo>
                <a:lnTo>
                  <a:pt x="149987" y="175260"/>
                </a:lnTo>
                <a:lnTo>
                  <a:pt x="145288" y="170941"/>
                </a:lnTo>
                <a:lnTo>
                  <a:pt x="142875" y="166623"/>
                </a:lnTo>
                <a:lnTo>
                  <a:pt x="135890" y="162306"/>
                </a:lnTo>
                <a:lnTo>
                  <a:pt x="135890" y="157988"/>
                </a:lnTo>
                <a:lnTo>
                  <a:pt x="133604" y="151510"/>
                </a:lnTo>
                <a:lnTo>
                  <a:pt x="131191" y="145033"/>
                </a:lnTo>
                <a:lnTo>
                  <a:pt x="131191" y="138557"/>
                </a:lnTo>
                <a:lnTo>
                  <a:pt x="128905" y="132079"/>
                </a:lnTo>
                <a:lnTo>
                  <a:pt x="126492" y="127635"/>
                </a:lnTo>
                <a:lnTo>
                  <a:pt x="121794" y="123316"/>
                </a:lnTo>
                <a:lnTo>
                  <a:pt x="117095" y="118998"/>
                </a:lnTo>
                <a:lnTo>
                  <a:pt x="112523" y="116839"/>
                </a:lnTo>
                <a:lnTo>
                  <a:pt x="100712" y="110363"/>
                </a:lnTo>
                <a:lnTo>
                  <a:pt x="89027" y="103885"/>
                </a:lnTo>
                <a:lnTo>
                  <a:pt x="89027" y="101726"/>
                </a:lnTo>
                <a:lnTo>
                  <a:pt x="84328" y="95250"/>
                </a:lnTo>
                <a:lnTo>
                  <a:pt x="89027" y="9525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8" name="Freeform 538"/>
          <p:cNvSpPr/>
          <p:nvPr/>
        </p:nvSpPr>
        <p:spPr>
          <a:xfrm>
            <a:off x="8904731" y="4166617"/>
            <a:ext cx="372619" cy="363601"/>
          </a:xfrm>
          <a:custGeom>
            <a:avLst/>
            <a:gdLst/>
            <a:ahLst/>
            <a:cxnLst/>
            <a:rect l="0" t="0" r="0" b="0"/>
            <a:pathLst>
              <a:path w="372619" h="363601">
                <a:moveTo>
                  <a:pt x="89027" y="95250"/>
                </a:moveTo>
                <a:lnTo>
                  <a:pt x="84328" y="90932"/>
                </a:lnTo>
                <a:lnTo>
                  <a:pt x="79629" y="82295"/>
                </a:lnTo>
                <a:lnTo>
                  <a:pt x="63247" y="67056"/>
                </a:lnTo>
                <a:lnTo>
                  <a:pt x="46863" y="54101"/>
                </a:lnTo>
                <a:lnTo>
                  <a:pt x="39878" y="47625"/>
                </a:lnTo>
                <a:lnTo>
                  <a:pt x="37465" y="43307"/>
                </a:lnTo>
                <a:lnTo>
                  <a:pt x="21083" y="36829"/>
                </a:lnTo>
                <a:lnTo>
                  <a:pt x="11685" y="30353"/>
                </a:lnTo>
                <a:lnTo>
                  <a:pt x="2287" y="19431"/>
                </a:lnTo>
                <a:lnTo>
                  <a:pt x="0" y="12954"/>
                </a:lnTo>
                <a:lnTo>
                  <a:pt x="0" y="8635"/>
                </a:lnTo>
                <a:lnTo>
                  <a:pt x="0" y="6476"/>
                </a:lnTo>
                <a:lnTo>
                  <a:pt x="6986" y="4317"/>
                </a:lnTo>
                <a:lnTo>
                  <a:pt x="11685" y="2158"/>
                </a:lnTo>
                <a:lnTo>
                  <a:pt x="16384" y="0"/>
                </a:lnTo>
                <a:lnTo>
                  <a:pt x="21083" y="6476"/>
                </a:lnTo>
                <a:lnTo>
                  <a:pt x="25782" y="8635"/>
                </a:lnTo>
                <a:lnTo>
                  <a:pt x="30480" y="12954"/>
                </a:lnTo>
                <a:lnTo>
                  <a:pt x="37465" y="12954"/>
                </a:lnTo>
                <a:lnTo>
                  <a:pt x="51562" y="12954"/>
                </a:lnTo>
                <a:lnTo>
                  <a:pt x="67946" y="12954"/>
                </a:lnTo>
                <a:lnTo>
                  <a:pt x="79629" y="15113"/>
                </a:lnTo>
                <a:lnTo>
                  <a:pt x="82042" y="15113"/>
                </a:lnTo>
                <a:lnTo>
                  <a:pt x="84328" y="17272"/>
                </a:lnTo>
                <a:lnTo>
                  <a:pt x="89027" y="21589"/>
                </a:lnTo>
                <a:lnTo>
                  <a:pt x="93726" y="25907"/>
                </a:lnTo>
                <a:lnTo>
                  <a:pt x="100712" y="36829"/>
                </a:lnTo>
                <a:lnTo>
                  <a:pt x="105411" y="43307"/>
                </a:lnTo>
                <a:lnTo>
                  <a:pt x="110110" y="49783"/>
                </a:lnTo>
                <a:lnTo>
                  <a:pt x="121794" y="56260"/>
                </a:lnTo>
                <a:lnTo>
                  <a:pt x="128905" y="62738"/>
                </a:lnTo>
                <a:lnTo>
                  <a:pt x="131191" y="62738"/>
                </a:lnTo>
                <a:lnTo>
                  <a:pt x="135890" y="64897"/>
                </a:lnTo>
                <a:lnTo>
                  <a:pt x="142875" y="67056"/>
                </a:lnTo>
                <a:lnTo>
                  <a:pt x="147575" y="69214"/>
                </a:lnTo>
                <a:lnTo>
                  <a:pt x="156973" y="75691"/>
                </a:lnTo>
                <a:lnTo>
                  <a:pt x="173355" y="93091"/>
                </a:lnTo>
                <a:lnTo>
                  <a:pt x="178054" y="97408"/>
                </a:lnTo>
                <a:lnTo>
                  <a:pt x="180467" y="103885"/>
                </a:lnTo>
                <a:lnTo>
                  <a:pt x="182753" y="110363"/>
                </a:lnTo>
                <a:lnTo>
                  <a:pt x="187452" y="110363"/>
                </a:lnTo>
                <a:lnTo>
                  <a:pt x="189738" y="112522"/>
                </a:lnTo>
                <a:lnTo>
                  <a:pt x="194437" y="112522"/>
                </a:lnTo>
                <a:lnTo>
                  <a:pt x="199137" y="110363"/>
                </a:lnTo>
                <a:lnTo>
                  <a:pt x="203836" y="110363"/>
                </a:lnTo>
                <a:lnTo>
                  <a:pt x="206249" y="114681"/>
                </a:lnTo>
                <a:lnTo>
                  <a:pt x="213234" y="118998"/>
                </a:lnTo>
                <a:lnTo>
                  <a:pt x="227330" y="129794"/>
                </a:lnTo>
                <a:lnTo>
                  <a:pt x="241300" y="138557"/>
                </a:lnTo>
                <a:lnTo>
                  <a:pt x="250699" y="138557"/>
                </a:lnTo>
                <a:lnTo>
                  <a:pt x="250699" y="142875"/>
                </a:lnTo>
                <a:lnTo>
                  <a:pt x="250699" y="147192"/>
                </a:lnTo>
                <a:lnTo>
                  <a:pt x="257684" y="153669"/>
                </a:lnTo>
                <a:lnTo>
                  <a:pt x="262383" y="151510"/>
                </a:lnTo>
                <a:lnTo>
                  <a:pt x="269495" y="149351"/>
                </a:lnTo>
                <a:lnTo>
                  <a:pt x="269495" y="155829"/>
                </a:lnTo>
                <a:lnTo>
                  <a:pt x="269495" y="160147"/>
                </a:lnTo>
                <a:lnTo>
                  <a:pt x="267082" y="160147"/>
                </a:lnTo>
                <a:lnTo>
                  <a:pt x="262383" y="166623"/>
                </a:lnTo>
                <a:lnTo>
                  <a:pt x="278892" y="166623"/>
                </a:lnTo>
                <a:lnTo>
                  <a:pt x="290576" y="166623"/>
                </a:lnTo>
                <a:lnTo>
                  <a:pt x="290576" y="179578"/>
                </a:lnTo>
                <a:lnTo>
                  <a:pt x="288163" y="188341"/>
                </a:lnTo>
                <a:lnTo>
                  <a:pt x="288163" y="201294"/>
                </a:lnTo>
                <a:lnTo>
                  <a:pt x="288163" y="205613"/>
                </a:lnTo>
                <a:lnTo>
                  <a:pt x="290576" y="207772"/>
                </a:lnTo>
                <a:lnTo>
                  <a:pt x="292862" y="209931"/>
                </a:lnTo>
                <a:lnTo>
                  <a:pt x="299975" y="214248"/>
                </a:lnTo>
                <a:lnTo>
                  <a:pt x="311659" y="216407"/>
                </a:lnTo>
                <a:lnTo>
                  <a:pt x="321057" y="216407"/>
                </a:lnTo>
                <a:lnTo>
                  <a:pt x="321057" y="235966"/>
                </a:lnTo>
                <a:lnTo>
                  <a:pt x="321057" y="240283"/>
                </a:lnTo>
                <a:lnTo>
                  <a:pt x="318644" y="246760"/>
                </a:lnTo>
                <a:lnTo>
                  <a:pt x="318644" y="244601"/>
                </a:lnTo>
                <a:lnTo>
                  <a:pt x="328041" y="244601"/>
                </a:lnTo>
                <a:lnTo>
                  <a:pt x="332740" y="244601"/>
                </a:lnTo>
                <a:lnTo>
                  <a:pt x="332740" y="246760"/>
                </a:lnTo>
                <a:lnTo>
                  <a:pt x="335026" y="251079"/>
                </a:lnTo>
                <a:lnTo>
                  <a:pt x="342138" y="255397"/>
                </a:lnTo>
                <a:lnTo>
                  <a:pt x="360808" y="264032"/>
                </a:lnTo>
                <a:lnTo>
                  <a:pt x="365507" y="268351"/>
                </a:lnTo>
                <a:lnTo>
                  <a:pt x="370205" y="272669"/>
                </a:lnTo>
                <a:lnTo>
                  <a:pt x="372619" y="276986"/>
                </a:lnTo>
                <a:lnTo>
                  <a:pt x="370205" y="311657"/>
                </a:lnTo>
                <a:lnTo>
                  <a:pt x="365507" y="335407"/>
                </a:lnTo>
                <a:lnTo>
                  <a:pt x="365507" y="348488"/>
                </a:lnTo>
                <a:lnTo>
                  <a:pt x="363221" y="359282"/>
                </a:lnTo>
                <a:lnTo>
                  <a:pt x="356109" y="363601"/>
                </a:lnTo>
                <a:lnTo>
                  <a:pt x="344425" y="361441"/>
                </a:lnTo>
                <a:lnTo>
                  <a:pt x="332740" y="359282"/>
                </a:lnTo>
                <a:lnTo>
                  <a:pt x="330327" y="359282"/>
                </a:lnTo>
                <a:lnTo>
                  <a:pt x="325755" y="361441"/>
                </a:lnTo>
                <a:lnTo>
                  <a:pt x="321057" y="363601"/>
                </a:lnTo>
                <a:lnTo>
                  <a:pt x="313945" y="361441"/>
                </a:lnTo>
                <a:lnTo>
                  <a:pt x="309246" y="354964"/>
                </a:lnTo>
                <a:lnTo>
                  <a:pt x="302261" y="346329"/>
                </a:lnTo>
                <a:lnTo>
                  <a:pt x="297562" y="342010"/>
                </a:lnTo>
                <a:lnTo>
                  <a:pt x="290576" y="335407"/>
                </a:lnTo>
                <a:lnTo>
                  <a:pt x="278892" y="326770"/>
                </a:lnTo>
                <a:lnTo>
                  <a:pt x="260097" y="315976"/>
                </a:lnTo>
                <a:lnTo>
                  <a:pt x="248412" y="307339"/>
                </a:lnTo>
                <a:lnTo>
                  <a:pt x="232029" y="294385"/>
                </a:lnTo>
                <a:lnTo>
                  <a:pt x="227330" y="292226"/>
                </a:lnTo>
                <a:lnTo>
                  <a:pt x="224917" y="287908"/>
                </a:lnTo>
                <a:lnTo>
                  <a:pt x="217933" y="281304"/>
                </a:lnTo>
                <a:lnTo>
                  <a:pt x="210821" y="272669"/>
                </a:lnTo>
                <a:lnTo>
                  <a:pt x="203836" y="264032"/>
                </a:lnTo>
                <a:lnTo>
                  <a:pt x="203836" y="255397"/>
                </a:lnTo>
                <a:lnTo>
                  <a:pt x="199137" y="248919"/>
                </a:lnTo>
                <a:lnTo>
                  <a:pt x="199137" y="244601"/>
                </a:lnTo>
                <a:lnTo>
                  <a:pt x="185166" y="220726"/>
                </a:lnTo>
                <a:lnTo>
                  <a:pt x="173355" y="203454"/>
                </a:lnTo>
                <a:lnTo>
                  <a:pt x="159386" y="186182"/>
                </a:lnTo>
                <a:lnTo>
                  <a:pt x="154687" y="179578"/>
                </a:lnTo>
                <a:lnTo>
                  <a:pt x="149987" y="175260"/>
                </a:lnTo>
                <a:lnTo>
                  <a:pt x="145288" y="170941"/>
                </a:lnTo>
                <a:lnTo>
                  <a:pt x="142875" y="166623"/>
                </a:lnTo>
                <a:lnTo>
                  <a:pt x="135890" y="162306"/>
                </a:lnTo>
                <a:lnTo>
                  <a:pt x="135890" y="157988"/>
                </a:lnTo>
                <a:lnTo>
                  <a:pt x="133604" y="151510"/>
                </a:lnTo>
                <a:lnTo>
                  <a:pt x="131191" y="145033"/>
                </a:lnTo>
                <a:lnTo>
                  <a:pt x="131191" y="138557"/>
                </a:lnTo>
                <a:lnTo>
                  <a:pt x="128905" y="132079"/>
                </a:lnTo>
                <a:lnTo>
                  <a:pt x="126492" y="127635"/>
                </a:lnTo>
                <a:lnTo>
                  <a:pt x="121794" y="123316"/>
                </a:lnTo>
                <a:lnTo>
                  <a:pt x="117095" y="118998"/>
                </a:lnTo>
                <a:lnTo>
                  <a:pt x="112523" y="116839"/>
                </a:lnTo>
                <a:lnTo>
                  <a:pt x="100712" y="110363"/>
                </a:lnTo>
                <a:lnTo>
                  <a:pt x="89027" y="103885"/>
                </a:lnTo>
                <a:lnTo>
                  <a:pt x="89027" y="101726"/>
                </a:lnTo>
                <a:lnTo>
                  <a:pt x="84328" y="95250"/>
                </a:lnTo>
                <a:lnTo>
                  <a:pt x="89027" y="9525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39" name="Freeform 539"/>
          <p:cNvSpPr/>
          <p:nvPr/>
        </p:nvSpPr>
        <p:spPr>
          <a:xfrm>
            <a:off x="9026652" y="4379977"/>
            <a:ext cx="37338" cy="34416"/>
          </a:xfrm>
          <a:custGeom>
            <a:avLst/>
            <a:gdLst/>
            <a:ahLst/>
            <a:cxnLst/>
            <a:rect l="0" t="0" r="0" b="0"/>
            <a:pathLst>
              <a:path w="37338" h="34416">
                <a:moveTo>
                  <a:pt x="20954" y="4318"/>
                </a:moveTo>
                <a:lnTo>
                  <a:pt x="20954" y="8635"/>
                </a:lnTo>
                <a:lnTo>
                  <a:pt x="23367" y="12953"/>
                </a:lnTo>
                <a:lnTo>
                  <a:pt x="30353" y="19303"/>
                </a:lnTo>
                <a:lnTo>
                  <a:pt x="37338" y="23622"/>
                </a:lnTo>
                <a:lnTo>
                  <a:pt x="37338" y="34416"/>
                </a:lnTo>
                <a:lnTo>
                  <a:pt x="20954" y="27940"/>
                </a:lnTo>
                <a:lnTo>
                  <a:pt x="18668" y="27940"/>
                </a:lnTo>
                <a:lnTo>
                  <a:pt x="9270" y="25781"/>
                </a:lnTo>
                <a:lnTo>
                  <a:pt x="2286" y="19303"/>
                </a:lnTo>
                <a:lnTo>
                  <a:pt x="0" y="12953"/>
                </a:lnTo>
                <a:lnTo>
                  <a:pt x="0" y="8635"/>
                </a:lnTo>
                <a:lnTo>
                  <a:pt x="0" y="6476"/>
                </a:lnTo>
                <a:lnTo>
                  <a:pt x="2286" y="4318"/>
                </a:lnTo>
                <a:lnTo>
                  <a:pt x="2286" y="0"/>
                </a:lnTo>
                <a:lnTo>
                  <a:pt x="4699" y="0"/>
                </a:lnTo>
                <a:lnTo>
                  <a:pt x="20954" y="431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0" name="Freeform 540"/>
          <p:cNvSpPr/>
          <p:nvPr/>
        </p:nvSpPr>
        <p:spPr>
          <a:xfrm>
            <a:off x="9026652" y="4379977"/>
            <a:ext cx="37338" cy="34416"/>
          </a:xfrm>
          <a:custGeom>
            <a:avLst/>
            <a:gdLst/>
            <a:ahLst/>
            <a:cxnLst/>
            <a:rect l="0" t="0" r="0" b="0"/>
            <a:pathLst>
              <a:path w="37338" h="34416">
                <a:moveTo>
                  <a:pt x="20954" y="4318"/>
                </a:moveTo>
                <a:lnTo>
                  <a:pt x="20954" y="8635"/>
                </a:lnTo>
                <a:lnTo>
                  <a:pt x="23367" y="12953"/>
                </a:lnTo>
                <a:lnTo>
                  <a:pt x="30353" y="19303"/>
                </a:lnTo>
                <a:lnTo>
                  <a:pt x="37338" y="23622"/>
                </a:lnTo>
                <a:lnTo>
                  <a:pt x="37338" y="34416"/>
                </a:lnTo>
                <a:lnTo>
                  <a:pt x="20954" y="27940"/>
                </a:lnTo>
                <a:lnTo>
                  <a:pt x="18668" y="27940"/>
                </a:lnTo>
                <a:lnTo>
                  <a:pt x="9270" y="25781"/>
                </a:lnTo>
                <a:lnTo>
                  <a:pt x="2286" y="19303"/>
                </a:lnTo>
                <a:lnTo>
                  <a:pt x="0" y="12953"/>
                </a:lnTo>
                <a:lnTo>
                  <a:pt x="0" y="8635"/>
                </a:lnTo>
                <a:lnTo>
                  <a:pt x="0" y="6476"/>
                </a:lnTo>
                <a:lnTo>
                  <a:pt x="2286" y="4318"/>
                </a:lnTo>
                <a:lnTo>
                  <a:pt x="2286" y="0"/>
                </a:lnTo>
                <a:lnTo>
                  <a:pt x="4699" y="0"/>
                </a:lnTo>
                <a:lnTo>
                  <a:pt x="20954" y="431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1" name="Freeform 541"/>
          <p:cNvSpPr/>
          <p:nvPr/>
        </p:nvSpPr>
        <p:spPr>
          <a:xfrm>
            <a:off x="8976359" y="4299205"/>
            <a:ext cx="38735" cy="34416"/>
          </a:xfrm>
          <a:custGeom>
            <a:avLst/>
            <a:gdLst/>
            <a:ahLst/>
            <a:cxnLst/>
            <a:rect l="0" t="0" r="0" b="0"/>
            <a:pathLst>
              <a:path w="38735" h="34416">
                <a:moveTo>
                  <a:pt x="38735" y="23622"/>
                </a:moveTo>
                <a:lnTo>
                  <a:pt x="33909" y="30098"/>
                </a:lnTo>
                <a:lnTo>
                  <a:pt x="29084" y="34416"/>
                </a:lnTo>
                <a:lnTo>
                  <a:pt x="26671" y="34416"/>
                </a:lnTo>
                <a:lnTo>
                  <a:pt x="21845" y="34416"/>
                </a:lnTo>
                <a:lnTo>
                  <a:pt x="14479" y="32257"/>
                </a:lnTo>
                <a:lnTo>
                  <a:pt x="9652" y="30098"/>
                </a:lnTo>
                <a:lnTo>
                  <a:pt x="7239" y="23622"/>
                </a:lnTo>
                <a:lnTo>
                  <a:pt x="2413" y="12953"/>
                </a:lnTo>
                <a:lnTo>
                  <a:pt x="0" y="0"/>
                </a:lnTo>
                <a:lnTo>
                  <a:pt x="9652" y="2159"/>
                </a:lnTo>
                <a:lnTo>
                  <a:pt x="21845" y="8635"/>
                </a:lnTo>
                <a:lnTo>
                  <a:pt x="33909" y="17272"/>
                </a:lnTo>
                <a:lnTo>
                  <a:pt x="38735" y="19303"/>
                </a:lnTo>
                <a:lnTo>
                  <a:pt x="38735" y="2362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2" name="Freeform 542"/>
          <p:cNvSpPr/>
          <p:nvPr/>
        </p:nvSpPr>
        <p:spPr>
          <a:xfrm>
            <a:off x="8976359" y="4299205"/>
            <a:ext cx="38735" cy="34416"/>
          </a:xfrm>
          <a:custGeom>
            <a:avLst/>
            <a:gdLst/>
            <a:ahLst/>
            <a:cxnLst/>
            <a:rect l="0" t="0" r="0" b="0"/>
            <a:pathLst>
              <a:path w="38735" h="34416">
                <a:moveTo>
                  <a:pt x="38735" y="23622"/>
                </a:moveTo>
                <a:lnTo>
                  <a:pt x="33909" y="30098"/>
                </a:lnTo>
                <a:lnTo>
                  <a:pt x="29084" y="34416"/>
                </a:lnTo>
                <a:lnTo>
                  <a:pt x="26671" y="34416"/>
                </a:lnTo>
                <a:lnTo>
                  <a:pt x="21845" y="34416"/>
                </a:lnTo>
                <a:lnTo>
                  <a:pt x="14479" y="32257"/>
                </a:lnTo>
                <a:lnTo>
                  <a:pt x="9652" y="30098"/>
                </a:lnTo>
                <a:lnTo>
                  <a:pt x="7239" y="23622"/>
                </a:lnTo>
                <a:lnTo>
                  <a:pt x="2413" y="12953"/>
                </a:lnTo>
                <a:lnTo>
                  <a:pt x="0" y="0"/>
                </a:lnTo>
                <a:lnTo>
                  <a:pt x="9652" y="2159"/>
                </a:lnTo>
                <a:lnTo>
                  <a:pt x="21845" y="8635"/>
                </a:lnTo>
                <a:lnTo>
                  <a:pt x="33909" y="17272"/>
                </a:lnTo>
                <a:lnTo>
                  <a:pt x="38735" y="19303"/>
                </a:lnTo>
                <a:lnTo>
                  <a:pt x="38735" y="2362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3" name="Freeform 543"/>
          <p:cNvSpPr/>
          <p:nvPr/>
        </p:nvSpPr>
        <p:spPr>
          <a:xfrm>
            <a:off x="10067543" y="4706112"/>
            <a:ext cx="41911" cy="37338"/>
          </a:xfrm>
          <a:custGeom>
            <a:avLst/>
            <a:gdLst/>
            <a:ahLst/>
            <a:cxnLst/>
            <a:rect l="0" t="0" r="0" b="0"/>
            <a:pathLst>
              <a:path w="41911" h="37338">
                <a:moveTo>
                  <a:pt x="0" y="2287"/>
                </a:moveTo>
                <a:lnTo>
                  <a:pt x="0" y="30353"/>
                </a:lnTo>
                <a:lnTo>
                  <a:pt x="2287" y="32640"/>
                </a:lnTo>
                <a:lnTo>
                  <a:pt x="9272" y="37338"/>
                </a:lnTo>
                <a:lnTo>
                  <a:pt x="20955" y="37338"/>
                </a:lnTo>
                <a:lnTo>
                  <a:pt x="27940" y="32640"/>
                </a:lnTo>
                <a:lnTo>
                  <a:pt x="32513" y="23368"/>
                </a:lnTo>
                <a:lnTo>
                  <a:pt x="37212" y="16256"/>
                </a:lnTo>
                <a:lnTo>
                  <a:pt x="41911" y="9271"/>
                </a:lnTo>
                <a:lnTo>
                  <a:pt x="37212" y="2287"/>
                </a:lnTo>
                <a:lnTo>
                  <a:pt x="32513" y="2287"/>
                </a:lnTo>
                <a:lnTo>
                  <a:pt x="20955" y="0"/>
                </a:lnTo>
                <a:lnTo>
                  <a:pt x="11685" y="2287"/>
                </a:lnTo>
                <a:lnTo>
                  <a:pt x="0" y="228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4" name="Freeform 544"/>
          <p:cNvSpPr/>
          <p:nvPr/>
        </p:nvSpPr>
        <p:spPr>
          <a:xfrm>
            <a:off x="10067543" y="4706112"/>
            <a:ext cx="41911" cy="37338"/>
          </a:xfrm>
          <a:custGeom>
            <a:avLst/>
            <a:gdLst/>
            <a:ahLst/>
            <a:cxnLst/>
            <a:rect l="0" t="0" r="0" b="0"/>
            <a:pathLst>
              <a:path w="41911" h="37338">
                <a:moveTo>
                  <a:pt x="0" y="2287"/>
                </a:moveTo>
                <a:lnTo>
                  <a:pt x="0" y="30353"/>
                </a:lnTo>
                <a:lnTo>
                  <a:pt x="2287" y="32640"/>
                </a:lnTo>
                <a:lnTo>
                  <a:pt x="9272" y="37338"/>
                </a:lnTo>
                <a:lnTo>
                  <a:pt x="20955" y="37338"/>
                </a:lnTo>
                <a:lnTo>
                  <a:pt x="27940" y="32640"/>
                </a:lnTo>
                <a:lnTo>
                  <a:pt x="32513" y="23368"/>
                </a:lnTo>
                <a:lnTo>
                  <a:pt x="37212" y="16256"/>
                </a:lnTo>
                <a:lnTo>
                  <a:pt x="41911" y="9271"/>
                </a:lnTo>
                <a:lnTo>
                  <a:pt x="37212" y="2287"/>
                </a:lnTo>
                <a:lnTo>
                  <a:pt x="32513" y="2287"/>
                </a:lnTo>
                <a:lnTo>
                  <a:pt x="20955" y="0"/>
                </a:lnTo>
                <a:lnTo>
                  <a:pt x="11685" y="2287"/>
                </a:lnTo>
                <a:lnTo>
                  <a:pt x="0" y="228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5" name="Freeform 545"/>
          <p:cNvSpPr/>
          <p:nvPr/>
        </p:nvSpPr>
        <p:spPr>
          <a:xfrm>
            <a:off x="10030968" y="5490973"/>
            <a:ext cx="41910" cy="34416"/>
          </a:xfrm>
          <a:custGeom>
            <a:avLst/>
            <a:gdLst/>
            <a:ahLst/>
            <a:cxnLst/>
            <a:rect l="0" t="0" r="0" b="0"/>
            <a:pathLst>
              <a:path w="41910" h="34416">
                <a:moveTo>
                  <a:pt x="13970" y="4317"/>
                </a:moveTo>
                <a:lnTo>
                  <a:pt x="4699" y="8636"/>
                </a:lnTo>
                <a:lnTo>
                  <a:pt x="2286" y="17272"/>
                </a:lnTo>
                <a:lnTo>
                  <a:pt x="0" y="21463"/>
                </a:lnTo>
                <a:lnTo>
                  <a:pt x="0" y="25780"/>
                </a:lnTo>
                <a:lnTo>
                  <a:pt x="2286" y="25780"/>
                </a:lnTo>
                <a:lnTo>
                  <a:pt x="4699" y="30099"/>
                </a:lnTo>
                <a:lnTo>
                  <a:pt x="13970" y="34416"/>
                </a:lnTo>
                <a:lnTo>
                  <a:pt x="20954" y="30099"/>
                </a:lnTo>
                <a:lnTo>
                  <a:pt x="27939" y="25780"/>
                </a:lnTo>
                <a:lnTo>
                  <a:pt x="41910" y="8636"/>
                </a:lnTo>
                <a:lnTo>
                  <a:pt x="39497" y="0"/>
                </a:lnTo>
                <a:lnTo>
                  <a:pt x="34925" y="0"/>
                </a:lnTo>
                <a:lnTo>
                  <a:pt x="27939" y="0"/>
                </a:lnTo>
                <a:lnTo>
                  <a:pt x="20954" y="0"/>
                </a:lnTo>
                <a:lnTo>
                  <a:pt x="13970" y="431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6" name="Freeform 546"/>
          <p:cNvSpPr/>
          <p:nvPr/>
        </p:nvSpPr>
        <p:spPr>
          <a:xfrm>
            <a:off x="10030968" y="5490973"/>
            <a:ext cx="41910" cy="34416"/>
          </a:xfrm>
          <a:custGeom>
            <a:avLst/>
            <a:gdLst/>
            <a:ahLst/>
            <a:cxnLst/>
            <a:rect l="0" t="0" r="0" b="0"/>
            <a:pathLst>
              <a:path w="41910" h="34416">
                <a:moveTo>
                  <a:pt x="13970" y="4317"/>
                </a:moveTo>
                <a:lnTo>
                  <a:pt x="4699" y="8636"/>
                </a:lnTo>
                <a:lnTo>
                  <a:pt x="2286" y="17272"/>
                </a:lnTo>
                <a:lnTo>
                  <a:pt x="0" y="21463"/>
                </a:lnTo>
                <a:lnTo>
                  <a:pt x="0" y="25780"/>
                </a:lnTo>
                <a:lnTo>
                  <a:pt x="2286" y="25780"/>
                </a:lnTo>
                <a:lnTo>
                  <a:pt x="4699" y="30099"/>
                </a:lnTo>
                <a:lnTo>
                  <a:pt x="13970" y="34416"/>
                </a:lnTo>
                <a:lnTo>
                  <a:pt x="20954" y="30099"/>
                </a:lnTo>
                <a:lnTo>
                  <a:pt x="27939" y="25780"/>
                </a:lnTo>
                <a:lnTo>
                  <a:pt x="41910" y="8636"/>
                </a:lnTo>
                <a:lnTo>
                  <a:pt x="39497" y="0"/>
                </a:lnTo>
                <a:lnTo>
                  <a:pt x="34925" y="0"/>
                </a:lnTo>
                <a:lnTo>
                  <a:pt x="27939" y="0"/>
                </a:lnTo>
                <a:lnTo>
                  <a:pt x="20954" y="0"/>
                </a:lnTo>
                <a:lnTo>
                  <a:pt x="13970" y="431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7" name="Freeform 547"/>
          <p:cNvSpPr/>
          <p:nvPr/>
        </p:nvSpPr>
        <p:spPr>
          <a:xfrm>
            <a:off x="10149840" y="5637276"/>
            <a:ext cx="140969" cy="98438"/>
          </a:xfrm>
          <a:custGeom>
            <a:avLst/>
            <a:gdLst/>
            <a:ahLst/>
            <a:cxnLst/>
            <a:rect l="0" t="0" r="0" b="0"/>
            <a:pathLst>
              <a:path w="140969" h="98438">
                <a:moveTo>
                  <a:pt x="37591" y="2134"/>
                </a:moveTo>
                <a:lnTo>
                  <a:pt x="44577" y="6414"/>
                </a:lnTo>
                <a:lnTo>
                  <a:pt x="51689" y="14986"/>
                </a:lnTo>
                <a:lnTo>
                  <a:pt x="53975" y="17120"/>
                </a:lnTo>
                <a:lnTo>
                  <a:pt x="56388" y="19266"/>
                </a:lnTo>
                <a:lnTo>
                  <a:pt x="63373" y="21400"/>
                </a:lnTo>
                <a:lnTo>
                  <a:pt x="68071" y="21400"/>
                </a:lnTo>
                <a:lnTo>
                  <a:pt x="84581" y="19266"/>
                </a:lnTo>
                <a:lnTo>
                  <a:pt x="89280" y="19266"/>
                </a:lnTo>
                <a:lnTo>
                  <a:pt x="98678" y="17120"/>
                </a:lnTo>
                <a:lnTo>
                  <a:pt x="124460" y="12840"/>
                </a:lnTo>
                <a:lnTo>
                  <a:pt x="140969" y="12840"/>
                </a:lnTo>
                <a:lnTo>
                  <a:pt x="140969" y="14986"/>
                </a:lnTo>
                <a:lnTo>
                  <a:pt x="138556" y="19266"/>
                </a:lnTo>
                <a:lnTo>
                  <a:pt x="136270" y="23546"/>
                </a:lnTo>
                <a:lnTo>
                  <a:pt x="129158" y="27826"/>
                </a:lnTo>
                <a:lnTo>
                  <a:pt x="122174" y="34240"/>
                </a:lnTo>
                <a:lnTo>
                  <a:pt x="117475" y="40666"/>
                </a:lnTo>
                <a:lnTo>
                  <a:pt x="115062" y="53506"/>
                </a:lnTo>
                <a:lnTo>
                  <a:pt x="108077" y="59919"/>
                </a:lnTo>
                <a:lnTo>
                  <a:pt x="100965" y="64199"/>
                </a:lnTo>
                <a:lnTo>
                  <a:pt x="93979" y="68479"/>
                </a:lnTo>
                <a:lnTo>
                  <a:pt x="86867" y="72759"/>
                </a:lnTo>
                <a:lnTo>
                  <a:pt x="82168" y="77039"/>
                </a:lnTo>
                <a:lnTo>
                  <a:pt x="77469" y="83465"/>
                </a:lnTo>
                <a:lnTo>
                  <a:pt x="72770" y="87745"/>
                </a:lnTo>
                <a:lnTo>
                  <a:pt x="72770" y="89878"/>
                </a:lnTo>
                <a:lnTo>
                  <a:pt x="65786" y="89878"/>
                </a:lnTo>
                <a:lnTo>
                  <a:pt x="65786" y="87745"/>
                </a:lnTo>
                <a:lnTo>
                  <a:pt x="63373" y="83465"/>
                </a:lnTo>
                <a:lnTo>
                  <a:pt x="56388" y="79185"/>
                </a:lnTo>
                <a:lnTo>
                  <a:pt x="49276" y="87745"/>
                </a:lnTo>
                <a:lnTo>
                  <a:pt x="39878" y="92025"/>
                </a:lnTo>
                <a:lnTo>
                  <a:pt x="30479" y="98438"/>
                </a:lnTo>
                <a:lnTo>
                  <a:pt x="23494" y="98438"/>
                </a:lnTo>
                <a:lnTo>
                  <a:pt x="18795" y="98438"/>
                </a:lnTo>
                <a:lnTo>
                  <a:pt x="11683" y="98438"/>
                </a:lnTo>
                <a:lnTo>
                  <a:pt x="6985" y="94158"/>
                </a:lnTo>
                <a:lnTo>
                  <a:pt x="2286" y="92025"/>
                </a:lnTo>
                <a:lnTo>
                  <a:pt x="0" y="89878"/>
                </a:lnTo>
                <a:lnTo>
                  <a:pt x="0" y="83465"/>
                </a:lnTo>
                <a:lnTo>
                  <a:pt x="0" y="81319"/>
                </a:lnTo>
                <a:lnTo>
                  <a:pt x="0" y="72759"/>
                </a:lnTo>
                <a:lnTo>
                  <a:pt x="0" y="68479"/>
                </a:lnTo>
                <a:lnTo>
                  <a:pt x="2286" y="62065"/>
                </a:lnTo>
                <a:lnTo>
                  <a:pt x="6985" y="59919"/>
                </a:lnTo>
                <a:lnTo>
                  <a:pt x="11683" y="55639"/>
                </a:lnTo>
                <a:lnTo>
                  <a:pt x="14096" y="55639"/>
                </a:lnTo>
                <a:lnTo>
                  <a:pt x="14096" y="53506"/>
                </a:lnTo>
                <a:lnTo>
                  <a:pt x="14096" y="47079"/>
                </a:lnTo>
                <a:lnTo>
                  <a:pt x="11683" y="34240"/>
                </a:lnTo>
                <a:lnTo>
                  <a:pt x="14096" y="32106"/>
                </a:lnTo>
                <a:lnTo>
                  <a:pt x="16382" y="27826"/>
                </a:lnTo>
                <a:lnTo>
                  <a:pt x="23494" y="14986"/>
                </a:lnTo>
                <a:lnTo>
                  <a:pt x="37591" y="0"/>
                </a:lnTo>
                <a:lnTo>
                  <a:pt x="37591" y="4280"/>
                </a:lnTo>
                <a:lnTo>
                  <a:pt x="37591" y="213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8" name="Freeform 548"/>
          <p:cNvSpPr/>
          <p:nvPr/>
        </p:nvSpPr>
        <p:spPr>
          <a:xfrm>
            <a:off x="10149840" y="5637276"/>
            <a:ext cx="140969" cy="98438"/>
          </a:xfrm>
          <a:custGeom>
            <a:avLst/>
            <a:gdLst/>
            <a:ahLst/>
            <a:cxnLst/>
            <a:rect l="0" t="0" r="0" b="0"/>
            <a:pathLst>
              <a:path w="140969" h="98438">
                <a:moveTo>
                  <a:pt x="37591" y="2134"/>
                </a:moveTo>
                <a:lnTo>
                  <a:pt x="44577" y="6414"/>
                </a:lnTo>
                <a:lnTo>
                  <a:pt x="51689" y="14986"/>
                </a:lnTo>
                <a:lnTo>
                  <a:pt x="53975" y="17120"/>
                </a:lnTo>
                <a:lnTo>
                  <a:pt x="56388" y="19266"/>
                </a:lnTo>
                <a:lnTo>
                  <a:pt x="63373" y="21400"/>
                </a:lnTo>
                <a:lnTo>
                  <a:pt x="68071" y="21400"/>
                </a:lnTo>
                <a:lnTo>
                  <a:pt x="84581" y="19266"/>
                </a:lnTo>
                <a:lnTo>
                  <a:pt x="89280" y="19266"/>
                </a:lnTo>
                <a:lnTo>
                  <a:pt x="98678" y="17120"/>
                </a:lnTo>
                <a:lnTo>
                  <a:pt x="124460" y="12840"/>
                </a:lnTo>
                <a:lnTo>
                  <a:pt x="140969" y="12840"/>
                </a:lnTo>
                <a:lnTo>
                  <a:pt x="140969" y="14986"/>
                </a:lnTo>
                <a:lnTo>
                  <a:pt x="138556" y="19266"/>
                </a:lnTo>
                <a:lnTo>
                  <a:pt x="136270" y="23546"/>
                </a:lnTo>
                <a:lnTo>
                  <a:pt x="129158" y="27826"/>
                </a:lnTo>
                <a:lnTo>
                  <a:pt x="122174" y="34240"/>
                </a:lnTo>
                <a:lnTo>
                  <a:pt x="117475" y="40666"/>
                </a:lnTo>
                <a:lnTo>
                  <a:pt x="115062" y="53506"/>
                </a:lnTo>
                <a:lnTo>
                  <a:pt x="108077" y="59919"/>
                </a:lnTo>
                <a:lnTo>
                  <a:pt x="100965" y="64199"/>
                </a:lnTo>
                <a:lnTo>
                  <a:pt x="93979" y="68479"/>
                </a:lnTo>
                <a:lnTo>
                  <a:pt x="86867" y="72759"/>
                </a:lnTo>
                <a:lnTo>
                  <a:pt x="82168" y="77039"/>
                </a:lnTo>
                <a:lnTo>
                  <a:pt x="77469" y="83465"/>
                </a:lnTo>
                <a:lnTo>
                  <a:pt x="72770" y="87745"/>
                </a:lnTo>
                <a:lnTo>
                  <a:pt x="72770" y="89878"/>
                </a:lnTo>
                <a:lnTo>
                  <a:pt x="65786" y="89878"/>
                </a:lnTo>
                <a:lnTo>
                  <a:pt x="65786" y="87745"/>
                </a:lnTo>
                <a:lnTo>
                  <a:pt x="63373" y="83465"/>
                </a:lnTo>
                <a:lnTo>
                  <a:pt x="56388" y="79185"/>
                </a:lnTo>
                <a:lnTo>
                  <a:pt x="49276" y="87745"/>
                </a:lnTo>
                <a:lnTo>
                  <a:pt x="39878" y="92025"/>
                </a:lnTo>
                <a:lnTo>
                  <a:pt x="30479" y="98438"/>
                </a:lnTo>
                <a:lnTo>
                  <a:pt x="23494" y="98438"/>
                </a:lnTo>
                <a:lnTo>
                  <a:pt x="18795" y="98438"/>
                </a:lnTo>
                <a:lnTo>
                  <a:pt x="11683" y="98438"/>
                </a:lnTo>
                <a:lnTo>
                  <a:pt x="6985" y="94158"/>
                </a:lnTo>
                <a:lnTo>
                  <a:pt x="2286" y="92025"/>
                </a:lnTo>
                <a:lnTo>
                  <a:pt x="0" y="89878"/>
                </a:lnTo>
                <a:lnTo>
                  <a:pt x="0" y="83465"/>
                </a:lnTo>
                <a:lnTo>
                  <a:pt x="0" y="81319"/>
                </a:lnTo>
                <a:lnTo>
                  <a:pt x="0" y="72759"/>
                </a:lnTo>
                <a:lnTo>
                  <a:pt x="0" y="68479"/>
                </a:lnTo>
                <a:lnTo>
                  <a:pt x="2286" y="62065"/>
                </a:lnTo>
                <a:lnTo>
                  <a:pt x="6985" y="59919"/>
                </a:lnTo>
                <a:lnTo>
                  <a:pt x="11683" y="55639"/>
                </a:lnTo>
                <a:lnTo>
                  <a:pt x="14096" y="55639"/>
                </a:lnTo>
                <a:lnTo>
                  <a:pt x="14096" y="53506"/>
                </a:lnTo>
                <a:lnTo>
                  <a:pt x="14096" y="47079"/>
                </a:lnTo>
                <a:lnTo>
                  <a:pt x="11683" y="34240"/>
                </a:lnTo>
                <a:lnTo>
                  <a:pt x="14096" y="32106"/>
                </a:lnTo>
                <a:lnTo>
                  <a:pt x="16382" y="27826"/>
                </a:lnTo>
                <a:lnTo>
                  <a:pt x="23494" y="14986"/>
                </a:lnTo>
                <a:lnTo>
                  <a:pt x="37591" y="0"/>
                </a:lnTo>
                <a:lnTo>
                  <a:pt x="37591" y="4280"/>
                </a:lnTo>
                <a:lnTo>
                  <a:pt x="37591" y="213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49" name="Freeform 549"/>
          <p:cNvSpPr/>
          <p:nvPr/>
        </p:nvSpPr>
        <p:spPr>
          <a:xfrm>
            <a:off x="10293095" y="5617464"/>
            <a:ext cx="35814" cy="34430"/>
          </a:xfrm>
          <a:custGeom>
            <a:avLst/>
            <a:gdLst/>
            <a:ahLst/>
            <a:cxnLst/>
            <a:rect l="0" t="0" r="0" b="0"/>
            <a:pathLst>
              <a:path w="35814" h="34430">
                <a:moveTo>
                  <a:pt x="35814" y="0"/>
                </a:moveTo>
                <a:lnTo>
                  <a:pt x="35814" y="10757"/>
                </a:lnTo>
                <a:lnTo>
                  <a:pt x="26924" y="17209"/>
                </a:lnTo>
                <a:lnTo>
                  <a:pt x="26924" y="25820"/>
                </a:lnTo>
                <a:lnTo>
                  <a:pt x="17908" y="34430"/>
                </a:lnTo>
                <a:lnTo>
                  <a:pt x="9018" y="27966"/>
                </a:lnTo>
                <a:lnTo>
                  <a:pt x="0" y="21514"/>
                </a:lnTo>
                <a:lnTo>
                  <a:pt x="0" y="12904"/>
                </a:lnTo>
                <a:lnTo>
                  <a:pt x="13462" y="8611"/>
                </a:lnTo>
                <a:lnTo>
                  <a:pt x="22352" y="4306"/>
                </a:lnTo>
                <a:lnTo>
                  <a:pt x="35814" y="0"/>
                </a:lnTo>
                <a:lnTo>
                  <a:pt x="35814" y="4306"/>
                </a:lnTo>
                <a:lnTo>
                  <a:pt x="35814"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0" name="Freeform 550"/>
          <p:cNvSpPr/>
          <p:nvPr/>
        </p:nvSpPr>
        <p:spPr>
          <a:xfrm>
            <a:off x="10293095" y="5617464"/>
            <a:ext cx="35814" cy="34430"/>
          </a:xfrm>
          <a:custGeom>
            <a:avLst/>
            <a:gdLst/>
            <a:ahLst/>
            <a:cxnLst/>
            <a:rect l="0" t="0" r="0" b="0"/>
            <a:pathLst>
              <a:path w="35814" h="34430">
                <a:moveTo>
                  <a:pt x="35814" y="0"/>
                </a:moveTo>
                <a:lnTo>
                  <a:pt x="35814" y="10757"/>
                </a:lnTo>
                <a:lnTo>
                  <a:pt x="26924" y="17209"/>
                </a:lnTo>
                <a:lnTo>
                  <a:pt x="26924" y="25820"/>
                </a:lnTo>
                <a:lnTo>
                  <a:pt x="17908" y="34430"/>
                </a:lnTo>
                <a:lnTo>
                  <a:pt x="9018" y="27966"/>
                </a:lnTo>
                <a:lnTo>
                  <a:pt x="0" y="21514"/>
                </a:lnTo>
                <a:lnTo>
                  <a:pt x="0" y="12904"/>
                </a:lnTo>
                <a:lnTo>
                  <a:pt x="13462" y="8611"/>
                </a:lnTo>
                <a:lnTo>
                  <a:pt x="22352" y="4306"/>
                </a:lnTo>
                <a:lnTo>
                  <a:pt x="35814" y="0"/>
                </a:lnTo>
                <a:lnTo>
                  <a:pt x="35814" y="4306"/>
                </a:lnTo>
                <a:lnTo>
                  <a:pt x="35814"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1" name="Freeform 551"/>
          <p:cNvSpPr/>
          <p:nvPr/>
        </p:nvSpPr>
        <p:spPr>
          <a:xfrm>
            <a:off x="10169652" y="5614417"/>
            <a:ext cx="38734" cy="35852"/>
          </a:xfrm>
          <a:custGeom>
            <a:avLst/>
            <a:gdLst/>
            <a:ahLst/>
            <a:cxnLst/>
            <a:rect l="0" t="0" r="0" b="0"/>
            <a:pathLst>
              <a:path w="38734" h="35852">
                <a:moveTo>
                  <a:pt x="38734" y="35852"/>
                </a:moveTo>
                <a:lnTo>
                  <a:pt x="14478" y="35852"/>
                </a:lnTo>
                <a:lnTo>
                  <a:pt x="4826" y="35852"/>
                </a:lnTo>
                <a:lnTo>
                  <a:pt x="4826" y="29133"/>
                </a:lnTo>
                <a:lnTo>
                  <a:pt x="0" y="22415"/>
                </a:lnTo>
                <a:lnTo>
                  <a:pt x="4826" y="11201"/>
                </a:lnTo>
                <a:lnTo>
                  <a:pt x="9652" y="4483"/>
                </a:lnTo>
                <a:lnTo>
                  <a:pt x="33908" y="0"/>
                </a:lnTo>
                <a:lnTo>
                  <a:pt x="33908" y="29133"/>
                </a:lnTo>
                <a:lnTo>
                  <a:pt x="33908" y="35852"/>
                </a:lnTo>
                <a:lnTo>
                  <a:pt x="38734" y="3585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2" name="Freeform 552"/>
          <p:cNvSpPr/>
          <p:nvPr/>
        </p:nvSpPr>
        <p:spPr>
          <a:xfrm>
            <a:off x="10169652" y="5614417"/>
            <a:ext cx="38734" cy="35852"/>
          </a:xfrm>
          <a:custGeom>
            <a:avLst/>
            <a:gdLst/>
            <a:ahLst/>
            <a:cxnLst/>
            <a:rect l="0" t="0" r="0" b="0"/>
            <a:pathLst>
              <a:path w="38734" h="35852">
                <a:moveTo>
                  <a:pt x="38734" y="35852"/>
                </a:moveTo>
                <a:lnTo>
                  <a:pt x="14478" y="35852"/>
                </a:lnTo>
                <a:lnTo>
                  <a:pt x="4826" y="35852"/>
                </a:lnTo>
                <a:lnTo>
                  <a:pt x="4826" y="29133"/>
                </a:lnTo>
                <a:lnTo>
                  <a:pt x="0" y="22415"/>
                </a:lnTo>
                <a:lnTo>
                  <a:pt x="4826" y="11201"/>
                </a:lnTo>
                <a:lnTo>
                  <a:pt x="9652" y="4483"/>
                </a:lnTo>
                <a:lnTo>
                  <a:pt x="33908" y="0"/>
                </a:lnTo>
                <a:lnTo>
                  <a:pt x="33908" y="29133"/>
                </a:lnTo>
                <a:lnTo>
                  <a:pt x="33908" y="35852"/>
                </a:lnTo>
                <a:lnTo>
                  <a:pt x="38734" y="3585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3" name="Freeform 553"/>
          <p:cNvSpPr/>
          <p:nvPr/>
        </p:nvSpPr>
        <p:spPr>
          <a:xfrm>
            <a:off x="9371076" y="4693921"/>
            <a:ext cx="1343405" cy="900049"/>
          </a:xfrm>
          <a:custGeom>
            <a:avLst/>
            <a:gdLst/>
            <a:ahLst/>
            <a:cxnLst/>
            <a:rect l="0" t="0" r="0" b="0"/>
            <a:pathLst>
              <a:path w="1343405" h="900049">
                <a:moveTo>
                  <a:pt x="383158" y="241681"/>
                </a:moveTo>
                <a:lnTo>
                  <a:pt x="392430" y="230885"/>
                </a:lnTo>
                <a:lnTo>
                  <a:pt x="394842" y="224409"/>
                </a:lnTo>
                <a:lnTo>
                  <a:pt x="397129" y="220218"/>
                </a:lnTo>
                <a:lnTo>
                  <a:pt x="397129" y="213740"/>
                </a:lnTo>
                <a:lnTo>
                  <a:pt x="399542" y="205104"/>
                </a:lnTo>
                <a:lnTo>
                  <a:pt x="404114" y="200787"/>
                </a:lnTo>
                <a:lnTo>
                  <a:pt x="408813" y="196469"/>
                </a:lnTo>
                <a:lnTo>
                  <a:pt x="415797" y="192150"/>
                </a:lnTo>
                <a:lnTo>
                  <a:pt x="418210" y="185674"/>
                </a:lnTo>
                <a:lnTo>
                  <a:pt x="422909" y="185674"/>
                </a:lnTo>
                <a:lnTo>
                  <a:pt x="427481" y="183515"/>
                </a:lnTo>
                <a:lnTo>
                  <a:pt x="429894" y="192150"/>
                </a:lnTo>
                <a:lnTo>
                  <a:pt x="432180" y="196469"/>
                </a:lnTo>
                <a:lnTo>
                  <a:pt x="436880" y="200787"/>
                </a:lnTo>
                <a:lnTo>
                  <a:pt x="441579" y="202946"/>
                </a:lnTo>
                <a:lnTo>
                  <a:pt x="443865" y="202946"/>
                </a:lnTo>
                <a:lnTo>
                  <a:pt x="446278" y="200787"/>
                </a:lnTo>
                <a:lnTo>
                  <a:pt x="448564" y="198628"/>
                </a:lnTo>
                <a:lnTo>
                  <a:pt x="448564" y="192150"/>
                </a:lnTo>
                <a:lnTo>
                  <a:pt x="446278" y="189991"/>
                </a:lnTo>
                <a:lnTo>
                  <a:pt x="446278" y="183515"/>
                </a:lnTo>
                <a:lnTo>
                  <a:pt x="446278" y="172719"/>
                </a:lnTo>
                <a:lnTo>
                  <a:pt x="462533" y="174878"/>
                </a:lnTo>
                <a:lnTo>
                  <a:pt x="476630" y="172719"/>
                </a:lnTo>
                <a:lnTo>
                  <a:pt x="478917" y="164084"/>
                </a:lnTo>
                <a:lnTo>
                  <a:pt x="481330" y="155447"/>
                </a:lnTo>
                <a:lnTo>
                  <a:pt x="485902" y="153288"/>
                </a:lnTo>
                <a:lnTo>
                  <a:pt x="490601" y="144653"/>
                </a:lnTo>
                <a:lnTo>
                  <a:pt x="495300" y="142494"/>
                </a:lnTo>
                <a:lnTo>
                  <a:pt x="499999" y="138175"/>
                </a:lnTo>
                <a:lnTo>
                  <a:pt x="504570" y="136016"/>
                </a:lnTo>
                <a:lnTo>
                  <a:pt x="506983" y="133857"/>
                </a:lnTo>
                <a:lnTo>
                  <a:pt x="509269" y="127381"/>
                </a:lnTo>
                <a:lnTo>
                  <a:pt x="511682" y="123062"/>
                </a:lnTo>
                <a:lnTo>
                  <a:pt x="516255" y="118744"/>
                </a:lnTo>
                <a:lnTo>
                  <a:pt x="516255" y="116585"/>
                </a:lnTo>
                <a:lnTo>
                  <a:pt x="523367" y="112268"/>
                </a:lnTo>
                <a:lnTo>
                  <a:pt x="539622" y="105790"/>
                </a:lnTo>
                <a:lnTo>
                  <a:pt x="556005" y="103631"/>
                </a:lnTo>
                <a:lnTo>
                  <a:pt x="570103" y="99313"/>
                </a:lnTo>
                <a:lnTo>
                  <a:pt x="574675" y="97154"/>
                </a:lnTo>
                <a:lnTo>
                  <a:pt x="581787" y="92837"/>
                </a:lnTo>
                <a:lnTo>
                  <a:pt x="591057" y="101472"/>
                </a:lnTo>
                <a:lnTo>
                  <a:pt x="600455" y="107950"/>
                </a:lnTo>
                <a:lnTo>
                  <a:pt x="602742" y="112268"/>
                </a:lnTo>
                <a:lnTo>
                  <a:pt x="609727" y="116585"/>
                </a:lnTo>
                <a:lnTo>
                  <a:pt x="609727" y="120903"/>
                </a:lnTo>
                <a:lnTo>
                  <a:pt x="609727" y="127381"/>
                </a:lnTo>
                <a:lnTo>
                  <a:pt x="605155" y="133857"/>
                </a:lnTo>
                <a:lnTo>
                  <a:pt x="612140" y="127381"/>
                </a:lnTo>
                <a:lnTo>
                  <a:pt x="616712" y="127381"/>
                </a:lnTo>
                <a:lnTo>
                  <a:pt x="621410" y="127381"/>
                </a:lnTo>
                <a:lnTo>
                  <a:pt x="623824" y="127381"/>
                </a:lnTo>
                <a:lnTo>
                  <a:pt x="630808" y="127381"/>
                </a:lnTo>
                <a:lnTo>
                  <a:pt x="633094" y="127381"/>
                </a:lnTo>
                <a:lnTo>
                  <a:pt x="637793" y="131699"/>
                </a:lnTo>
                <a:lnTo>
                  <a:pt x="642492" y="127381"/>
                </a:lnTo>
                <a:lnTo>
                  <a:pt x="647192" y="127381"/>
                </a:lnTo>
                <a:lnTo>
                  <a:pt x="654177" y="125222"/>
                </a:lnTo>
                <a:lnTo>
                  <a:pt x="654177" y="123062"/>
                </a:lnTo>
                <a:lnTo>
                  <a:pt x="651764" y="112268"/>
                </a:lnTo>
                <a:lnTo>
                  <a:pt x="656463" y="101472"/>
                </a:lnTo>
                <a:lnTo>
                  <a:pt x="663447" y="92837"/>
                </a:lnTo>
                <a:lnTo>
                  <a:pt x="668146" y="88519"/>
                </a:lnTo>
                <a:lnTo>
                  <a:pt x="675131" y="86359"/>
                </a:lnTo>
                <a:lnTo>
                  <a:pt x="686816" y="84200"/>
                </a:lnTo>
                <a:lnTo>
                  <a:pt x="686816" y="77724"/>
                </a:lnTo>
                <a:lnTo>
                  <a:pt x="684530" y="77724"/>
                </a:lnTo>
                <a:lnTo>
                  <a:pt x="682243" y="75565"/>
                </a:lnTo>
                <a:lnTo>
                  <a:pt x="682243" y="73406"/>
                </a:lnTo>
                <a:lnTo>
                  <a:pt x="682243" y="71247"/>
                </a:lnTo>
                <a:lnTo>
                  <a:pt x="684530" y="66928"/>
                </a:lnTo>
                <a:lnTo>
                  <a:pt x="686816" y="64769"/>
                </a:lnTo>
                <a:lnTo>
                  <a:pt x="686816" y="62610"/>
                </a:lnTo>
                <a:lnTo>
                  <a:pt x="696214" y="56134"/>
                </a:lnTo>
                <a:lnTo>
                  <a:pt x="705612" y="53975"/>
                </a:lnTo>
                <a:lnTo>
                  <a:pt x="726567" y="47497"/>
                </a:lnTo>
                <a:lnTo>
                  <a:pt x="738251" y="45338"/>
                </a:lnTo>
                <a:lnTo>
                  <a:pt x="747649" y="43179"/>
                </a:lnTo>
                <a:lnTo>
                  <a:pt x="754633" y="43179"/>
                </a:lnTo>
                <a:lnTo>
                  <a:pt x="763905" y="41021"/>
                </a:lnTo>
                <a:lnTo>
                  <a:pt x="766317" y="38862"/>
                </a:lnTo>
                <a:lnTo>
                  <a:pt x="768604" y="36703"/>
                </a:lnTo>
                <a:lnTo>
                  <a:pt x="768604" y="32384"/>
                </a:lnTo>
                <a:lnTo>
                  <a:pt x="768604" y="28066"/>
                </a:lnTo>
                <a:lnTo>
                  <a:pt x="768604" y="19431"/>
                </a:lnTo>
                <a:lnTo>
                  <a:pt x="759332" y="19431"/>
                </a:lnTo>
                <a:lnTo>
                  <a:pt x="756919" y="17272"/>
                </a:lnTo>
                <a:lnTo>
                  <a:pt x="754633" y="15112"/>
                </a:lnTo>
                <a:lnTo>
                  <a:pt x="754633" y="6477"/>
                </a:lnTo>
                <a:lnTo>
                  <a:pt x="763905" y="6477"/>
                </a:lnTo>
                <a:lnTo>
                  <a:pt x="771017" y="8635"/>
                </a:lnTo>
                <a:lnTo>
                  <a:pt x="778002" y="10794"/>
                </a:lnTo>
                <a:lnTo>
                  <a:pt x="775589" y="15112"/>
                </a:lnTo>
                <a:lnTo>
                  <a:pt x="775589" y="19431"/>
                </a:lnTo>
                <a:lnTo>
                  <a:pt x="778002" y="19431"/>
                </a:lnTo>
                <a:lnTo>
                  <a:pt x="782701" y="19431"/>
                </a:lnTo>
                <a:lnTo>
                  <a:pt x="791971" y="19431"/>
                </a:lnTo>
                <a:lnTo>
                  <a:pt x="801369" y="21590"/>
                </a:lnTo>
                <a:lnTo>
                  <a:pt x="808355" y="28066"/>
                </a:lnTo>
                <a:lnTo>
                  <a:pt x="824738" y="32384"/>
                </a:lnTo>
                <a:lnTo>
                  <a:pt x="831722" y="34544"/>
                </a:lnTo>
                <a:lnTo>
                  <a:pt x="840993" y="36703"/>
                </a:lnTo>
                <a:lnTo>
                  <a:pt x="850392" y="38862"/>
                </a:lnTo>
                <a:lnTo>
                  <a:pt x="862076" y="38862"/>
                </a:lnTo>
                <a:lnTo>
                  <a:pt x="864362" y="38862"/>
                </a:lnTo>
                <a:lnTo>
                  <a:pt x="871474" y="36703"/>
                </a:lnTo>
                <a:lnTo>
                  <a:pt x="878458" y="32384"/>
                </a:lnTo>
                <a:lnTo>
                  <a:pt x="880744" y="36703"/>
                </a:lnTo>
                <a:lnTo>
                  <a:pt x="885443" y="41021"/>
                </a:lnTo>
                <a:lnTo>
                  <a:pt x="892429" y="47497"/>
                </a:lnTo>
                <a:lnTo>
                  <a:pt x="894842" y="43179"/>
                </a:lnTo>
                <a:lnTo>
                  <a:pt x="894842" y="38862"/>
                </a:lnTo>
                <a:lnTo>
                  <a:pt x="897128" y="34544"/>
                </a:lnTo>
                <a:lnTo>
                  <a:pt x="901827" y="34544"/>
                </a:lnTo>
                <a:lnTo>
                  <a:pt x="906526" y="34544"/>
                </a:lnTo>
                <a:lnTo>
                  <a:pt x="908812" y="36703"/>
                </a:lnTo>
                <a:lnTo>
                  <a:pt x="911097" y="38862"/>
                </a:lnTo>
                <a:lnTo>
                  <a:pt x="915796" y="43179"/>
                </a:lnTo>
                <a:lnTo>
                  <a:pt x="915796" y="45338"/>
                </a:lnTo>
                <a:lnTo>
                  <a:pt x="915796" y="49656"/>
                </a:lnTo>
                <a:lnTo>
                  <a:pt x="911097" y="53975"/>
                </a:lnTo>
                <a:lnTo>
                  <a:pt x="901827" y="62610"/>
                </a:lnTo>
                <a:lnTo>
                  <a:pt x="892429" y="71247"/>
                </a:lnTo>
                <a:lnTo>
                  <a:pt x="885443" y="73406"/>
                </a:lnTo>
                <a:lnTo>
                  <a:pt x="880744" y="75565"/>
                </a:lnTo>
                <a:lnTo>
                  <a:pt x="880744" y="84200"/>
                </a:lnTo>
                <a:lnTo>
                  <a:pt x="880744" y="88519"/>
                </a:lnTo>
                <a:lnTo>
                  <a:pt x="885443" y="90678"/>
                </a:lnTo>
                <a:lnTo>
                  <a:pt x="887730" y="92837"/>
                </a:lnTo>
                <a:lnTo>
                  <a:pt x="890142" y="92837"/>
                </a:lnTo>
                <a:lnTo>
                  <a:pt x="894842" y="90678"/>
                </a:lnTo>
                <a:lnTo>
                  <a:pt x="897128" y="94996"/>
                </a:lnTo>
                <a:lnTo>
                  <a:pt x="901827" y="99313"/>
                </a:lnTo>
                <a:lnTo>
                  <a:pt x="901827" y="105790"/>
                </a:lnTo>
                <a:lnTo>
                  <a:pt x="897128" y="105790"/>
                </a:lnTo>
                <a:lnTo>
                  <a:pt x="894842" y="105790"/>
                </a:lnTo>
                <a:lnTo>
                  <a:pt x="890142" y="105790"/>
                </a:lnTo>
                <a:lnTo>
                  <a:pt x="887730" y="105790"/>
                </a:lnTo>
                <a:lnTo>
                  <a:pt x="885443" y="101472"/>
                </a:lnTo>
                <a:lnTo>
                  <a:pt x="883157" y="97154"/>
                </a:lnTo>
                <a:lnTo>
                  <a:pt x="880744" y="94996"/>
                </a:lnTo>
                <a:lnTo>
                  <a:pt x="873759" y="99313"/>
                </a:lnTo>
                <a:lnTo>
                  <a:pt x="864362" y="105790"/>
                </a:lnTo>
                <a:lnTo>
                  <a:pt x="859790" y="112268"/>
                </a:lnTo>
                <a:lnTo>
                  <a:pt x="855091" y="114427"/>
                </a:lnTo>
                <a:lnTo>
                  <a:pt x="852678" y="118744"/>
                </a:lnTo>
                <a:lnTo>
                  <a:pt x="850392" y="123062"/>
                </a:lnTo>
                <a:lnTo>
                  <a:pt x="852678" y="127381"/>
                </a:lnTo>
                <a:lnTo>
                  <a:pt x="852678" y="133857"/>
                </a:lnTo>
                <a:lnTo>
                  <a:pt x="855091" y="138175"/>
                </a:lnTo>
                <a:lnTo>
                  <a:pt x="859790" y="142494"/>
                </a:lnTo>
                <a:lnTo>
                  <a:pt x="864362" y="146812"/>
                </a:lnTo>
                <a:lnTo>
                  <a:pt x="873759" y="151129"/>
                </a:lnTo>
                <a:lnTo>
                  <a:pt x="894842" y="159765"/>
                </a:lnTo>
                <a:lnTo>
                  <a:pt x="904113" y="164084"/>
                </a:lnTo>
                <a:lnTo>
                  <a:pt x="913510" y="166243"/>
                </a:lnTo>
                <a:lnTo>
                  <a:pt x="925194" y="174878"/>
                </a:lnTo>
                <a:lnTo>
                  <a:pt x="934466" y="181356"/>
                </a:lnTo>
                <a:lnTo>
                  <a:pt x="946150" y="185674"/>
                </a:lnTo>
                <a:lnTo>
                  <a:pt x="960246" y="192150"/>
                </a:lnTo>
                <a:lnTo>
                  <a:pt x="964818" y="192150"/>
                </a:lnTo>
                <a:lnTo>
                  <a:pt x="967231" y="194309"/>
                </a:lnTo>
                <a:lnTo>
                  <a:pt x="971930" y="202946"/>
                </a:lnTo>
                <a:lnTo>
                  <a:pt x="976503" y="205104"/>
                </a:lnTo>
                <a:lnTo>
                  <a:pt x="978916" y="211581"/>
                </a:lnTo>
                <a:lnTo>
                  <a:pt x="981202" y="213740"/>
                </a:lnTo>
                <a:lnTo>
                  <a:pt x="988187" y="213740"/>
                </a:lnTo>
                <a:lnTo>
                  <a:pt x="997584" y="213740"/>
                </a:lnTo>
                <a:lnTo>
                  <a:pt x="1004569" y="209422"/>
                </a:lnTo>
                <a:lnTo>
                  <a:pt x="1011555" y="202946"/>
                </a:lnTo>
                <a:lnTo>
                  <a:pt x="1018667" y="198628"/>
                </a:lnTo>
                <a:lnTo>
                  <a:pt x="1020953" y="192150"/>
                </a:lnTo>
                <a:lnTo>
                  <a:pt x="1023239" y="189991"/>
                </a:lnTo>
                <a:lnTo>
                  <a:pt x="1025652" y="181356"/>
                </a:lnTo>
                <a:lnTo>
                  <a:pt x="1027938" y="172719"/>
                </a:lnTo>
                <a:lnTo>
                  <a:pt x="1032637" y="164084"/>
                </a:lnTo>
                <a:lnTo>
                  <a:pt x="1042034" y="146812"/>
                </a:lnTo>
                <a:lnTo>
                  <a:pt x="1049019" y="138175"/>
                </a:lnTo>
                <a:lnTo>
                  <a:pt x="1051305" y="131699"/>
                </a:lnTo>
                <a:lnTo>
                  <a:pt x="1053718" y="123062"/>
                </a:lnTo>
                <a:lnTo>
                  <a:pt x="1056005" y="112268"/>
                </a:lnTo>
                <a:lnTo>
                  <a:pt x="1056005" y="101472"/>
                </a:lnTo>
                <a:lnTo>
                  <a:pt x="1058291" y="90678"/>
                </a:lnTo>
                <a:lnTo>
                  <a:pt x="1062990" y="79882"/>
                </a:lnTo>
                <a:lnTo>
                  <a:pt x="1065276" y="73406"/>
                </a:lnTo>
                <a:lnTo>
                  <a:pt x="1074674" y="58293"/>
                </a:lnTo>
                <a:lnTo>
                  <a:pt x="1084071" y="41021"/>
                </a:lnTo>
                <a:lnTo>
                  <a:pt x="1088643" y="28066"/>
                </a:lnTo>
                <a:lnTo>
                  <a:pt x="1093342" y="12953"/>
                </a:lnTo>
                <a:lnTo>
                  <a:pt x="1095755" y="6477"/>
                </a:lnTo>
                <a:lnTo>
                  <a:pt x="1102741" y="2159"/>
                </a:lnTo>
                <a:lnTo>
                  <a:pt x="1102741" y="0"/>
                </a:lnTo>
                <a:lnTo>
                  <a:pt x="1109726" y="0"/>
                </a:lnTo>
                <a:lnTo>
                  <a:pt x="1114425" y="0"/>
                </a:lnTo>
                <a:lnTo>
                  <a:pt x="1119124" y="0"/>
                </a:lnTo>
                <a:lnTo>
                  <a:pt x="1121409" y="0"/>
                </a:lnTo>
                <a:lnTo>
                  <a:pt x="1123695" y="2159"/>
                </a:lnTo>
                <a:lnTo>
                  <a:pt x="1126108" y="6477"/>
                </a:lnTo>
                <a:lnTo>
                  <a:pt x="1126108" y="10794"/>
                </a:lnTo>
                <a:lnTo>
                  <a:pt x="1126108" y="17272"/>
                </a:lnTo>
                <a:lnTo>
                  <a:pt x="1123695" y="21590"/>
                </a:lnTo>
                <a:lnTo>
                  <a:pt x="1121409" y="28066"/>
                </a:lnTo>
                <a:lnTo>
                  <a:pt x="1121409" y="34544"/>
                </a:lnTo>
                <a:lnTo>
                  <a:pt x="1123695" y="43179"/>
                </a:lnTo>
                <a:lnTo>
                  <a:pt x="1130807" y="77724"/>
                </a:lnTo>
                <a:lnTo>
                  <a:pt x="1135380" y="101472"/>
                </a:lnTo>
                <a:lnTo>
                  <a:pt x="1137792" y="107950"/>
                </a:lnTo>
                <a:lnTo>
                  <a:pt x="1142492" y="112268"/>
                </a:lnTo>
                <a:lnTo>
                  <a:pt x="1151763" y="112268"/>
                </a:lnTo>
                <a:lnTo>
                  <a:pt x="1156462" y="105790"/>
                </a:lnTo>
                <a:lnTo>
                  <a:pt x="1163446" y="112268"/>
                </a:lnTo>
                <a:lnTo>
                  <a:pt x="1168145" y="118744"/>
                </a:lnTo>
                <a:lnTo>
                  <a:pt x="1177417" y="133857"/>
                </a:lnTo>
                <a:lnTo>
                  <a:pt x="1172844" y="144653"/>
                </a:lnTo>
                <a:lnTo>
                  <a:pt x="1172844" y="153288"/>
                </a:lnTo>
                <a:lnTo>
                  <a:pt x="1172844" y="159765"/>
                </a:lnTo>
                <a:lnTo>
                  <a:pt x="1172844" y="172719"/>
                </a:lnTo>
                <a:lnTo>
                  <a:pt x="1172844" y="179197"/>
                </a:lnTo>
                <a:lnTo>
                  <a:pt x="1172844" y="185674"/>
                </a:lnTo>
                <a:lnTo>
                  <a:pt x="1177417" y="194309"/>
                </a:lnTo>
                <a:lnTo>
                  <a:pt x="1182116" y="205104"/>
                </a:lnTo>
                <a:lnTo>
                  <a:pt x="1184529" y="213740"/>
                </a:lnTo>
                <a:lnTo>
                  <a:pt x="1184529" y="220218"/>
                </a:lnTo>
                <a:lnTo>
                  <a:pt x="1184529" y="224409"/>
                </a:lnTo>
                <a:lnTo>
                  <a:pt x="1186815" y="230885"/>
                </a:lnTo>
                <a:lnTo>
                  <a:pt x="1186815" y="235203"/>
                </a:lnTo>
                <a:lnTo>
                  <a:pt x="1189101" y="239522"/>
                </a:lnTo>
                <a:lnTo>
                  <a:pt x="1189101" y="252475"/>
                </a:lnTo>
                <a:lnTo>
                  <a:pt x="1189101" y="256794"/>
                </a:lnTo>
                <a:lnTo>
                  <a:pt x="1189101" y="261112"/>
                </a:lnTo>
                <a:lnTo>
                  <a:pt x="1196213" y="267588"/>
                </a:lnTo>
                <a:lnTo>
                  <a:pt x="1203197" y="271906"/>
                </a:lnTo>
                <a:lnTo>
                  <a:pt x="1212468" y="278384"/>
                </a:lnTo>
                <a:lnTo>
                  <a:pt x="1231265" y="287019"/>
                </a:lnTo>
                <a:lnTo>
                  <a:pt x="1240535" y="291337"/>
                </a:lnTo>
                <a:lnTo>
                  <a:pt x="1249933" y="297815"/>
                </a:lnTo>
                <a:lnTo>
                  <a:pt x="1249933" y="299974"/>
                </a:lnTo>
                <a:lnTo>
                  <a:pt x="1252219" y="302132"/>
                </a:lnTo>
                <a:lnTo>
                  <a:pt x="1252219" y="306450"/>
                </a:lnTo>
                <a:lnTo>
                  <a:pt x="1256918" y="310769"/>
                </a:lnTo>
                <a:lnTo>
                  <a:pt x="1256918" y="319404"/>
                </a:lnTo>
                <a:lnTo>
                  <a:pt x="1256918" y="321563"/>
                </a:lnTo>
                <a:lnTo>
                  <a:pt x="1259205" y="325881"/>
                </a:lnTo>
                <a:lnTo>
                  <a:pt x="1259205" y="349631"/>
                </a:lnTo>
                <a:lnTo>
                  <a:pt x="1261617" y="358266"/>
                </a:lnTo>
                <a:lnTo>
                  <a:pt x="1266317" y="362584"/>
                </a:lnTo>
                <a:lnTo>
                  <a:pt x="1268603" y="364744"/>
                </a:lnTo>
                <a:lnTo>
                  <a:pt x="1273302" y="364744"/>
                </a:lnTo>
                <a:lnTo>
                  <a:pt x="1275588" y="362584"/>
                </a:lnTo>
                <a:lnTo>
                  <a:pt x="1278001" y="358266"/>
                </a:lnTo>
                <a:lnTo>
                  <a:pt x="1287271" y="369062"/>
                </a:lnTo>
                <a:lnTo>
                  <a:pt x="1289557" y="377697"/>
                </a:lnTo>
                <a:lnTo>
                  <a:pt x="1291970" y="379856"/>
                </a:lnTo>
                <a:lnTo>
                  <a:pt x="1294256" y="386334"/>
                </a:lnTo>
                <a:lnTo>
                  <a:pt x="1296669" y="392810"/>
                </a:lnTo>
                <a:lnTo>
                  <a:pt x="1296669" y="399287"/>
                </a:lnTo>
                <a:lnTo>
                  <a:pt x="1296669" y="403606"/>
                </a:lnTo>
                <a:lnTo>
                  <a:pt x="1298955" y="405765"/>
                </a:lnTo>
                <a:lnTo>
                  <a:pt x="1303655" y="407924"/>
                </a:lnTo>
                <a:lnTo>
                  <a:pt x="1308354" y="412241"/>
                </a:lnTo>
                <a:lnTo>
                  <a:pt x="1310640" y="414400"/>
                </a:lnTo>
                <a:lnTo>
                  <a:pt x="1331721" y="438150"/>
                </a:lnTo>
                <a:lnTo>
                  <a:pt x="1340992" y="451103"/>
                </a:lnTo>
                <a:lnTo>
                  <a:pt x="1343405" y="455422"/>
                </a:lnTo>
                <a:lnTo>
                  <a:pt x="1343405" y="461899"/>
                </a:lnTo>
                <a:lnTo>
                  <a:pt x="1343405" y="466216"/>
                </a:lnTo>
                <a:lnTo>
                  <a:pt x="1340992" y="472694"/>
                </a:lnTo>
                <a:lnTo>
                  <a:pt x="1338706" y="477012"/>
                </a:lnTo>
                <a:lnTo>
                  <a:pt x="1334007" y="483488"/>
                </a:lnTo>
                <a:lnTo>
                  <a:pt x="1331721" y="485647"/>
                </a:lnTo>
                <a:lnTo>
                  <a:pt x="1327022" y="492125"/>
                </a:lnTo>
                <a:lnTo>
                  <a:pt x="1327022" y="496443"/>
                </a:lnTo>
                <a:lnTo>
                  <a:pt x="1324609" y="500760"/>
                </a:lnTo>
                <a:lnTo>
                  <a:pt x="1327022" y="513715"/>
                </a:lnTo>
                <a:lnTo>
                  <a:pt x="1327022" y="526669"/>
                </a:lnTo>
                <a:lnTo>
                  <a:pt x="1327022" y="537463"/>
                </a:lnTo>
                <a:lnTo>
                  <a:pt x="1324609" y="543941"/>
                </a:lnTo>
                <a:lnTo>
                  <a:pt x="1322324" y="554735"/>
                </a:lnTo>
                <a:lnTo>
                  <a:pt x="1320038" y="561213"/>
                </a:lnTo>
                <a:lnTo>
                  <a:pt x="1320038" y="569849"/>
                </a:lnTo>
                <a:lnTo>
                  <a:pt x="1312926" y="574166"/>
                </a:lnTo>
                <a:lnTo>
                  <a:pt x="1310640" y="580643"/>
                </a:lnTo>
                <a:lnTo>
                  <a:pt x="1308354" y="587121"/>
                </a:lnTo>
                <a:lnTo>
                  <a:pt x="1287271" y="615188"/>
                </a:lnTo>
                <a:lnTo>
                  <a:pt x="1275588" y="628141"/>
                </a:lnTo>
                <a:lnTo>
                  <a:pt x="1266317" y="645413"/>
                </a:lnTo>
                <a:lnTo>
                  <a:pt x="1261617" y="649732"/>
                </a:lnTo>
                <a:lnTo>
                  <a:pt x="1256918" y="656208"/>
                </a:lnTo>
                <a:lnTo>
                  <a:pt x="1249933" y="658368"/>
                </a:lnTo>
                <a:lnTo>
                  <a:pt x="1249933" y="662685"/>
                </a:lnTo>
                <a:lnTo>
                  <a:pt x="1245234" y="664844"/>
                </a:lnTo>
                <a:lnTo>
                  <a:pt x="1242949" y="667004"/>
                </a:lnTo>
                <a:lnTo>
                  <a:pt x="1238250" y="673480"/>
                </a:lnTo>
                <a:lnTo>
                  <a:pt x="1235837" y="677671"/>
                </a:lnTo>
                <a:lnTo>
                  <a:pt x="1228852" y="684149"/>
                </a:lnTo>
                <a:lnTo>
                  <a:pt x="1226566" y="686307"/>
                </a:lnTo>
                <a:lnTo>
                  <a:pt x="1219580" y="688466"/>
                </a:lnTo>
                <a:lnTo>
                  <a:pt x="1196213" y="703579"/>
                </a:lnTo>
                <a:lnTo>
                  <a:pt x="1186815" y="707897"/>
                </a:lnTo>
                <a:lnTo>
                  <a:pt x="1177417" y="714374"/>
                </a:lnTo>
                <a:lnTo>
                  <a:pt x="1172844" y="720852"/>
                </a:lnTo>
                <a:lnTo>
                  <a:pt x="1165859" y="727329"/>
                </a:lnTo>
                <a:lnTo>
                  <a:pt x="1156462" y="742441"/>
                </a:lnTo>
                <a:lnTo>
                  <a:pt x="1149477" y="746760"/>
                </a:lnTo>
                <a:lnTo>
                  <a:pt x="1142492" y="753237"/>
                </a:lnTo>
                <a:lnTo>
                  <a:pt x="1119124" y="772668"/>
                </a:lnTo>
                <a:lnTo>
                  <a:pt x="1095755" y="792099"/>
                </a:lnTo>
                <a:lnTo>
                  <a:pt x="1079372" y="813688"/>
                </a:lnTo>
                <a:lnTo>
                  <a:pt x="1058291" y="837438"/>
                </a:lnTo>
                <a:lnTo>
                  <a:pt x="1053718" y="839596"/>
                </a:lnTo>
                <a:lnTo>
                  <a:pt x="1051305" y="841755"/>
                </a:lnTo>
                <a:lnTo>
                  <a:pt x="1049019" y="848232"/>
                </a:lnTo>
                <a:lnTo>
                  <a:pt x="1044320" y="850391"/>
                </a:lnTo>
                <a:lnTo>
                  <a:pt x="1039621" y="854710"/>
                </a:lnTo>
                <a:lnTo>
                  <a:pt x="1020953" y="859027"/>
                </a:lnTo>
                <a:lnTo>
                  <a:pt x="1004569" y="859027"/>
                </a:lnTo>
                <a:lnTo>
                  <a:pt x="985901" y="859027"/>
                </a:lnTo>
                <a:lnTo>
                  <a:pt x="974217" y="861187"/>
                </a:lnTo>
                <a:lnTo>
                  <a:pt x="957833" y="867663"/>
                </a:lnTo>
                <a:lnTo>
                  <a:pt x="948563" y="871982"/>
                </a:lnTo>
                <a:lnTo>
                  <a:pt x="934466" y="878458"/>
                </a:lnTo>
                <a:lnTo>
                  <a:pt x="929893" y="880618"/>
                </a:lnTo>
                <a:lnTo>
                  <a:pt x="922781" y="884935"/>
                </a:lnTo>
                <a:lnTo>
                  <a:pt x="918209" y="884935"/>
                </a:lnTo>
                <a:lnTo>
                  <a:pt x="915796" y="887094"/>
                </a:lnTo>
                <a:lnTo>
                  <a:pt x="911097" y="891413"/>
                </a:lnTo>
                <a:lnTo>
                  <a:pt x="904113" y="897890"/>
                </a:lnTo>
                <a:lnTo>
                  <a:pt x="901827" y="900049"/>
                </a:lnTo>
                <a:lnTo>
                  <a:pt x="897128" y="900049"/>
                </a:lnTo>
                <a:lnTo>
                  <a:pt x="894842" y="897890"/>
                </a:lnTo>
                <a:lnTo>
                  <a:pt x="894842" y="891413"/>
                </a:lnTo>
                <a:lnTo>
                  <a:pt x="887730" y="882777"/>
                </a:lnTo>
                <a:lnTo>
                  <a:pt x="878458" y="863346"/>
                </a:lnTo>
                <a:lnTo>
                  <a:pt x="871474" y="863346"/>
                </a:lnTo>
                <a:lnTo>
                  <a:pt x="864362" y="869822"/>
                </a:lnTo>
                <a:lnTo>
                  <a:pt x="862076" y="871982"/>
                </a:lnTo>
                <a:lnTo>
                  <a:pt x="862076" y="874141"/>
                </a:lnTo>
                <a:lnTo>
                  <a:pt x="813054" y="897890"/>
                </a:lnTo>
                <a:lnTo>
                  <a:pt x="808355" y="895730"/>
                </a:lnTo>
                <a:lnTo>
                  <a:pt x="801369" y="889254"/>
                </a:lnTo>
                <a:lnTo>
                  <a:pt x="796670" y="880618"/>
                </a:lnTo>
                <a:lnTo>
                  <a:pt x="789685" y="880618"/>
                </a:lnTo>
                <a:lnTo>
                  <a:pt x="782701" y="880618"/>
                </a:lnTo>
                <a:lnTo>
                  <a:pt x="778002" y="880618"/>
                </a:lnTo>
                <a:lnTo>
                  <a:pt x="771017" y="880618"/>
                </a:lnTo>
                <a:lnTo>
                  <a:pt x="763905" y="878458"/>
                </a:lnTo>
                <a:lnTo>
                  <a:pt x="756919" y="874141"/>
                </a:lnTo>
                <a:lnTo>
                  <a:pt x="749934" y="869822"/>
                </a:lnTo>
                <a:lnTo>
                  <a:pt x="745235" y="863346"/>
                </a:lnTo>
                <a:lnTo>
                  <a:pt x="738251" y="859027"/>
                </a:lnTo>
                <a:lnTo>
                  <a:pt x="733552" y="852551"/>
                </a:lnTo>
                <a:lnTo>
                  <a:pt x="731266" y="848232"/>
                </a:lnTo>
                <a:lnTo>
                  <a:pt x="728853" y="841755"/>
                </a:lnTo>
                <a:lnTo>
                  <a:pt x="728853" y="837438"/>
                </a:lnTo>
                <a:lnTo>
                  <a:pt x="731266" y="835279"/>
                </a:lnTo>
                <a:lnTo>
                  <a:pt x="738251" y="828802"/>
                </a:lnTo>
                <a:lnTo>
                  <a:pt x="740537" y="824483"/>
                </a:lnTo>
                <a:lnTo>
                  <a:pt x="740537" y="820166"/>
                </a:lnTo>
                <a:lnTo>
                  <a:pt x="745235" y="815847"/>
                </a:lnTo>
                <a:lnTo>
                  <a:pt x="747649" y="811529"/>
                </a:lnTo>
                <a:lnTo>
                  <a:pt x="745235" y="805052"/>
                </a:lnTo>
                <a:lnTo>
                  <a:pt x="740537" y="800735"/>
                </a:lnTo>
                <a:lnTo>
                  <a:pt x="738251" y="796416"/>
                </a:lnTo>
                <a:lnTo>
                  <a:pt x="733552" y="794257"/>
                </a:lnTo>
                <a:lnTo>
                  <a:pt x="724280" y="789940"/>
                </a:lnTo>
                <a:lnTo>
                  <a:pt x="719581" y="785621"/>
                </a:lnTo>
                <a:lnTo>
                  <a:pt x="717295" y="783463"/>
                </a:lnTo>
                <a:lnTo>
                  <a:pt x="724280" y="776985"/>
                </a:lnTo>
                <a:lnTo>
                  <a:pt x="728853" y="770508"/>
                </a:lnTo>
                <a:lnTo>
                  <a:pt x="733552" y="764032"/>
                </a:lnTo>
                <a:lnTo>
                  <a:pt x="733552" y="755396"/>
                </a:lnTo>
                <a:lnTo>
                  <a:pt x="733552" y="751077"/>
                </a:lnTo>
                <a:lnTo>
                  <a:pt x="731266" y="744601"/>
                </a:lnTo>
                <a:lnTo>
                  <a:pt x="724280" y="748918"/>
                </a:lnTo>
                <a:lnTo>
                  <a:pt x="719581" y="753237"/>
                </a:lnTo>
                <a:lnTo>
                  <a:pt x="710183" y="764032"/>
                </a:lnTo>
                <a:lnTo>
                  <a:pt x="707897" y="766191"/>
                </a:lnTo>
                <a:lnTo>
                  <a:pt x="705612" y="770508"/>
                </a:lnTo>
                <a:lnTo>
                  <a:pt x="700913" y="772668"/>
                </a:lnTo>
                <a:lnTo>
                  <a:pt x="698500" y="774827"/>
                </a:lnTo>
                <a:lnTo>
                  <a:pt x="693928" y="774827"/>
                </a:lnTo>
                <a:lnTo>
                  <a:pt x="689229" y="776985"/>
                </a:lnTo>
                <a:lnTo>
                  <a:pt x="686816" y="776985"/>
                </a:lnTo>
                <a:lnTo>
                  <a:pt x="682243" y="774827"/>
                </a:lnTo>
                <a:lnTo>
                  <a:pt x="682243" y="772668"/>
                </a:lnTo>
                <a:lnTo>
                  <a:pt x="682243" y="770508"/>
                </a:lnTo>
                <a:lnTo>
                  <a:pt x="684530" y="766191"/>
                </a:lnTo>
                <a:lnTo>
                  <a:pt x="686816" y="766191"/>
                </a:lnTo>
                <a:lnTo>
                  <a:pt x="689229" y="764032"/>
                </a:lnTo>
                <a:lnTo>
                  <a:pt x="698500" y="764032"/>
                </a:lnTo>
                <a:lnTo>
                  <a:pt x="700913" y="764032"/>
                </a:lnTo>
                <a:lnTo>
                  <a:pt x="705612" y="764032"/>
                </a:lnTo>
                <a:lnTo>
                  <a:pt x="717295" y="748918"/>
                </a:lnTo>
                <a:lnTo>
                  <a:pt x="731266" y="733805"/>
                </a:lnTo>
                <a:lnTo>
                  <a:pt x="738251" y="727329"/>
                </a:lnTo>
                <a:lnTo>
                  <a:pt x="745235" y="720852"/>
                </a:lnTo>
                <a:lnTo>
                  <a:pt x="747649" y="712216"/>
                </a:lnTo>
                <a:lnTo>
                  <a:pt x="749934" y="705738"/>
                </a:lnTo>
                <a:lnTo>
                  <a:pt x="738251" y="705738"/>
                </a:lnTo>
                <a:lnTo>
                  <a:pt x="731266" y="705738"/>
                </a:lnTo>
                <a:lnTo>
                  <a:pt x="724280" y="705738"/>
                </a:lnTo>
                <a:lnTo>
                  <a:pt x="724280" y="712216"/>
                </a:lnTo>
                <a:lnTo>
                  <a:pt x="717295" y="716533"/>
                </a:lnTo>
                <a:lnTo>
                  <a:pt x="717295" y="723010"/>
                </a:lnTo>
                <a:lnTo>
                  <a:pt x="717295" y="727329"/>
                </a:lnTo>
                <a:lnTo>
                  <a:pt x="700913" y="727329"/>
                </a:lnTo>
                <a:lnTo>
                  <a:pt x="693928" y="727329"/>
                </a:lnTo>
                <a:lnTo>
                  <a:pt x="686816" y="731646"/>
                </a:lnTo>
                <a:lnTo>
                  <a:pt x="677544" y="733805"/>
                </a:lnTo>
                <a:lnTo>
                  <a:pt x="672845" y="742441"/>
                </a:lnTo>
                <a:lnTo>
                  <a:pt x="665860" y="746760"/>
                </a:lnTo>
                <a:lnTo>
                  <a:pt x="663447" y="748918"/>
                </a:lnTo>
                <a:lnTo>
                  <a:pt x="661162" y="753237"/>
                </a:lnTo>
                <a:lnTo>
                  <a:pt x="656463" y="761872"/>
                </a:lnTo>
                <a:lnTo>
                  <a:pt x="654177" y="770508"/>
                </a:lnTo>
                <a:lnTo>
                  <a:pt x="647192" y="766191"/>
                </a:lnTo>
                <a:lnTo>
                  <a:pt x="644779" y="764032"/>
                </a:lnTo>
                <a:lnTo>
                  <a:pt x="640080" y="764032"/>
                </a:lnTo>
                <a:lnTo>
                  <a:pt x="637793" y="761872"/>
                </a:lnTo>
                <a:lnTo>
                  <a:pt x="637793" y="757554"/>
                </a:lnTo>
                <a:lnTo>
                  <a:pt x="640080" y="753237"/>
                </a:lnTo>
                <a:lnTo>
                  <a:pt x="642492" y="744601"/>
                </a:lnTo>
                <a:lnTo>
                  <a:pt x="644779" y="735965"/>
                </a:lnTo>
                <a:lnTo>
                  <a:pt x="647192" y="727329"/>
                </a:lnTo>
                <a:lnTo>
                  <a:pt x="647192" y="723010"/>
                </a:lnTo>
                <a:lnTo>
                  <a:pt x="644779" y="718693"/>
                </a:lnTo>
                <a:lnTo>
                  <a:pt x="640080" y="705738"/>
                </a:lnTo>
                <a:lnTo>
                  <a:pt x="635507" y="697102"/>
                </a:lnTo>
                <a:lnTo>
                  <a:pt x="633094" y="690626"/>
                </a:lnTo>
                <a:lnTo>
                  <a:pt x="633094" y="684149"/>
                </a:lnTo>
                <a:lnTo>
                  <a:pt x="605155" y="677671"/>
                </a:lnTo>
                <a:lnTo>
                  <a:pt x="584072" y="673480"/>
                </a:lnTo>
                <a:lnTo>
                  <a:pt x="574675" y="671321"/>
                </a:lnTo>
                <a:lnTo>
                  <a:pt x="570103" y="669163"/>
                </a:lnTo>
                <a:lnTo>
                  <a:pt x="562991" y="662685"/>
                </a:lnTo>
                <a:lnTo>
                  <a:pt x="560705" y="660527"/>
                </a:lnTo>
                <a:lnTo>
                  <a:pt x="556005" y="660527"/>
                </a:lnTo>
                <a:lnTo>
                  <a:pt x="490601" y="660527"/>
                </a:lnTo>
                <a:lnTo>
                  <a:pt x="439166" y="684149"/>
                </a:lnTo>
                <a:lnTo>
                  <a:pt x="373760" y="684149"/>
                </a:lnTo>
                <a:lnTo>
                  <a:pt x="359791" y="690626"/>
                </a:lnTo>
                <a:lnTo>
                  <a:pt x="345820" y="694943"/>
                </a:lnTo>
                <a:lnTo>
                  <a:pt x="331724" y="699262"/>
                </a:lnTo>
                <a:lnTo>
                  <a:pt x="317754" y="705738"/>
                </a:lnTo>
                <a:lnTo>
                  <a:pt x="299084" y="718693"/>
                </a:lnTo>
                <a:lnTo>
                  <a:pt x="280289" y="727329"/>
                </a:lnTo>
                <a:lnTo>
                  <a:pt x="271017" y="733805"/>
                </a:lnTo>
                <a:lnTo>
                  <a:pt x="261619" y="733805"/>
                </a:lnTo>
                <a:lnTo>
                  <a:pt x="245364" y="735965"/>
                </a:lnTo>
                <a:lnTo>
                  <a:pt x="231267" y="738124"/>
                </a:lnTo>
                <a:lnTo>
                  <a:pt x="196215" y="738124"/>
                </a:lnTo>
                <a:lnTo>
                  <a:pt x="177545" y="738124"/>
                </a:lnTo>
                <a:lnTo>
                  <a:pt x="156591" y="742441"/>
                </a:lnTo>
                <a:lnTo>
                  <a:pt x="142493" y="748918"/>
                </a:lnTo>
                <a:lnTo>
                  <a:pt x="123825" y="755396"/>
                </a:lnTo>
                <a:lnTo>
                  <a:pt x="107442" y="761872"/>
                </a:lnTo>
                <a:lnTo>
                  <a:pt x="91058" y="764032"/>
                </a:lnTo>
                <a:lnTo>
                  <a:pt x="81788" y="766191"/>
                </a:lnTo>
                <a:lnTo>
                  <a:pt x="72390" y="770508"/>
                </a:lnTo>
                <a:lnTo>
                  <a:pt x="60705" y="770508"/>
                </a:lnTo>
                <a:lnTo>
                  <a:pt x="53720" y="770508"/>
                </a:lnTo>
                <a:lnTo>
                  <a:pt x="44450" y="770508"/>
                </a:lnTo>
                <a:lnTo>
                  <a:pt x="39751" y="770508"/>
                </a:lnTo>
                <a:lnTo>
                  <a:pt x="37338" y="766191"/>
                </a:lnTo>
                <a:lnTo>
                  <a:pt x="30353" y="764032"/>
                </a:lnTo>
                <a:lnTo>
                  <a:pt x="21081" y="755396"/>
                </a:lnTo>
                <a:lnTo>
                  <a:pt x="16382" y="751077"/>
                </a:lnTo>
                <a:lnTo>
                  <a:pt x="13969" y="748918"/>
                </a:lnTo>
                <a:lnTo>
                  <a:pt x="9397" y="748918"/>
                </a:lnTo>
                <a:lnTo>
                  <a:pt x="6984" y="746760"/>
                </a:lnTo>
                <a:lnTo>
                  <a:pt x="0" y="744601"/>
                </a:lnTo>
                <a:lnTo>
                  <a:pt x="0" y="742441"/>
                </a:lnTo>
                <a:lnTo>
                  <a:pt x="0" y="738124"/>
                </a:lnTo>
                <a:lnTo>
                  <a:pt x="0" y="733805"/>
                </a:lnTo>
                <a:lnTo>
                  <a:pt x="0" y="731646"/>
                </a:lnTo>
                <a:lnTo>
                  <a:pt x="4699" y="727329"/>
                </a:lnTo>
                <a:lnTo>
                  <a:pt x="6984" y="727329"/>
                </a:lnTo>
                <a:lnTo>
                  <a:pt x="13969" y="725169"/>
                </a:lnTo>
                <a:lnTo>
                  <a:pt x="25654" y="720852"/>
                </a:lnTo>
                <a:lnTo>
                  <a:pt x="30353" y="718693"/>
                </a:lnTo>
                <a:lnTo>
                  <a:pt x="37338" y="714374"/>
                </a:lnTo>
                <a:lnTo>
                  <a:pt x="39751" y="707897"/>
                </a:lnTo>
                <a:lnTo>
                  <a:pt x="44450" y="703579"/>
                </a:lnTo>
                <a:lnTo>
                  <a:pt x="51434" y="688466"/>
                </a:lnTo>
                <a:lnTo>
                  <a:pt x="63118" y="662685"/>
                </a:lnTo>
                <a:lnTo>
                  <a:pt x="60705" y="658368"/>
                </a:lnTo>
                <a:lnTo>
                  <a:pt x="58419" y="656208"/>
                </a:lnTo>
                <a:lnTo>
                  <a:pt x="56006" y="654049"/>
                </a:lnTo>
                <a:lnTo>
                  <a:pt x="56006" y="649732"/>
                </a:lnTo>
                <a:lnTo>
                  <a:pt x="58419" y="634618"/>
                </a:lnTo>
                <a:lnTo>
                  <a:pt x="58419" y="574166"/>
                </a:lnTo>
                <a:lnTo>
                  <a:pt x="56006" y="550418"/>
                </a:lnTo>
                <a:lnTo>
                  <a:pt x="56006" y="530987"/>
                </a:lnTo>
                <a:lnTo>
                  <a:pt x="51434" y="513715"/>
                </a:lnTo>
                <a:lnTo>
                  <a:pt x="49021" y="509397"/>
                </a:lnTo>
                <a:lnTo>
                  <a:pt x="44450" y="502919"/>
                </a:lnTo>
                <a:lnTo>
                  <a:pt x="37338" y="492125"/>
                </a:lnTo>
                <a:lnTo>
                  <a:pt x="37338" y="483488"/>
                </a:lnTo>
                <a:lnTo>
                  <a:pt x="39751" y="485647"/>
                </a:lnTo>
                <a:lnTo>
                  <a:pt x="42037" y="489965"/>
                </a:lnTo>
                <a:lnTo>
                  <a:pt x="44450" y="496443"/>
                </a:lnTo>
                <a:lnTo>
                  <a:pt x="58419" y="496443"/>
                </a:lnTo>
                <a:lnTo>
                  <a:pt x="53720" y="492125"/>
                </a:lnTo>
                <a:lnTo>
                  <a:pt x="51434" y="485647"/>
                </a:lnTo>
                <a:lnTo>
                  <a:pt x="51434" y="477012"/>
                </a:lnTo>
                <a:lnTo>
                  <a:pt x="56006" y="479171"/>
                </a:lnTo>
                <a:lnTo>
                  <a:pt x="58419" y="483488"/>
                </a:lnTo>
                <a:lnTo>
                  <a:pt x="60705" y="492125"/>
                </a:lnTo>
                <a:lnTo>
                  <a:pt x="67691" y="489965"/>
                </a:lnTo>
                <a:lnTo>
                  <a:pt x="67691" y="485647"/>
                </a:lnTo>
                <a:lnTo>
                  <a:pt x="67691" y="481329"/>
                </a:lnTo>
                <a:lnTo>
                  <a:pt x="70104" y="477012"/>
                </a:lnTo>
                <a:lnTo>
                  <a:pt x="60705" y="448944"/>
                </a:lnTo>
                <a:lnTo>
                  <a:pt x="70104" y="431672"/>
                </a:lnTo>
                <a:lnTo>
                  <a:pt x="79375" y="412241"/>
                </a:lnTo>
                <a:lnTo>
                  <a:pt x="81788" y="405765"/>
                </a:lnTo>
                <a:lnTo>
                  <a:pt x="84074" y="394969"/>
                </a:lnTo>
                <a:lnTo>
                  <a:pt x="84074" y="384175"/>
                </a:lnTo>
                <a:lnTo>
                  <a:pt x="84074" y="373379"/>
                </a:lnTo>
                <a:lnTo>
                  <a:pt x="84074" y="366903"/>
                </a:lnTo>
                <a:lnTo>
                  <a:pt x="88772" y="360425"/>
                </a:lnTo>
                <a:lnTo>
                  <a:pt x="91058" y="358266"/>
                </a:lnTo>
                <a:lnTo>
                  <a:pt x="93471" y="356107"/>
                </a:lnTo>
                <a:lnTo>
                  <a:pt x="95757" y="356107"/>
                </a:lnTo>
                <a:lnTo>
                  <a:pt x="98170" y="360425"/>
                </a:lnTo>
                <a:lnTo>
                  <a:pt x="100456" y="364744"/>
                </a:lnTo>
                <a:lnTo>
                  <a:pt x="102742" y="364744"/>
                </a:lnTo>
                <a:lnTo>
                  <a:pt x="105155" y="364744"/>
                </a:lnTo>
                <a:lnTo>
                  <a:pt x="107442" y="364744"/>
                </a:lnTo>
                <a:lnTo>
                  <a:pt x="109855" y="364744"/>
                </a:lnTo>
                <a:lnTo>
                  <a:pt x="112141" y="362584"/>
                </a:lnTo>
                <a:lnTo>
                  <a:pt x="114427" y="360425"/>
                </a:lnTo>
                <a:lnTo>
                  <a:pt x="114427" y="353949"/>
                </a:lnTo>
                <a:lnTo>
                  <a:pt x="121539" y="349631"/>
                </a:lnTo>
                <a:lnTo>
                  <a:pt x="123825" y="347472"/>
                </a:lnTo>
                <a:lnTo>
                  <a:pt x="133222" y="345312"/>
                </a:lnTo>
                <a:lnTo>
                  <a:pt x="142493" y="343153"/>
                </a:lnTo>
                <a:lnTo>
                  <a:pt x="151892" y="340994"/>
                </a:lnTo>
                <a:lnTo>
                  <a:pt x="158877" y="334518"/>
                </a:lnTo>
                <a:lnTo>
                  <a:pt x="165862" y="328040"/>
                </a:lnTo>
                <a:lnTo>
                  <a:pt x="172846" y="321563"/>
                </a:lnTo>
                <a:lnTo>
                  <a:pt x="182244" y="317246"/>
                </a:lnTo>
                <a:lnTo>
                  <a:pt x="191516" y="312928"/>
                </a:lnTo>
                <a:lnTo>
                  <a:pt x="198628" y="310769"/>
                </a:lnTo>
                <a:lnTo>
                  <a:pt x="207899" y="308609"/>
                </a:lnTo>
                <a:lnTo>
                  <a:pt x="214883" y="306450"/>
                </a:lnTo>
                <a:lnTo>
                  <a:pt x="233680" y="306450"/>
                </a:lnTo>
                <a:lnTo>
                  <a:pt x="240665" y="306450"/>
                </a:lnTo>
                <a:lnTo>
                  <a:pt x="249935" y="299974"/>
                </a:lnTo>
                <a:lnTo>
                  <a:pt x="261619" y="297815"/>
                </a:lnTo>
                <a:lnTo>
                  <a:pt x="271017" y="295656"/>
                </a:lnTo>
                <a:lnTo>
                  <a:pt x="289687" y="291337"/>
                </a:lnTo>
                <a:lnTo>
                  <a:pt x="308355" y="291337"/>
                </a:lnTo>
                <a:lnTo>
                  <a:pt x="320040" y="291337"/>
                </a:lnTo>
                <a:lnTo>
                  <a:pt x="331724" y="287019"/>
                </a:lnTo>
                <a:lnTo>
                  <a:pt x="338708" y="284860"/>
                </a:lnTo>
                <a:lnTo>
                  <a:pt x="341121" y="280543"/>
                </a:lnTo>
                <a:lnTo>
                  <a:pt x="355092" y="267588"/>
                </a:lnTo>
                <a:lnTo>
                  <a:pt x="371475" y="252475"/>
                </a:lnTo>
                <a:lnTo>
                  <a:pt x="380872" y="241681"/>
                </a:lnTo>
                <a:lnTo>
                  <a:pt x="383158" y="24168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4" name="Freeform 554"/>
          <p:cNvSpPr/>
          <p:nvPr/>
        </p:nvSpPr>
        <p:spPr>
          <a:xfrm>
            <a:off x="9371076" y="4693921"/>
            <a:ext cx="1343405" cy="900049"/>
          </a:xfrm>
          <a:custGeom>
            <a:avLst/>
            <a:gdLst/>
            <a:ahLst/>
            <a:cxnLst/>
            <a:rect l="0" t="0" r="0" b="0"/>
            <a:pathLst>
              <a:path w="1343405" h="900049">
                <a:moveTo>
                  <a:pt x="383158" y="241681"/>
                </a:moveTo>
                <a:lnTo>
                  <a:pt x="392430" y="230885"/>
                </a:lnTo>
                <a:lnTo>
                  <a:pt x="394842" y="224409"/>
                </a:lnTo>
                <a:lnTo>
                  <a:pt x="397129" y="220218"/>
                </a:lnTo>
                <a:lnTo>
                  <a:pt x="397129" y="213740"/>
                </a:lnTo>
                <a:lnTo>
                  <a:pt x="399542" y="205104"/>
                </a:lnTo>
                <a:lnTo>
                  <a:pt x="404114" y="200787"/>
                </a:lnTo>
                <a:lnTo>
                  <a:pt x="408813" y="196469"/>
                </a:lnTo>
                <a:lnTo>
                  <a:pt x="415797" y="192150"/>
                </a:lnTo>
                <a:lnTo>
                  <a:pt x="418210" y="185674"/>
                </a:lnTo>
                <a:lnTo>
                  <a:pt x="422909" y="185674"/>
                </a:lnTo>
                <a:lnTo>
                  <a:pt x="427481" y="183515"/>
                </a:lnTo>
                <a:lnTo>
                  <a:pt x="429894" y="192150"/>
                </a:lnTo>
                <a:lnTo>
                  <a:pt x="432180" y="196469"/>
                </a:lnTo>
                <a:lnTo>
                  <a:pt x="436880" y="200787"/>
                </a:lnTo>
                <a:lnTo>
                  <a:pt x="441579" y="202946"/>
                </a:lnTo>
                <a:lnTo>
                  <a:pt x="443865" y="202946"/>
                </a:lnTo>
                <a:lnTo>
                  <a:pt x="446278" y="200787"/>
                </a:lnTo>
                <a:lnTo>
                  <a:pt x="448564" y="198628"/>
                </a:lnTo>
                <a:lnTo>
                  <a:pt x="448564" y="192150"/>
                </a:lnTo>
                <a:lnTo>
                  <a:pt x="446278" y="189991"/>
                </a:lnTo>
                <a:lnTo>
                  <a:pt x="446278" y="183515"/>
                </a:lnTo>
                <a:lnTo>
                  <a:pt x="446278" y="172719"/>
                </a:lnTo>
                <a:lnTo>
                  <a:pt x="462533" y="174878"/>
                </a:lnTo>
                <a:lnTo>
                  <a:pt x="476630" y="172719"/>
                </a:lnTo>
                <a:lnTo>
                  <a:pt x="478917" y="164084"/>
                </a:lnTo>
                <a:lnTo>
                  <a:pt x="481330" y="155447"/>
                </a:lnTo>
                <a:lnTo>
                  <a:pt x="485902" y="153288"/>
                </a:lnTo>
                <a:lnTo>
                  <a:pt x="490601" y="144653"/>
                </a:lnTo>
                <a:lnTo>
                  <a:pt x="495300" y="142494"/>
                </a:lnTo>
                <a:lnTo>
                  <a:pt x="499999" y="138175"/>
                </a:lnTo>
                <a:lnTo>
                  <a:pt x="504570" y="136016"/>
                </a:lnTo>
                <a:lnTo>
                  <a:pt x="506983" y="133857"/>
                </a:lnTo>
                <a:lnTo>
                  <a:pt x="509269" y="127381"/>
                </a:lnTo>
                <a:lnTo>
                  <a:pt x="511682" y="123062"/>
                </a:lnTo>
                <a:lnTo>
                  <a:pt x="516255" y="118744"/>
                </a:lnTo>
                <a:lnTo>
                  <a:pt x="516255" y="116585"/>
                </a:lnTo>
                <a:lnTo>
                  <a:pt x="523367" y="112268"/>
                </a:lnTo>
                <a:lnTo>
                  <a:pt x="539622" y="105790"/>
                </a:lnTo>
                <a:lnTo>
                  <a:pt x="556005" y="103631"/>
                </a:lnTo>
                <a:lnTo>
                  <a:pt x="570103" y="99313"/>
                </a:lnTo>
                <a:lnTo>
                  <a:pt x="574675" y="97154"/>
                </a:lnTo>
                <a:lnTo>
                  <a:pt x="581787" y="92837"/>
                </a:lnTo>
                <a:lnTo>
                  <a:pt x="591057" y="101472"/>
                </a:lnTo>
                <a:lnTo>
                  <a:pt x="600455" y="107950"/>
                </a:lnTo>
                <a:lnTo>
                  <a:pt x="602742" y="112268"/>
                </a:lnTo>
                <a:lnTo>
                  <a:pt x="609727" y="116585"/>
                </a:lnTo>
                <a:lnTo>
                  <a:pt x="609727" y="120903"/>
                </a:lnTo>
                <a:lnTo>
                  <a:pt x="609727" y="127381"/>
                </a:lnTo>
                <a:lnTo>
                  <a:pt x="605155" y="133857"/>
                </a:lnTo>
                <a:lnTo>
                  <a:pt x="612140" y="127381"/>
                </a:lnTo>
                <a:lnTo>
                  <a:pt x="616712" y="127381"/>
                </a:lnTo>
                <a:lnTo>
                  <a:pt x="621410" y="127381"/>
                </a:lnTo>
                <a:lnTo>
                  <a:pt x="623824" y="127381"/>
                </a:lnTo>
                <a:lnTo>
                  <a:pt x="630808" y="127381"/>
                </a:lnTo>
                <a:lnTo>
                  <a:pt x="633094" y="127381"/>
                </a:lnTo>
                <a:lnTo>
                  <a:pt x="637793" y="131699"/>
                </a:lnTo>
                <a:lnTo>
                  <a:pt x="642492" y="127381"/>
                </a:lnTo>
                <a:lnTo>
                  <a:pt x="647192" y="127381"/>
                </a:lnTo>
                <a:lnTo>
                  <a:pt x="654177" y="125222"/>
                </a:lnTo>
                <a:lnTo>
                  <a:pt x="654177" y="123062"/>
                </a:lnTo>
                <a:lnTo>
                  <a:pt x="651764" y="112268"/>
                </a:lnTo>
                <a:lnTo>
                  <a:pt x="656463" y="101472"/>
                </a:lnTo>
                <a:lnTo>
                  <a:pt x="663447" y="92837"/>
                </a:lnTo>
                <a:lnTo>
                  <a:pt x="668146" y="88519"/>
                </a:lnTo>
                <a:lnTo>
                  <a:pt x="675131" y="86359"/>
                </a:lnTo>
                <a:lnTo>
                  <a:pt x="686816" y="84200"/>
                </a:lnTo>
                <a:lnTo>
                  <a:pt x="686816" y="77724"/>
                </a:lnTo>
                <a:lnTo>
                  <a:pt x="684530" y="77724"/>
                </a:lnTo>
                <a:lnTo>
                  <a:pt x="682243" y="75565"/>
                </a:lnTo>
                <a:lnTo>
                  <a:pt x="682243" y="73406"/>
                </a:lnTo>
                <a:lnTo>
                  <a:pt x="682243" y="71247"/>
                </a:lnTo>
                <a:lnTo>
                  <a:pt x="684530" y="66928"/>
                </a:lnTo>
                <a:lnTo>
                  <a:pt x="686816" y="64769"/>
                </a:lnTo>
                <a:lnTo>
                  <a:pt x="686816" y="62610"/>
                </a:lnTo>
                <a:lnTo>
                  <a:pt x="696214" y="56134"/>
                </a:lnTo>
                <a:lnTo>
                  <a:pt x="705612" y="53975"/>
                </a:lnTo>
                <a:lnTo>
                  <a:pt x="726567" y="47497"/>
                </a:lnTo>
                <a:lnTo>
                  <a:pt x="738251" y="45338"/>
                </a:lnTo>
                <a:lnTo>
                  <a:pt x="747649" y="43179"/>
                </a:lnTo>
                <a:lnTo>
                  <a:pt x="754633" y="43179"/>
                </a:lnTo>
                <a:lnTo>
                  <a:pt x="763905" y="41021"/>
                </a:lnTo>
                <a:lnTo>
                  <a:pt x="766317" y="38862"/>
                </a:lnTo>
                <a:lnTo>
                  <a:pt x="768604" y="36703"/>
                </a:lnTo>
                <a:lnTo>
                  <a:pt x="768604" y="32384"/>
                </a:lnTo>
                <a:lnTo>
                  <a:pt x="768604" y="28066"/>
                </a:lnTo>
                <a:lnTo>
                  <a:pt x="768604" y="19431"/>
                </a:lnTo>
                <a:lnTo>
                  <a:pt x="759332" y="19431"/>
                </a:lnTo>
                <a:lnTo>
                  <a:pt x="756919" y="17272"/>
                </a:lnTo>
                <a:lnTo>
                  <a:pt x="754633" y="15112"/>
                </a:lnTo>
                <a:lnTo>
                  <a:pt x="754633" y="6477"/>
                </a:lnTo>
                <a:lnTo>
                  <a:pt x="763905" y="6477"/>
                </a:lnTo>
                <a:lnTo>
                  <a:pt x="771017" y="8635"/>
                </a:lnTo>
                <a:lnTo>
                  <a:pt x="778002" y="10794"/>
                </a:lnTo>
                <a:lnTo>
                  <a:pt x="775589" y="15112"/>
                </a:lnTo>
                <a:lnTo>
                  <a:pt x="775589" y="19431"/>
                </a:lnTo>
                <a:lnTo>
                  <a:pt x="778002" y="19431"/>
                </a:lnTo>
                <a:lnTo>
                  <a:pt x="782701" y="19431"/>
                </a:lnTo>
                <a:lnTo>
                  <a:pt x="791971" y="19431"/>
                </a:lnTo>
                <a:lnTo>
                  <a:pt x="801369" y="21590"/>
                </a:lnTo>
                <a:lnTo>
                  <a:pt x="808355" y="28066"/>
                </a:lnTo>
                <a:lnTo>
                  <a:pt x="824738" y="32384"/>
                </a:lnTo>
                <a:lnTo>
                  <a:pt x="831722" y="34544"/>
                </a:lnTo>
                <a:lnTo>
                  <a:pt x="840993" y="36703"/>
                </a:lnTo>
                <a:lnTo>
                  <a:pt x="850392" y="38862"/>
                </a:lnTo>
                <a:lnTo>
                  <a:pt x="862076" y="38862"/>
                </a:lnTo>
                <a:lnTo>
                  <a:pt x="864362" y="38862"/>
                </a:lnTo>
                <a:lnTo>
                  <a:pt x="871474" y="36703"/>
                </a:lnTo>
                <a:lnTo>
                  <a:pt x="878458" y="32384"/>
                </a:lnTo>
                <a:lnTo>
                  <a:pt x="880744" y="36703"/>
                </a:lnTo>
                <a:lnTo>
                  <a:pt x="885443" y="41021"/>
                </a:lnTo>
                <a:lnTo>
                  <a:pt x="892429" y="47497"/>
                </a:lnTo>
                <a:lnTo>
                  <a:pt x="894842" y="43179"/>
                </a:lnTo>
                <a:lnTo>
                  <a:pt x="894842" y="38862"/>
                </a:lnTo>
                <a:lnTo>
                  <a:pt x="897128" y="34544"/>
                </a:lnTo>
                <a:lnTo>
                  <a:pt x="901827" y="34544"/>
                </a:lnTo>
                <a:lnTo>
                  <a:pt x="906526" y="34544"/>
                </a:lnTo>
                <a:lnTo>
                  <a:pt x="908812" y="36703"/>
                </a:lnTo>
                <a:lnTo>
                  <a:pt x="911097" y="38862"/>
                </a:lnTo>
                <a:lnTo>
                  <a:pt x="915796" y="43179"/>
                </a:lnTo>
                <a:lnTo>
                  <a:pt x="915796" y="45338"/>
                </a:lnTo>
                <a:lnTo>
                  <a:pt x="915796" y="49656"/>
                </a:lnTo>
                <a:lnTo>
                  <a:pt x="911097" y="53975"/>
                </a:lnTo>
                <a:lnTo>
                  <a:pt x="901827" y="62610"/>
                </a:lnTo>
                <a:lnTo>
                  <a:pt x="892429" y="71247"/>
                </a:lnTo>
                <a:lnTo>
                  <a:pt x="885443" y="73406"/>
                </a:lnTo>
                <a:lnTo>
                  <a:pt x="880744" y="75565"/>
                </a:lnTo>
                <a:lnTo>
                  <a:pt x="880744" y="84200"/>
                </a:lnTo>
                <a:lnTo>
                  <a:pt x="880744" y="88519"/>
                </a:lnTo>
                <a:lnTo>
                  <a:pt x="885443" y="90678"/>
                </a:lnTo>
                <a:lnTo>
                  <a:pt x="887730" y="92837"/>
                </a:lnTo>
                <a:lnTo>
                  <a:pt x="890142" y="92837"/>
                </a:lnTo>
                <a:lnTo>
                  <a:pt x="894842" y="90678"/>
                </a:lnTo>
                <a:lnTo>
                  <a:pt x="897128" y="94996"/>
                </a:lnTo>
                <a:lnTo>
                  <a:pt x="901827" y="99313"/>
                </a:lnTo>
                <a:lnTo>
                  <a:pt x="901827" y="105790"/>
                </a:lnTo>
                <a:lnTo>
                  <a:pt x="897128" y="105790"/>
                </a:lnTo>
                <a:lnTo>
                  <a:pt x="894842" y="105790"/>
                </a:lnTo>
                <a:lnTo>
                  <a:pt x="890142" y="105790"/>
                </a:lnTo>
                <a:lnTo>
                  <a:pt x="887730" y="105790"/>
                </a:lnTo>
                <a:lnTo>
                  <a:pt x="885443" y="101472"/>
                </a:lnTo>
                <a:lnTo>
                  <a:pt x="883157" y="97154"/>
                </a:lnTo>
                <a:lnTo>
                  <a:pt x="880744" y="94996"/>
                </a:lnTo>
                <a:lnTo>
                  <a:pt x="873759" y="99313"/>
                </a:lnTo>
                <a:lnTo>
                  <a:pt x="864362" y="105790"/>
                </a:lnTo>
                <a:lnTo>
                  <a:pt x="859790" y="112268"/>
                </a:lnTo>
                <a:lnTo>
                  <a:pt x="855091" y="114427"/>
                </a:lnTo>
                <a:lnTo>
                  <a:pt x="852678" y="118744"/>
                </a:lnTo>
                <a:lnTo>
                  <a:pt x="850392" y="123062"/>
                </a:lnTo>
                <a:lnTo>
                  <a:pt x="852678" y="127381"/>
                </a:lnTo>
                <a:lnTo>
                  <a:pt x="852678" y="133857"/>
                </a:lnTo>
                <a:lnTo>
                  <a:pt x="855091" y="138175"/>
                </a:lnTo>
                <a:lnTo>
                  <a:pt x="859790" y="142494"/>
                </a:lnTo>
                <a:lnTo>
                  <a:pt x="864362" y="146812"/>
                </a:lnTo>
                <a:lnTo>
                  <a:pt x="873759" y="151129"/>
                </a:lnTo>
                <a:lnTo>
                  <a:pt x="894842" y="159765"/>
                </a:lnTo>
                <a:lnTo>
                  <a:pt x="904113" y="164084"/>
                </a:lnTo>
                <a:lnTo>
                  <a:pt x="913510" y="166243"/>
                </a:lnTo>
                <a:lnTo>
                  <a:pt x="925194" y="174878"/>
                </a:lnTo>
                <a:lnTo>
                  <a:pt x="934466" y="181356"/>
                </a:lnTo>
                <a:lnTo>
                  <a:pt x="946150" y="185674"/>
                </a:lnTo>
                <a:lnTo>
                  <a:pt x="960246" y="192150"/>
                </a:lnTo>
                <a:lnTo>
                  <a:pt x="964818" y="192150"/>
                </a:lnTo>
                <a:lnTo>
                  <a:pt x="967231" y="194309"/>
                </a:lnTo>
                <a:lnTo>
                  <a:pt x="971930" y="202946"/>
                </a:lnTo>
                <a:lnTo>
                  <a:pt x="976503" y="205104"/>
                </a:lnTo>
                <a:lnTo>
                  <a:pt x="978916" y="211581"/>
                </a:lnTo>
                <a:lnTo>
                  <a:pt x="981202" y="213740"/>
                </a:lnTo>
                <a:lnTo>
                  <a:pt x="988187" y="213740"/>
                </a:lnTo>
                <a:lnTo>
                  <a:pt x="997584" y="213740"/>
                </a:lnTo>
                <a:lnTo>
                  <a:pt x="1004569" y="209422"/>
                </a:lnTo>
                <a:lnTo>
                  <a:pt x="1011555" y="202946"/>
                </a:lnTo>
                <a:lnTo>
                  <a:pt x="1018667" y="198628"/>
                </a:lnTo>
                <a:lnTo>
                  <a:pt x="1020953" y="192150"/>
                </a:lnTo>
                <a:lnTo>
                  <a:pt x="1023239" y="189991"/>
                </a:lnTo>
                <a:lnTo>
                  <a:pt x="1025652" y="181356"/>
                </a:lnTo>
                <a:lnTo>
                  <a:pt x="1027938" y="172719"/>
                </a:lnTo>
                <a:lnTo>
                  <a:pt x="1032637" y="164084"/>
                </a:lnTo>
                <a:lnTo>
                  <a:pt x="1042034" y="146812"/>
                </a:lnTo>
                <a:lnTo>
                  <a:pt x="1049019" y="138175"/>
                </a:lnTo>
                <a:lnTo>
                  <a:pt x="1051305" y="131699"/>
                </a:lnTo>
                <a:lnTo>
                  <a:pt x="1053718" y="123062"/>
                </a:lnTo>
                <a:lnTo>
                  <a:pt x="1056005" y="112268"/>
                </a:lnTo>
                <a:lnTo>
                  <a:pt x="1056005" y="101472"/>
                </a:lnTo>
                <a:lnTo>
                  <a:pt x="1058291" y="90678"/>
                </a:lnTo>
                <a:lnTo>
                  <a:pt x="1062990" y="79882"/>
                </a:lnTo>
                <a:lnTo>
                  <a:pt x="1065276" y="73406"/>
                </a:lnTo>
                <a:lnTo>
                  <a:pt x="1074674" y="58293"/>
                </a:lnTo>
                <a:lnTo>
                  <a:pt x="1084071" y="41021"/>
                </a:lnTo>
                <a:lnTo>
                  <a:pt x="1088643" y="28066"/>
                </a:lnTo>
                <a:lnTo>
                  <a:pt x="1093342" y="12953"/>
                </a:lnTo>
                <a:lnTo>
                  <a:pt x="1095755" y="6477"/>
                </a:lnTo>
                <a:lnTo>
                  <a:pt x="1102741" y="2159"/>
                </a:lnTo>
                <a:lnTo>
                  <a:pt x="1102741" y="0"/>
                </a:lnTo>
                <a:lnTo>
                  <a:pt x="1109726" y="0"/>
                </a:lnTo>
                <a:lnTo>
                  <a:pt x="1114425" y="0"/>
                </a:lnTo>
                <a:lnTo>
                  <a:pt x="1119124" y="0"/>
                </a:lnTo>
                <a:lnTo>
                  <a:pt x="1121409" y="0"/>
                </a:lnTo>
                <a:lnTo>
                  <a:pt x="1123695" y="2159"/>
                </a:lnTo>
                <a:lnTo>
                  <a:pt x="1126108" y="6477"/>
                </a:lnTo>
                <a:lnTo>
                  <a:pt x="1126108" y="10794"/>
                </a:lnTo>
                <a:lnTo>
                  <a:pt x="1126108" y="17272"/>
                </a:lnTo>
                <a:lnTo>
                  <a:pt x="1123695" y="21590"/>
                </a:lnTo>
                <a:lnTo>
                  <a:pt x="1121409" y="28066"/>
                </a:lnTo>
                <a:lnTo>
                  <a:pt x="1121409" y="34544"/>
                </a:lnTo>
                <a:lnTo>
                  <a:pt x="1123695" y="43179"/>
                </a:lnTo>
                <a:lnTo>
                  <a:pt x="1130807" y="77724"/>
                </a:lnTo>
                <a:lnTo>
                  <a:pt x="1135380" y="101472"/>
                </a:lnTo>
                <a:lnTo>
                  <a:pt x="1137792" y="107950"/>
                </a:lnTo>
                <a:lnTo>
                  <a:pt x="1142492" y="112268"/>
                </a:lnTo>
                <a:lnTo>
                  <a:pt x="1151763" y="112268"/>
                </a:lnTo>
                <a:lnTo>
                  <a:pt x="1156462" y="105790"/>
                </a:lnTo>
                <a:lnTo>
                  <a:pt x="1163446" y="112268"/>
                </a:lnTo>
                <a:lnTo>
                  <a:pt x="1168145" y="118744"/>
                </a:lnTo>
                <a:lnTo>
                  <a:pt x="1177417" y="133857"/>
                </a:lnTo>
                <a:lnTo>
                  <a:pt x="1172844" y="144653"/>
                </a:lnTo>
                <a:lnTo>
                  <a:pt x="1172844" y="153288"/>
                </a:lnTo>
                <a:lnTo>
                  <a:pt x="1172844" y="159765"/>
                </a:lnTo>
                <a:lnTo>
                  <a:pt x="1172844" y="172719"/>
                </a:lnTo>
                <a:lnTo>
                  <a:pt x="1172844" y="179197"/>
                </a:lnTo>
                <a:lnTo>
                  <a:pt x="1172844" y="185674"/>
                </a:lnTo>
                <a:lnTo>
                  <a:pt x="1177417" y="194309"/>
                </a:lnTo>
                <a:lnTo>
                  <a:pt x="1182116" y="205104"/>
                </a:lnTo>
                <a:lnTo>
                  <a:pt x="1184529" y="213740"/>
                </a:lnTo>
                <a:lnTo>
                  <a:pt x="1184529" y="220218"/>
                </a:lnTo>
                <a:lnTo>
                  <a:pt x="1184529" y="224409"/>
                </a:lnTo>
                <a:lnTo>
                  <a:pt x="1186815" y="230885"/>
                </a:lnTo>
                <a:lnTo>
                  <a:pt x="1186815" y="235203"/>
                </a:lnTo>
                <a:lnTo>
                  <a:pt x="1189101" y="239522"/>
                </a:lnTo>
                <a:lnTo>
                  <a:pt x="1189101" y="252475"/>
                </a:lnTo>
                <a:lnTo>
                  <a:pt x="1189101" y="256794"/>
                </a:lnTo>
                <a:lnTo>
                  <a:pt x="1189101" y="261112"/>
                </a:lnTo>
                <a:lnTo>
                  <a:pt x="1196213" y="267588"/>
                </a:lnTo>
                <a:lnTo>
                  <a:pt x="1203197" y="271906"/>
                </a:lnTo>
                <a:lnTo>
                  <a:pt x="1212468" y="278384"/>
                </a:lnTo>
                <a:lnTo>
                  <a:pt x="1231265" y="287019"/>
                </a:lnTo>
                <a:lnTo>
                  <a:pt x="1240535" y="291337"/>
                </a:lnTo>
                <a:lnTo>
                  <a:pt x="1249933" y="297815"/>
                </a:lnTo>
                <a:lnTo>
                  <a:pt x="1249933" y="299974"/>
                </a:lnTo>
                <a:lnTo>
                  <a:pt x="1252219" y="302132"/>
                </a:lnTo>
                <a:lnTo>
                  <a:pt x="1252219" y="306450"/>
                </a:lnTo>
                <a:lnTo>
                  <a:pt x="1256918" y="310769"/>
                </a:lnTo>
                <a:lnTo>
                  <a:pt x="1256918" y="319404"/>
                </a:lnTo>
                <a:lnTo>
                  <a:pt x="1256918" y="321563"/>
                </a:lnTo>
                <a:lnTo>
                  <a:pt x="1259205" y="325881"/>
                </a:lnTo>
                <a:lnTo>
                  <a:pt x="1259205" y="349631"/>
                </a:lnTo>
                <a:lnTo>
                  <a:pt x="1261617" y="358266"/>
                </a:lnTo>
                <a:lnTo>
                  <a:pt x="1266317" y="362584"/>
                </a:lnTo>
                <a:lnTo>
                  <a:pt x="1268603" y="364744"/>
                </a:lnTo>
                <a:lnTo>
                  <a:pt x="1273302" y="364744"/>
                </a:lnTo>
                <a:lnTo>
                  <a:pt x="1275588" y="362584"/>
                </a:lnTo>
                <a:lnTo>
                  <a:pt x="1278001" y="358266"/>
                </a:lnTo>
                <a:lnTo>
                  <a:pt x="1287271" y="369062"/>
                </a:lnTo>
                <a:lnTo>
                  <a:pt x="1289557" y="377697"/>
                </a:lnTo>
                <a:lnTo>
                  <a:pt x="1291970" y="379856"/>
                </a:lnTo>
                <a:lnTo>
                  <a:pt x="1294256" y="386334"/>
                </a:lnTo>
                <a:lnTo>
                  <a:pt x="1296669" y="392810"/>
                </a:lnTo>
                <a:lnTo>
                  <a:pt x="1296669" y="399287"/>
                </a:lnTo>
                <a:lnTo>
                  <a:pt x="1296669" y="403606"/>
                </a:lnTo>
                <a:lnTo>
                  <a:pt x="1298955" y="405765"/>
                </a:lnTo>
                <a:lnTo>
                  <a:pt x="1303655" y="407924"/>
                </a:lnTo>
                <a:lnTo>
                  <a:pt x="1308354" y="412241"/>
                </a:lnTo>
                <a:lnTo>
                  <a:pt x="1310640" y="414400"/>
                </a:lnTo>
                <a:lnTo>
                  <a:pt x="1331721" y="438150"/>
                </a:lnTo>
                <a:lnTo>
                  <a:pt x="1340992" y="451103"/>
                </a:lnTo>
                <a:lnTo>
                  <a:pt x="1343405" y="455422"/>
                </a:lnTo>
                <a:lnTo>
                  <a:pt x="1343405" y="461899"/>
                </a:lnTo>
                <a:lnTo>
                  <a:pt x="1343405" y="466216"/>
                </a:lnTo>
                <a:lnTo>
                  <a:pt x="1340992" y="472694"/>
                </a:lnTo>
                <a:lnTo>
                  <a:pt x="1338706" y="477012"/>
                </a:lnTo>
                <a:lnTo>
                  <a:pt x="1334007" y="483488"/>
                </a:lnTo>
                <a:lnTo>
                  <a:pt x="1331721" y="485647"/>
                </a:lnTo>
                <a:lnTo>
                  <a:pt x="1327022" y="492125"/>
                </a:lnTo>
                <a:lnTo>
                  <a:pt x="1327022" y="496443"/>
                </a:lnTo>
                <a:lnTo>
                  <a:pt x="1324609" y="500760"/>
                </a:lnTo>
                <a:lnTo>
                  <a:pt x="1327022" y="513715"/>
                </a:lnTo>
                <a:lnTo>
                  <a:pt x="1327022" y="526669"/>
                </a:lnTo>
                <a:lnTo>
                  <a:pt x="1327022" y="537463"/>
                </a:lnTo>
                <a:lnTo>
                  <a:pt x="1324609" y="543941"/>
                </a:lnTo>
                <a:lnTo>
                  <a:pt x="1322324" y="554735"/>
                </a:lnTo>
                <a:lnTo>
                  <a:pt x="1320038" y="561213"/>
                </a:lnTo>
                <a:lnTo>
                  <a:pt x="1320038" y="569849"/>
                </a:lnTo>
                <a:lnTo>
                  <a:pt x="1312926" y="574166"/>
                </a:lnTo>
                <a:lnTo>
                  <a:pt x="1310640" y="580643"/>
                </a:lnTo>
                <a:lnTo>
                  <a:pt x="1308354" y="587121"/>
                </a:lnTo>
                <a:lnTo>
                  <a:pt x="1287271" y="615188"/>
                </a:lnTo>
                <a:lnTo>
                  <a:pt x="1275588" y="628141"/>
                </a:lnTo>
                <a:lnTo>
                  <a:pt x="1266317" y="645413"/>
                </a:lnTo>
                <a:lnTo>
                  <a:pt x="1261617" y="649732"/>
                </a:lnTo>
                <a:lnTo>
                  <a:pt x="1256918" y="656208"/>
                </a:lnTo>
                <a:lnTo>
                  <a:pt x="1249933" y="658368"/>
                </a:lnTo>
                <a:lnTo>
                  <a:pt x="1249933" y="662685"/>
                </a:lnTo>
                <a:lnTo>
                  <a:pt x="1245234" y="664844"/>
                </a:lnTo>
                <a:lnTo>
                  <a:pt x="1242949" y="667004"/>
                </a:lnTo>
                <a:lnTo>
                  <a:pt x="1238250" y="673480"/>
                </a:lnTo>
                <a:lnTo>
                  <a:pt x="1235837" y="677671"/>
                </a:lnTo>
                <a:lnTo>
                  <a:pt x="1228852" y="684149"/>
                </a:lnTo>
                <a:lnTo>
                  <a:pt x="1226566" y="686307"/>
                </a:lnTo>
                <a:lnTo>
                  <a:pt x="1219580" y="688466"/>
                </a:lnTo>
                <a:lnTo>
                  <a:pt x="1196213" y="703579"/>
                </a:lnTo>
                <a:lnTo>
                  <a:pt x="1186815" y="707897"/>
                </a:lnTo>
                <a:lnTo>
                  <a:pt x="1177417" y="714374"/>
                </a:lnTo>
                <a:lnTo>
                  <a:pt x="1172844" y="720852"/>
                </a:lnTo>
                <a:lnTo>
                  <a:pt x="1165859" y="727329"/>
                </a:lnTo>
                <a:lnTo>
                  <a:pt x="1156462" y="742441"/>
                </a:lnTo>
                <a:lnTo>
                  <a:pt x="1149477" y="746760"/>
                </a:lnTo>
                <a:lnTo>
                  <a:pt x="1142492" y="753237"/>
                </a:lnTo>
                <a:lnTo>
                  <a:pt x="1119124" y="772668"/>
                </a:lnTo>
                <a:lnTo>
                  <a:pt x="1095755" y="792099"/>
                </a:lnTo>
                <a:lnTo>
                  <a:pt x="1079372" y="813688"/>
                </a:lnTo>
                <a:lnTo>
                  <a:pt x="1058291" y="837438"/>
                </a:lnTo>
                <a:lnTo>
                  <a:pt x="1053718" y="839596"/>
                </a:lnTo>
                <a:lnTo>
                  <a:pt x="1051305" y="841755"/>
                </a:lnTo>
                <a:lnTo>
                  <a:pt x="1049019" y="848232"/>
                </a:lnTo>
                <a:lnTo>
                  <a:pt x="1044320" y="850391"/>
                </a:lnTo>
                <a:lnTo>
                  <a:pt x="1039621" y="854710"/>
                </a:lnTo>
                <a:lnTo>
                  <a:pt x="1020953" y="859027"/>
                </a:lnTo>
                <a:lnTo>
                  <a:pt x="1004569" y="859027"/>
                </a:lnTo>
                <a:lnTo>
                  <a:pt x="985901" y="859027"/>
                </a:lnTo>
                <a:lnTo>
                  <a:pt x="974217" y="861187"/>
                </a:lnTo>
                <a:lnTo>
                  <a:pt x="957833" y="867663"/>
                </a:lnTo>
                <a:lnTo>
                  <a:pt x="948563" y="871982"/>
                </a:lnTo>
                <a:lnTo>
                  <a:pt x="934466" y="878458"/>
                </a:lnTo>
                <a:lnTo>
                  <a:pt x="929893" y="880618"/>
                </a:lnTo>
                <a:lnTo>
                  <a:pt x="922781" y="884935"/>
                </a:lnTo>
                <a:lnTo>
                  <a:pt x="918209" y="884935"/>
                </a:lnTo>
                <a:lnTo>
                  <a:pt x="915796" y="887094"/>
                </a:lnTo>
                <a:lnTo>
                  <a:pt x="911097" y="891413"/>
                </a:lnTo>
                <a:lnTo>
                  <a:pt x="904113" y="897890"/>
                </a:lnTo>
                <a:lnTo>
                  <a:pt x="901827" y="900049"/>
                </a:lnTo>
                <a:lnTo>
                  <a:pt x="897128" y="900049"/>
                </a:lnTo>
                <a:lnTo>
                  <a:pt x="894842" y="897890"/>
                </a:lnTo>
                <a:lnTo>
                  <a:pt x="894842" y="891413"/>
                </a:lnTo>
                <a:lnTo>
                  <a:pt x="887730" y="882777"/>
                </a:lnTo>
                <a:lnTo>
                  <a:pt x="878458" y="863346"/>
                </a:lnTo>
                <a:lnTo>
                  <a:pt x="871474" y="863346"/>
                </a:lnTo>
                <a:lnTo>
                  <a:pt x="864362" y="869822"/>
                </a:lnTo>
                <a:lnTo>
                  <a:pt x="862076" y="871982"/>
                </a:lnTo>
                <a:lnTo>
                  <a:pt x="862076" y="874141"/>
                </a:lnTo>
                <a:lnTo>
                  <a:pt x="813054" y="897890"/>
                </a:lnTo>
                <a:lnTo>
                  <a:pt x="808355" y="895730"/>
                </a:lnTo>
                <a:lnTo>
                  <a:pt x="801369" y="889254"/>
                </a:lnTo>
                <a:lnTo>
                  <a:pt x="796670" y="880618"/>
                </a:lnTo>
                <a:lnTo>
                  <a:pt x="789685" y="880618"/>
                </a:lnTo>
                <a:lnTo>
                  <a:pt x="782701" y="880618"/>
                </a:lnTo>
                <a:lnTo>
                  <a:pt x="778002" y="880618"/>
                </a:lnTo>
                <a:lnTo>
                  <a:pt x="771017" y="880618"/>
                </a:lnTo>
                <a:lnTo>
                  <a:pt x="763905" y="878458"/>
                </a:lnTo>
                <a:lnTo>
                  <a:pt x="756919" y="874141"/>
                </a:lnTo>
                <a:lnTo>
                  <a:pt x="749934" y="869822"/>
                </a:lnTo>
                <a:lnTo>
                  <a:pt x="745235" y="863346"/>
                </a:lnTo>
                <a:lnTo>
                  <a:pt x="738251" y="859027"/>
                </a:lnTo>
                <a:lnTo>
                  <a:pt x="733552" y="852551"/>
                </a:lnTo>
                <a:lnTo>
                  <a:pt x="731266" y="848232"/>
                </a:lnTo>
                <a:lnTo>
                  <a:pt x="728853" y="841755"/>
                </a:lnTo>
                <a:lnTo>
                  <a:pt x="728853" y="837438"/>
                </a:lnTo>
                <a:lnTo>
                  <a:pt x="731266" y="835279"/>
                </a:lnTo>
                <a:lnTo>
                  <a:pt x="738251" y="828802"/>
                </a:lnTo>
                <a:lnTo>
                  <a:pt x="740537" y="824483"/>
                </a:lnTo>
                <a:lnTo>
                  <a:pt x="740537" y="820166"/>
                </a:lnTo>
                <a:lnTo>
                  <a:pt x="745235" y="815847"/>
                </a:lnTo>
                <a:lnTo>
                  <a:pt x="747649" y="811529"/>
                </a:lnTo>
                <a:lnTo>
                  <a:pt x="745235" y="805052"/>
                </a:lnTo>
                <a:lnTo>
                  <a:pt x="740537" y="800735"/>
                </a:lnTo>
                <a:lnTo>
                  <a:pt x="738251" y="796416"/>
                </a:lnTo>
                <a:lnTo>
                  <a:pt x="733552" y="794257"/>
                </a:lnTo>
                <a:lnTo>
                  <a:pt x="724280" y="789940"/>
                </a:lnTo>
                <a:lnTo>
                  <a:pt x="719581" y="785621"/>
                </a:lnTo>
                <a:lnTo>
                  <a:pt x="717295" y="783463"/>
                </a:lnTo>
                <a:lnTo>
                  <a:pt x="724280" y="776985"/>
                </a:lnTo>
                <a:lnTo>
                  <a:pt x="728853" y="770508"/>
                </a:lnTo>
                <a:lnTo>
                  <a:pt x="733552" y="764032"/>
                </a:lnTo>
                <a:lnTo>
                  <a:pt x="733552" y="755396"/>
                </a:lnTo>
                <a:lnTo>
                  <a:pt x="733552" y="751077"/>
                </a:lnTo>
                <a:lnTo>
                  <a:pt x="731266" y="744601"/>
                </a:lnTo>
                <a:lnTo>
                  <a:pt x="724280" y="748918"/>
                </a:lnTo>
                <a:lnTo>
                  <a:pt x="719581" y="753237"/>
                </a:lnTo>
                <a:lnTo>
                  <a:pt x="710183" y="764032"/>
                </a:lnTo>
                <a:lnTo>
                  <a:pt x="707897" y="766191"/>
                </a:lnTo>
                <a:lnTo>
                  <a:pt x="705612" y="770508"/>
                </a:lnTo>
                <a:lnTo>
                  <a:pt x="700913" y="772668"/>
                </a:lnTo>
                <a:lnTo>
                  <a:pt x="698500" y="774827"/>
                </a:lnTo>
                <a:lnTo>
                  <a:pt x="693928" y="774827"/>
                </a:lnTo>
                <a:lnTo>
                  <a:pt x="689229" y="776985"/>
                </a:lnTo>
                <a:lnTo>
                  <a:pt x="686816" y="776985"/>
                </a:lnTo>
                <a:lnTo>
                  <a:pt x="682243" y="774827"/>
                </a:lnTo>
                <a:lnTo>
                  <a:pt x="682243" y="772668"/>
                </a:lnTo>
                <a:lnTo>
                  <a:pt x="682243" y="770508"/>
                </a:lnTo>
                <a:lnTo>
                  <a:pt x="684530" y="766191"/>
                </a:lnTo>
                <a:lnTo>
                  <a:pt x="686816" y="766191"/>
                </a:lnTo>
                <a:lnTo>
                  <a:pt x="689229" y="764032"/>
                </a:lnTo>
                <a:lnTo>
                  <a:pt x="698500" y="764032"/>
                </a:lnTo>
                <a:lnTo>
                  <a:pt x="700913" y="764032"/>
                </a:lnTo>
                <a:lnTo>
                  <a:pt x="705612" y="764032"/>
                </a:lnTo>
                <a:lnTo>
                  <a:pt x="717295" y="748918"/>
                </a:lnTo>
                <a:lnTo>
                  <a:pt x="731266" y="733805"/>
                </a:lnTo>
                <a:lnTo>
                  <a:pt x="738251" y="727329"/>
                </a:lnTo>
                <a:lnTo>
                  <a:pt x="745235" y="720852"/>
                </a:lnTo>
                <a:lnTo>
                  <a:pt x="747649" y="712216"/>
                </a:lnTo>
                <a:lnTo>
                  <a:pt x="749934" y="705738"/>
                </a:lnTo>
                <a:lnTo>
                  <a:pt x="738251" y="705738"/>
                </a:lnTo>
                <a:lnTo>
                  <a:pt x="731266" y="705738"/>
                </a:lnTo>
                <a:lnTo>
                  <a:pt x="724280" y="705738"/>
                </a:lnTo>
                <a:lnTo>
                  <a:pt x="724280" y="712216"/>
                </a:lnTo>
                <a:lnTo>
                  <a:pt x="717295" y="716533"/>
                </a:lnTo>
                <a:lnTo>
                  <a:pt x="717295" y="723010"/>
                </a:lnTo>
                <a:lnTo>
                  <a:pt x="717295" y="727329"/>
                </a:lnTo>
                <a:lnTo>
                  <a:pt x="700913" y="727329"/>
                </a:lnTo>
                <a:lnTo>
                  <a:pt x="693928" y="727329"/>
                </a:lnTo>
                <a:lnTo>
                  <a:pt x="686816" y="731646"/>
                </a:lnTo>
                <a:lnTo>
                  <a:pt x="677544" y="733805"/>
                </a:lnTo>
                <a:lnTo>
                  <a:pt x="672845" y="742441"/>
                </a:lnTo>
                <a:lnTo>
                  <a:pt x="665860" y="746760"/>
                </a:lnTo>
                <a:lnTo>
                  <a:pt x="663447" y="748918"/>
                </a:lnTo>
                <a:lnTo>
                  <a:pt x="661162" y="753237"/>
                </a:lnTo>
                <a:lnTo>
                  <a:pt x="656463" y="761872"/>
                </a:lnTo>
                <a:lnTo>
                  <a:pt x="654177" y="770508"/>
                </a:lnTo>
                <a:lnTo>
                  <a:pt x="647192" y="766191"/>
                </a:lnTo>
                <a:lnTo>
                  <a:pt x="644779" y="764032"/>
                </a:lnTo>
                <a:lnTo>
                  <a:pt x="640080" y="764032"/>
                </a:lnTo>
                <a:lnTo>
                  <a:pt x="637793" y="761872"/>
                </a:lnTo>
                <a:lnTo>
                  <a:pt x="637793" y="757554"/>
                </a:lnTo>
                <a:lnTo>
                  <a:pt x="640080" y="753237"/>
                </a:lnTo>
                <a:lnTo>
                  <a:pt x="642492" y="744601"/>
                </a:lnTo>
                <a:lnTo>
                  <a:pt x="644779" y="735965"/>
                </a:lnTo>
                <a:lnTo>
                  <a:pt x="647192" y="727329"/>
                </a:lnTo>
                <a:lnTo>
                  <a:pt x="647192" y="723010"/>
                </a:lnTo>
                <a:lnTo>
                  <a:pt x="644779" y="718693"/>
                </a:lnTo>
                <a:lnTo>
                  <a:pt x="640080" y="705738"/>
                </a:lnTo>
                <a:lnTo>
                  <a:pt x="635507" y="697102"/>
                </a:lnTo>
                <a:lnTo>
                  <a:pt x="633094" y="690626"/>
                </a:lnTo>
                <a:lnTo>
                  <a:pt x="633094" y="684149"/>
                </a:lnTo>
                <a:lnTo>
                  <a:pt x="605155" y="677671"/>
                </a:lnTo>
                <a:lnTo>
                  <a:pt x="584072" y="673480"/>
                </a:lnTo>
                <a:lnTo>
                  <a:pt x="574675" y="671321"/>
                </a:lnTo>
                <a:lnTo>
                  <a:pt x="570103" y="669163"/>
                </a:lnTo>
                <a:lnTo>
                  <a:pt x="562991" y="662685"/>
                </a:lnTo>
                <a:lnTo>
                  <a:pt x="560705" y="660527"/>
                </a:lnTo>
                <a:lnTo>
                  <a:pt x="556005" y="660527"/>
                </a:lnTo>
                <a:lnTo>
                  <a:pt x="490601" y="660527"/>
                </a:lnTo>
                <a:lnTo>
                  <a:pt x="439166" y="684149"/>
                </a:lnTo>
                <a:lnTo>
                  <a:pt x="373760" y="684149"/>
                </a:lnTo>
                <a:lnTo>
                  <a:pt x="359791" y="690626"/>
                </a:lnTo>
                <a:lnTo>
                  <a:pt x="345820" y="694943"/>
                </a:lnTo>
                <a:lnTo>
                  <a:pt x="331724" y="699262"/>
                </a:lnTo>
                <a:lnTo>
                  <a:pt x="317754" y="705738"/>
                </a:lnTo>
                <a:lnTo>
                  <a:pt x="299084" y="718693"/>
                </a:lnTo>
                <a:lnTo>
                  <a:pt x="280289" y="727329"/>
                </a:lnTo>
                <a:lnTo>
                  <a:pt x="271017" y="733805"/>
                </a:lnTo>
                <a:lnTo>
                  <a:pt x="261619" y="733805"/>
                </a:lnTo>
                <a:lnTo>
                  <a:pt x="245364" y="735965"/>
                </a:lnTo>
                <a:lnTo>
                  <a:pt x="231267" y="738124"/>
                </a:lnTo>
                <a:lnTo>
                  <a:pt x="196215" y="738124"/>
                </a:lnTo>
                <a:lnTo>
                  <a:pt x="177545" y="738124"/>
                </a:lnTo>
                <a:lnTo>
                  <a:pt x="156591" y="742441"/>
                </a:lnTo>
                <a:lnTo>
                  <a:pt x="142493" y="748918"/>
                </a:lnTo>
                <a:lnTo>
                  <a:pt x="123825" y="755396"/>
                </a:lnTo>
                <a:lnTo>
                  <a:pt x="107442" y="761872"/>
                </a:lnTo>
                <a:lnTo>
                  <a:pt x="91058" y="764032"/>
                </a:lnTo>
                <a:lnTo>
                  <a:pt x="81788" y="766191"/>
                </a:lnTo>
                <a:lnTo>
                  <a:pt x="72390" y="770508"/>
                </a:lnTo>
                <a:lnTo>
                  <a:pt x="60705" y="770508"/>
                </a:lnTo>
                <a:lnTo>
                  <a:pt x="53720" y="770508"/>
                </a:lnTo>
                <a:lnTo>
                  <a:pt x="44450" y="770508"/>
                </a:lnTo>
                <a:lnTo>
                  <a:pt x="39751" y="770508"/>
                </a:lnTo>
                <a:lnTo>
                  <a:pt x="37338" y="766191"/>
                </a:lnTo>
                <a:lnTo>
                  <a:pt x="30353" y="764032"/>
                </a:lnTo>
                <a:lnTo>
                  <a:pt x="21081" y="755396"/>
                </a:lnTo>
                <a:lnTo>
                  <a:pt x="16382" y="751077"/>
                </a:lnTo>
                <a:lnTo>
                  <a:pt x="13969" y="748918"/>
                </a:lnTo>
                <a:lnTo>
                  <a:pt x="9397" y="748918"/>
                </a:lnTo>
                <a:lnTo>
                  <a:pt x="6984" y="746760"/>
                </a:lnTo>
                <a:lnTo>
                  <a:pt x="0" y="744601"/>
                </a:lnTo>
                <a:lnTo>
                  <a:pt x="0" y="742441"/>
                </a:lnTo>
                <a:lnTo>
                  <a:pt x="0" y="738124"/>
                </a:lnTo>
                <a:lnTo>
                  <a:pt x="0" y="733805"/>
                </a:lnTo>
                <a:lnTo>
                  <a:pt x="0" y="731646"/>
                </a:lnTo>
                <a:lnTo>
                  <a:pt x="4699" y="727329"/>
                </a:lnTo>
                <a:lnTo>
                  <a:pt x="6984" y="727329"/>
                </a:lnTo>
                <a:lnTo>
                  <a:pt x="13969" y="725169"/>
                </a:lnTo>
                <a:lnTo>
                  <a:pt x="25654" y="720852"/>
                </a:lnTo>
                <a:lnTo>
                  <a:pt x="30353" y="718693"/>
                </a:lnTo>
                <a:lnTo>
                  <a:pt x="37338" y="714374"/>
                </a:lnTo>
                <a:lnTo>
                  <a:pt x="39751" y="707897"/>
                </a:lnTo>
                <a:lnTo>
                  <a:pt x="44450" y="703579"/>
                </a:lnTo>
                <a:lnTo>
                  <a:pt x="51434" y="688466"/>
                </a:lnTo>
                <a:lnTo>
                  <a:pt x="63118" y="662685"/>
                </a:lnTo>
                <a:lnTo>
                  <a:pt x="60705" y="658368"/>
                </a:lnTo>
                <a:lnTo>
                  <a:pt x="58419" y="656208"/>
                </a:lnTo>
                <a:lnTo>
                  <a:pt x="56006" y="654049"/>
                </a:lnTo>
                <a:lnTo>
                  <a:pt x="56006" y="649732"/>
                </a:lnTo>
                <a:lnTo>
                  <a:pt x="58419" y="634618"/>
                </a:lnTo>
                <a:lnTo>
                  <a:pt x="58419" y="574166"/>
                </a:lnTo>
                <a:lnTo>
                  <a:pt x="56006" y="550418"/>
                </a:lnTo>
                <a:lnTo>
                  <a:pt x="56006" y="530987"/>
                </a:lnTo>
                <a:lnTo>
                  <a:pt x="51434" y="513715"/>
                </a:lnTo>
                <a:lnTo>
                  <a:pt x="49021" y="509397"/>
                </a:lnTo>
                <a:lnTo>
                  <a:pt x="44450" y="502919"/>
                </a:lnTo>
                <a:lnTo>
                  <a:pt x="37338" y="492125"/>
                </a:lnTo>
                <a:lnTo>
                  <a:pt x="37338" y="483488"/>
                </a:lnTo>
                <a:lnTo>
                  <a:pt x="39751" y="485647"/>
                </a:lnTo>
                <a:lnTo>
                  <a:pt x="42037" y="489965"/>
                </a:lnTo>
                <a:lnTo>
                  <a:pt x="44450" y="496443"/>
                </a:lnTo>
                <a:lnTo>
                  <a:pt x="58419" y="496443"/>
                </a:lnTo>
                <a:lnTo>
                  <a:pt x="53720" y="492125"/>
                </a:lnTo>
                <a:lnTo>
                  <a:pt x="51434" y="485647"/>
                </a:lnTo>
                <a:lnTo>
                  <a:pt x="51434" y="477012"/>
                </a:lnTo>
                <a:lnTo>
                  <a:pt x="56006" y="479171"/>
                </a:lnTo>
                <a:lnTo>
                  <a:pt x="58419" y="483488"/>
                </a:lnTo>
                <a:lnTo>
                  <a:pt x="60705" y="492125"/>
                </a:lnTo>
                <a:lnTo>
                  <a:pt x="67691" y="489965"/>
                </a:lnTo>
                <a:lnTo>
                  <a:pt x="67691" y="485647"/>
                </a:lnTo>
                <a:lnTo>
                  <a:pt x="67691" y="481329"/>
                </a:lnTo>
                <a:lnTo>
                  <a:pt x="70104" y="477012"/>
                </a:lnTo>
                <a:lnTo>
                  <a:pt x="60705" y="448944"/>
                </a:lnTo>
                <a:lnTo>
                  <a:pt x="70104" y="431672"/>
                </a:lnTo>
                <a:lnTo>
                  <a:pt x="79375" y="412241"/>
                </a:lnTo>
                <a:lnTo>
                  <a:pt x="81788" y="405765"/>
                </a:lnTo>
                <a:lnTo>
                  <a:pt x="84074" y="394969"/>
                </a:lnTo>
                <a:lnTo>
                  <a:pt x="84074" y="384175"/>
                </a:lnTo>
                <a:lnTo>
                  <a:pt x="84074" y="373379"/>
                </a:lnTo>
                <a:lnTo>
                  <a:pt x="84074" y="366903"/>
                </a:lnTo>
                <a:lnTo>
                  <a:pt x="88772" y="360425"/>
                </a:lnTo>
                <a:lnTo>
                  <a:pt x="91058" y="358266"/>
                </a:lnTo>
                <a:lnTo>
                  <a:pt x="93471" y="356107"/>
                </a:lnTo>
                <a:lnTo>
                  <a:pt x="95757" y="356107"/>
                </a:lnTo>
                <a:lnTo>
                  <a:pt x="98170" y="360425"/>
                </a:lnTo>
                <a:lnTo>
                  <a:pt x="100456" y="364744"/>
                </a:lnTo>
                <a:lnTo>
                  <a:pt x="102742" y="364744"/>
                </a:lnTo>
                <a:lnTo>
                  <a:pt x="105155" y="364744"/>
                </a:lnTo>
                <a:lnTo>
                  <a:pt x="107442" y="364744"/>
                </a:lnTo>
                <a:lnTo>
                  <a:pt x="109855" y="364744"/>
                </a:lnTo>
                <a:lnTo>
                  <a:pt x="112141" y="362584"/>
                </a:lnTo>
                <a:lnTo>
                  <a:pt x="114427" y="360425"/>
                </a:lnTo>
                <a:lnTo>
                  <a:pt x="114427" y="353949"/>
                </a:lnTo>
                <a:lnTo>
                  <a:pt x="121539" y="349631"/>
                </a:lnTo>
                <a:lnTo>
                  <a:pt x="123825" y="347472"/>
                </a:lnTo>
                <a:lnTo>
                  <a:pt x="133222" y="345312"/>
                </a:lnTo>
                <a:lnTo>
                  <a:pt x="142493" y="343153"/>
                </a:lnTo>
                <a:lnTo>
                  <a:pt x="151892" y="340994"/>
                </a:lnTo>
                <a:lnTo>
                  <a:pt x="158877" y="334518"/>
                </a:lnTo>
                <a:lnTo>
                  <a:pt x="165862" y="328040"/>
                </a:lnTo>
                <a:lnTo>
                  <a:pt x="172846" y="321563"/>
                </a:lnTo>
                <a:lnTo>
                  <a:pt x="182244" y="317246"/>
                </a:lnTo>
                <a:lnTo>
                  <a:pt x="191516" y="312928"/>
                </a:lnTo>
                <a:lnTo>
                  <a:pt x="198628" y="310769"/>
                </a:lnTo>
                <a:lnTo>
                  <a:pt x="207899" y="308609"/>
                </a:lnTo>
                <a:lnTo>
                  <a:pt x="214883" y="306450"/>
                </a:lnTo>
                <a:lnTo>
                  <a:pt x="233680" y="306450"/>
                </a:lnTo>
                <a:lnTo>
                  <a:pt x="240665" y="306450"/>
                </a:lnTo>
                <a:lnTo>
                  <a:pt x="249935" y="299974"/>
                </a:lnTo>
                <a:lnTo>
                  <a:pt x="261619" y="297815"/>
                </a:lnTo>
                <a:lnTo>
                  <a:pt x="271017" y="295656"/>
                </a:lnTo>
                <a:lnTo>
                  <a:pt x="289687" y="291337"/>
                </a:lnTo>
                <a:lnTo>
                  <a:pt x="308355" y="291337"/>
                </a:lnTo>
                <a:lnTo>
                  <a:pt x="320040" y="291337"/>
                </a:lnTo>
                <a:lnTo>
                  <a:pt x="331724" y="287019"/>
                </a:lnTo>
                <a:lnTo>
                  <a:pt x="338708" y="284860"/>
                </a:lnTo>
                <a:lnTo>
                  <a:pt x="341121" y="280543"/>
                </a:lnTo>
                <a:lnTo>
                  <a:pt x="355092" y="267588"/>
                </a:lnTo>
                <a:lnTo>
                  <a:pt x="371475" y="252475"/>
                </a:lnTo>
                <a:lnTo>
                  <a:pt x="380872" y="241681"/>
                </a:lnTo>
                <a:lnTo>
                  <a:pt x="383158" y="24168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5" name="Freeform 555"/>
          <p:cNvSpPr/>
          <p:nvPr/>
        </p:nvSpPr>
        <p:spPr>
          <a:xfrm>
            <a:off x="10704576" y="4488180"/>
            <a:ext cx="137921" cy="70994"/>
          </a:xfrm>
          <a:custGeom>
            <a:avLst/>
            <a:gdLst/>
            <a:ahLst/>
            <a:cxnLst/>
            <a:rect l="0" t="0" r="0" b="0"/>
            <a:pathLst>
              <a:path w="137921" h="70994">
                <a:moveTo>
                  <a:pt x="74803" y="62357"/>
                </a:moveTo>
                <a:lnTo>
                  <a:pt x="72390" y="68835"/>
                </a:lnTo>
                <a:lnTo>
                  <a:pt x="70104" y="70994"/>
                </a:lnTo>
                <a:lnTo>
                  <a:pt x="65405" y="70994"/>
                </a:lnTo>
                <a:lnTo>
                  <a:pt x="58419" y="70994"/>
                </a:lnTo>
                <a:lnTo>
                  <a:pt x="46735" y="68835"/>
                </a:lnTo>
                <a:lnTo>
                  <a:pt x="32766" y="64516"/>
                </a:lnTo>
                <a:lnTo>
                  <a:pt x="23367" y="62357"/>
                </a:lnTo>
                <a:lnTo>
                  <a:pt x="13969" y="55881"/>
                </a:lnTo>
                <a:lnTo>
                  <a:pt x="6984" y="53848"/>
                </a:lnTo>
                <a:lnTo>
                  <a:pt x="0" y="49531"/>
                </a:lnTo>
                <a:lnTo>
                  <a:pt x="0" y="47372"/>
                </a:lnTo>
                <a:lnTo>
                  <a:pt x="0" y="45213"/>
                </a:lnTo>
                <a:lnTo>
                  <a:pt x="0" y="43053"/>
                </a:lnTo>
                <a:lnTo>
                  <a:pt x="0" y="40894"/>
                </a:lnTo>
                <a:lnTo>
                  <a:pt x="6984" y="40894"/>
                </a:lnTo>
                <a:lnTo>
                  <a:pt x="49021" y="40894"/>
                </a:lnTo>
                <a:lnTo>
                  <a:pt x="51434" y="40894"/>
                </a:lnTo>
                <a:lnTo>
                  <a:pt x="58419" y="40894"/>
                </a:lnTo>
                <a:lnTo>
                  <a:pt x="65405" y="43053"/>
                </a:lnTo>
                <a:lnTo>
                  <a:pt x="74803" y="40894"/>
                </a:lnTo>
                <a:lnTo>
                  <a:pt x="81788" y="40894"/>
                </a:lnTo>
                <a:lnTo>
                  <a:pt x="84074" y="36576"/>
                </a:lnTo>
                <a:lnTo>
                  <a:pt x="91185" y="34418"/>
                </a:lnTo>
                <a:lnTo>
                  <a:pt x="93471" y="30100"/>
                </a:lnTo>
                <a:lnTo>
                  <a:pt x="98170" y="25781"/>
                </a:lnTo>
                <a:lnTo>
                  <a:pt x="102869" y="21463"/>
                </a:lnTo>
                <a:lnTo>
                  <a:pt x="109855" y="21463"/>
                </a:lnTo>
                <a:lnTo>
                  <a:pt x="112141" y="6478"/>
                </a:lnTo>
                <a:lnTo>
                  <a:pt x="112141" y="4319"/>
                </a:lnTo>
                <a:lnTo>
                  <a:pt x="109855" y="0"/>
                </a:lnTo>
                <a:lnTo>
                  <a:pt x="114554" y="0"/>
                </a:lnTo>
                <a:lnTo>
                  <a:pt x="116840" y="2160"/>
                </a:lnTo>
                <a:lnTo>
                  <a:pt x="121539" y="4319"/>
                </a:lnTo>
                <a:lnTo>
                  <a:pt x="126238" y="6478"/>
                </a:lnTo>
                <a:lnTo>
                  <a:pt x="130809" y="10795"/>
                </a:lnTo>
                <a:lnTo>
                  <a:pt x="133222" y="12954"/>
                </a:lnTo>
                <a:lnTo>
                  <a:pt x="135508" y="12954"/>
                </a:lnTo>
                <a:lnTo>
                  <a:pt x="137921" y="17272"/>
                </a:lnTo>
                <a:lnTo>
                  <a:pt x="135508" y="19304"/>
                </a:lnTo>
                <a:lnTo>
                  <a:pt x="133222" y="23622"/>
                </a:lnTo>
                <a:lnTo>
                  <a:pt x="128524" y="27941"/>
                </a:lnTo>
                <a:lnTo>
                  <a:pt x="123825" y="32259"/>
                </a:lnTo>
                <a:lnTo>
                  <a:pt x="123825" y="34418"/>
                </a:lnTo>
                <a:lnTo>
                  <a:pt x="121539" y="40894"/>
                </a:lnTo>
                <a:lnTo>
                  <a:pt x="114554" y="45213"/>
                </a:lnTo>
                <a:lnTo>
                  <a:pt x="98170" y="53848"/>
                </a:lnTo>
                <a:lnTo>
                  <a:pt x="84074" y="62357"/>
                </a:lnTo>
                <a:lnTo>
                  <a:pt x="74803" y="64516"/>
                </a:lnTo>
                <a:lnTo>
                  <a:pt x="72390" y="68835"/>
                </a:lnTo>
                <a:lnTo>
                  <a:pt x="74803" y="6235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6" name="Freeform 556"/>
          <p:cNvSpPr/>
          <p:nvPr/>
        </p:nvSpPr>
        <p:spPr>
          <a:xfrm>
            <a:off x="10704576" y="4488180"/>
            <a:ext cx="137921" cy="70994"/>
          </a:xfrm>
          <a:custGeom>
            <a:avLst/>
            <a:gdLst/>
            <a:ahLst/>
            <a:cxnLst/>
            <a:rect l="0" t="0" r="0" b="0"/>
            <a:pathLst>
              <a:path w="137921" h="70994">
                <a:moveTo>
                  <a:pt x="74803" y="62357"/>
                </a:moveTo>
                <a:lnTo>
                  <a:pt x="72390" y="68835"/>
                </a:lnTo>
                <a:lnTo>
                  <a:pt x="70104" y="70994"/>
                </a:lnTo>
                <a:lnTo>
                  <a:pt x="65405" y="70994"/>
                </a:lnTo>
                <a:lnTo>
                  <a:pt x="58419" y="70994"/>
                </a:lnTo>
                <a:lnTo>
                  <a:pt x="46735" y="68835"/>
                </a:lnTo>
                <a:lnTo>
                  <a:pt x="32766" y="64516"/>
                </a:lnTo>
                <a:lnTo>
                  <a:pt x="23367" y="62357"/>
                </a:lnTo>
                <a:lnTo>
                  <a:pt x="13969" y="55881"/>
                </a:lnTo>
                <a:lnTo>
                  <a:pt x="6984" y="53848"/>
                </a:lnTo>
                <a:lnTo>
                  <a:pt x="0" y="49531"/>
                </a:lnTo>
                <a:lnTo>
                  <a:pt x="0" y="47372"/>
                </a:lnTo>
                <a:lnTo>
                  <a:pt x="0" y="45213"/>
                </a:lnTo>
                <a:lnTo>
                  <a:pt x="0" y="43053"/>
                </a:lnTo>
                <a:lnTo>
                  <a:pt x="0" y="40894"/>
                </a:lnTo>
                <a:lnTo>
                  <a:pt x="6984" y="40894"/>
                </a:lnTo>
                <a:lnTo>
                  <a:pt x="49021" y="40894"/>
                </a:lnTo>
                <a:lnTo>
                  <a:pt x="51434" y="40894"/>
                </a:lnTo>
                <a:lnTo>
                  <a:pt x="58419" y="40894"/>
                </a:lnTo>
                <a:lnTo>
                  <a:pt x="65405" y="43053"/>
                </a:lnTo>
                <a:lnTo>
                  <a:pt x="74803" y="40894"/>
                </a:lnTo>
                <a:lnTo>
                  <a:pt x="81788" y="40894"/>
                </a:lnTo>
                <a:lnTo>
                  <a:pt x="84074" y="36576"/>
                </a:lnTo>
                <a:lnTo>
                  <a:pt x="91185" y="34418"/>
                </a:lnTo>
                <a:lnTo>
                  <a:pt x="93471" y="30100"/>
                </a:lnTo>
                <a:lnTo>
                  <a:pt x="98170" y="25781"/>
                </a:lnTo>
                <a:lnTo>
                  <a:pt x="102869" y="21463"/>
                </a:lnTo>
                <a:lnTo>
                  <a:pt x="109855" y="21463"/>
                </a:lnTo>
                <a:lnTo>
                  <a:pt x="112141" y="6478"/>
                </a:lnTo>
                <a:lnTo>
                  <a:pt x="112141" y="4319"/>
                </a:lnTo>
                <a:lnTo>
                  <a:pt x="109855" y="0"/>
                </a:lnTo>
                <a:lnTo>
                  <a:pt x="114554" y="0"/>
                </a:lnTo>
                <a:lnTo>
                  <a:pt x="116840" y="2160"/>
                </a:lnTo>
                <a:lnTo>
                  <a:pt x="121539" y="4319"/>
                </a:lnTo>
                <a:lnTo>
                  <a:pt x="126238" y="6478"/>
                </a:lnTo>
                <a:lnTo>
                  <a:pt x="130809" y="10795"/>
                </a:lnTo>
                <a:lnTo>
                  <a:pt x="133222" y="12954"/>
                </a:lnTo>
                <a:lnTo>
                  <a:pt x="135508" y="12954"/>
                </a:lnTo>
                <a:lnTo>
                  <a:pt x="137921" y="17272"/>
                </a:lnTo>
                <a:lnTo>
                  <a:pt x="135508" y="19304"/>
                </a:lnTo>
                <a:lnTo>
                  <a:pt x="133222" y="23622"/>
                </a:lnTo>
                <a:lnTo>
                  <a:pt x="128524" y="27941"/>
                </a:lnTo>
                <a:lnTo>
                  <a:pt x="123825" y="32259"/>
                </a:lnTo>
                <a:lnTo>
                  <a:pt x="123825" y="34418"/>
                </a:lnTo>
                <a:lnTo>
                  <a:pt x="121539" y="40894"/>
                </a:lnTo>
                <a:lnTo>
                  <a:pt x="114554" y="45213"/>
                </a:lnTo>
                <a:lnTo>
                  <a:pt x="98170" y="53848"/>
                </a:lnTo>
                <a:lnTo>
                  <a:pt x="84074" y="62357"/>
                </a:lnTo>
                <a:lnTo>
                  <a:pt x="74803" y="64516"/>
                </a:lnTo>
                <a:lnTo>
                  <a:pt x="72390" y="68835"/>
                </a:lnTo>
                <a:lnTo>
                  <a:pt x="74803" y="6235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7" name="Freeform 557"/>
          <p:cNvSpPr/>
          <p:nvPr/>
        </p:nvSpPr>
        <p:spPr>
          <a:xfrm>
            <a:off x="10799064" y="4442461"/>
            <a:ext cx="67817" cy="61848"/>
          </a:xfrm>
          <a:custGeom>
            <a:avLst/>
            <a:gdLst/>
            <a:ahLst/>
            <a:cxnLst/>
            <a:rect l="0" t="0" r="0" b="0"/>
            <a:pathLst>
              <a:path w="67817" h="61848">
                <a:moveTo>
                  <a:pt x="67817" y="42672"/>
                </a:moveTo>
                <a:lnTo>
                  <a:pt x="67817" y="59689"/>
                </a:lnTo>
                <a:lnTo>
                  <a:pt x="58419" y="61848"/>
                </a:lnTo>
                <a:lnTo>
                  <a:pt x="56133" y="57657"/>
                </a:lnTo>
                <a:lnTo>
                  <a:pt x="51434" y="53339"/>
                </a:lnTo>
                <a:lnTo>
                  <a:pt x="49021" y="49022"/>
                </a:lnTo>
                <a:lnTo>
                  <a:pt x="49021" y="42672"/>
                </a:lnTo>
                <a:lnTo>
                  <a:pt x="46736" y="38354"/>
                </a:lnTo>
                <a:lnTo>
                  <a:pt x="44450" y="32004"/>
                </a:lnTo>
                <a:lnTo>
                  <a:pt x="39751" y="27685"/>
                </a:lnTo>
                <a:lnTo>
                  <a:pt x="35052" y="25654"/>
                </a:lnTo>
                <a:lnTo>
                  <a:pt x="23367" y="19176"/>
                </a:lnTo>
                <a:lnTo>
                  <a:pt x="13969" y="12826"/>
                </a:lnTo>
                <a:lnTo>
                  <a:pt x="6984" y="10667"/>
                </a:lnTo>
                <a:lnTo>
                  <a:pt x="4699" y="8509"/>
                </a:lnTo>
                <a:lnTo>
                  <a:pt x="2286" y="4317"/>
                </a:lnTo>
                <a:lnTo>
                  <a:pt x="0" y="0"/>
                </a:lnTo>
                <a:lnTo>
                  <a:pt x="16382" y="10667"/>
                </a:lnTo>
                <a:lnTo>
                  <a:pt x="32766" y="19176"/>
                </a:lnTo>
                <a:lnTo>
                  <a:pt x="49021" y="32004"/>
                </a:lnTo>
                <a:lnTo>
                  <a:pt x="67817" y="4267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8" name="Freeform 558"/>
          <p:cNvSpPr/>
          <p:nvPr/>
        </p:nvSpPr>
        <p:spPr>
          <a:xfrm>
            <a:off x="10799064" y="4442461"/>
            <a:ext cx="67817" cy="61848"/>
          </a:xfrm>
          <a:custGeom>
            <a:avLst/>
            <a:gdLst/>
            <a:ahLst/>
            <a:cxnLst/>
            <a:rect l="0" t="0" r="0" b="0"/>
            <a:pathLst>
              <a:path w="67817" h="61848">
                <a:moveTo>
                  <a:pt x="67817" y="42672"/>
                </a:moveTo>
                <a:lnTo>
                  <a:pt x="67817" y="59689"/>
                </a:lnTo>
                <a:lnTo>
                  <a:pt x="58419" y="61848"/>
                </a:lnTo>
                <a:lnTo>
                  <a:pt x="56133" y="57657"/>
                </a:lnTo>
                <a:lnTo>
                  <a:pt x="51434" y="53339"/>
                </a:lnTo>
                <a:lnTo>
                  <a:pt x="49021" y="49022"/>
                </a:lnTo>
                <a:lnTo>
                  <a:pt x="49021" y="42672"/>
                </a:lnTo>
                <a:lnTo>
                  <a:pt x="46736" y="38354"/>
                </a:lnTo>
                <a:lnTo>
                  <a:pt x="44450" y="32004"/>
                </a:lnTo>
                <a:lnTo>
                  <a:pt x="39751" y="27685"/>
                </a:lnTo>
                <a:lnTo>
                  <a:pt x="35052" y="25654"/>
                </a:lnTo>
                <a:lnTo>
                  <a:pt x="23367" y="19176"/>
                </a:lnTo>
                <a:lnTo>
                  <a:pt x="13969" y="12826"/>
                </a:lnTo>
                <a:lnTo>
                  <a:pt x="6984" y="10667"/>
                </a:lnTo>
                <a:lnTo>
                  <a:pt x="4699" y="8509"/>
                </a:lnTo>
                <a:lnTo>
                  <a:pt x="2286" y="4317"/>
                </a:lnTo>
                <a:lnTo>
                  <a:pt x="0" y="0"/>
                </a:lnTo>
                <a:lnTo>
                  <a:pt x="16382" y="10667"/>
                </a:lnTo>
                <a:lnTo>
                  <a:pt x="32766" y="19176"/>
                </a:lnTo>
                <a:lnTo>
                  <a:pt x="49021" y="32004"/>
                </a:lnTo>
                <a:lnTo>
                  <a:pt x="67817" y="4267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59" name="Freeform 559"/>
          <p:cNvSpPr/>
          <p:nvPr/>
        </p:nvSpPr>
        <p:spPr>
          <a:xfrm>
            <a:off x="10273283" y="4372356"/>
            <a:ext cx="35814" cy="34418"/>
          </a:xfrm>
          <a:custGeom>
            <a:avLst/>
            <a:gdLst/>
            <a:ahLst/>
            <a:cxnLst/>
            <a:rect l="0" t="0" r="0" b="0"/>
            <a:pathLst>
              <a:path w="35814" h="34418">
                <a:moveTo>
                  <a:pt x="35814" y="27940"/>
                </a:moveTo>
                <a:lnTo>
                  <a:pt x="26924" y="34418"/>
                </a:lnTo>
                <a:lnTo>
                  <a:pt x="22352" y="27940"/>
                </a:lnTo>
                <a:lnTo>
                  <a:pt x="17908" y="27940"/>
                </a:lnTo>
                <a:lnTo>
                  <a:pt x="6732" y="19305"/>
                </a:lnTo>
                <a:lnTo>
                  <a:pt x="4446" y="17272"/>
                </a:lnTo>
                <a:lnTo>
                  <a:pt x="2286" y="8637"/>
                </a:lnTo>
                <a:lnTo>
                  <a:pt x="0" y="0"/>
                </a:lnTo>
                <a:lnTo>
                  <a:pt x="4446" y="0"/>
                </a:lnTo>
                <a:lnTo>
                  <a:pt x="11176" y="2159"/>
                </a:lnTo>
                <a:lnTo>
                  <a:pt x="22352" y="8637"/>
                </a:lnTo>
                <a:lnTo>
                  <a:pt x="29084" y="17272"/>
                </a:lnTo>
                <a:lnTo>
                  <a:pt x="35814" y="2794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0" name="Freeform 560"/>
          <p:cNvSpPr/>
          <p:nvPr/>
        </p:nvSpPr>
        <p:spPr>
          <a:xfrm>
            <a:off x="10273283" y="4372356"/>
            <a:ext cx="35814" cy="34418"/>
          </a:xfrm>
          <a:custGeom>
            <a:avLst/>
            <a:gdLst/>
            <a:ahLst/>
            <a:cxnLst/>
            <a:rect l="0" t="0" r="0" b="0"/>
            <a:pathLst>
              <a:path w="35814" h="34418">
                <a:moveTo>
                  <a:pt x="35814" y="27940"/>
                </a:moveTo>
                <a:lnTo>
                  <a:pt x="26924" y="34418"/>
                </a:lnTo>
                <a:lnTo>
                  <a:pt x="22352" y="27940"/>
                </a:lnTo>
                <a:lnTo>
                  <a:pt x="17908" y="27940"/>
                </a:lnTo>
                <a:lnTo>
                  <a:pt x="6732" y="19305"/>
                </a:lnTo>
                <a:lnTo>
                  <a:pt x="4446" y="17272"/>
                </a:lnTo>
                <a:lnTo>
                  <a:pt x="2286" y="8637"/>
                </a:lnTo>
                <a:lnTo>
                  <a:pt x="0" y="0"/>
                </a:lnTo>
                <a:lnTo>
                  <a:pt x="4446" y="0"/>
                </a:lnTo>
                <a:lnTo>
                  <a:pt x="11176" y="2159"/>
                </a:lnTo>
                <a:lnTo>
                  <a:pt x="22352" y="8637"/>
                </a:lnTo>
                <a:lnTo>
                  <a:pt x="29084" y="17272"/>
                </a:lnTo>
                <a:lnTo>
                  <a:pt x="35814" y="2794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1" name="Freeform 561"/>
          <p:cNvSpPr/>
          <p:nvPr/>
        </p:nvSpPr>
        <p:spPr>
          <a:xfrm>
            <a:off x="10279380" y="4404361"/>
            <a:ext cx="37338" cy="35813"/>
          </a:xfrm>
          <a:custGeom>
            <a:avLst/>
            <a:gdLst/>
            <a:ahLst/>
            <a:cxnLst/>
            <a:rect l="0" t="0" r="0" b="0"/>
            <a:pathLst>
              <a:path w="37338" h="35813">
                <a:moveTo>
                  <a:pt x="37338" y="0"/>
                </a:moveTo>
                <a:lnTo>
                  <a:pt x="37338" y="11175"/>
                </a:lnTo>
                <a:lnTo>
                  <a:pt x="37338" y="35813"/>
                </a:lnTo>
                <a:lnTo>
                  <a:pt x="0" y="4444"/>
                </a:lnTo>
                <a:lnTo>
                  <a:pt x="0" y="0"/>
                </a:lnTo>
                <a:lnTo>
                  <a:pt x="37338"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2" name="Freeform 562"/>
          <p:cNvSpPr/>
          <p:nvPr/>
        </p:nvSpPr>
        <p:spPr>
          <a:xfrm>
            <a:off x="10279380" y="4404361"/>
            <a:ext cx="37338" cy="35813"/>
          </a:xfrm>
          <a:custGeom>
            <a:avLst/>
            <a:gdLst/>
            <a:ahLst/>
            <a:cxnLst/>
            <a:rect l="0" t="0" r="0" b="0"/>
            <a:pathLst>
              <a:path w="37338" h="35813">
                <a:moveTo>
                  <a:pt x="37338" y="0"/>
                </a:moveTo>
                <a:lnTo>
                  <a:pt x="37338" y="11175"/>
                </a:lnTo>
                <a:lnTo>
                  <a:pt x="37338" y="35813"/>
                </a:lnTo>
                <a:lnTo>
                  <a:pt x="0" y="4444"/>
                </a:lnTo>
                <a:lnTo>
                  <a:pt x="0" y="0"/>
                </a:lnTo>
                <a:lnTo>
                  <a:pt x="37338"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3" name="Freeform 563"/>
          <p:cNvSpPr/>
          <p:nvPr/>
        </p:nvSpPr>
        <p:spPr>
          <a:xfrm>
            <a:off x="10219943" y="4524756"/>
            <a:ext cx="35814" cy="35815"/>
          </a:xfrm>
          <a:custGeom>
            <a:avLst/>
            <a:gdLst/>
            <a:ahLst/>
            <a:cxnLst/>
            <a:rect l="0" t="0" r="0" b="0"/>
            <a:pathLst>
              <a:path w="35814" h="35815">
                <a:moveTo>
                  <a:pt x="35814" y="17908"/>
                </a:moveTo>
                <a:lnTo>
                  <a:pt x="35814" y="26924"/>
                </a:lnTo>
                <a:lnTo>
                  <a:pt x="35814" y="29084"/>
                </a:lnTo>
                <a:lnTo>
                  <a:pt x="35814" y="35815"/>
                </a:lnTo>
                <a:lnTo>
                  <a:pt x="17908" y="35815"/>
                </a:lnTo>
                <a:lnTo>
                  <a:pt x="6732" y="29084"/>
                </a:lnTo>
                <a:lnTo>
                  <a:pt x="2287" y="26924"/>
                </a:lnTo>
                <a:lnTo>
                  <a:pt x="2287" y="24639"/>
                </a:lnTo>
                <a:lnTo>
                  <a:pt x="0" y="17908"/>
                </a:lnTo>
                <a:lnTo>
                  <a:pt x="2287" y="13462"/>
                </a:lnTo>
                <a:lnTo>
                  <a:pt x="4446" y="6731"/>
                </a:lnTo>
                <a:lnTo>
                  <a:pt x="9017" y="2287"/>
                </a:lnTo>
                <a:lnTo>
                  <a:pt x="20193" y="0"/>
                </a:lnTo>
                <a:lnTo>
                  <a:pt x="24638" y="4446"/>
                </a:lnTo>
                <a:lnTo>
                  <a:pt x="24638" y="9018"/>
                </a:lnTo>
                <a:lnTo>
                  <a:pt x="26925" y="15749"/>
                </a:lnTo>
                <a:lnTo>
                  <a:pt x="31370" y="17908"/>
                </a:lnTo>
                <a:lnTo>
                  <a:pt x="35814" y="1790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4" name="Freeform 564"/>
          <p:cNvSpPr/>
          <p:nvPr/>
        </p:nvSpPr>
        <p:spPr>
          <a:xfrm>
            <a:off x="10219943" y="4524756"/>
            <a:ext cx="35814" cy="35815"/>
          </a:xfrm>
          <a:custGeom>
            <a:avLst/>
            <a:gdLst/>
            <a:ahLst/>
            <a:cxnLst/>
            <a:rect l="0" t="0" r="0" b="0"/>
            <a:pathLst>
              <a:path w="35814" h="35815">
                <a:moveTo>
                  <a:pt x="35814" y="17908"/>
                </a:moveTo>
                <a:lnTo>
                  <a:pt x="35814" y="26924"/>
                </a:lnTo>
                <a:lnTo>
                  <a:pt x="35814" y="29084"/>
                </a:lnTo>
                <a:lnTo>
                  <a:pt x="35814" y="35815"/>
                </a:lnTo>
                <a:lnTo>
                  <a:pt x="17908" y="35815"/>
                </a:lnTo>
                <a:lnTo>
                  <a:pt x="6732" y="29084"/>
                </a:lnTo>
                <a:lnTo>
                  <a:pt x="2287" y="26924"/>
                </a:lnTo>
                <a:lnTo>
                  <a:pt x="2287" y="24639"/>
                </a:lnTo>
                <a:lnTo>
                  <a:pt x="0" y="17908"/>
                </a:lnTo>
                <a:lnTo>
                  <a:pt x="2287" y="13462"/>
                </a:lnTo>
                <a:lnTo>
                  <a:pt x="4446" y="6731"/>
                </a:lnTo>
                <a:lnTo>
                  <a:pt x="9017" y="2287"/>
                </a:lnTo>
                <a:lnTo>
                  <a:pt x="20193" y="0"/>
                </a:lnTo>
                <a:lnTo>
                  <a:pt x="24638" y="4446"/>
                </a:lnTo>
                <a:lnTo>
                  <a:pt x="24638" y="9018"/>
                </a:lnTo>
                <a:lnTo>
                  <a:pt x="26925" y="15749"/>
                </a:lnTo>
                <a:lnTo>
                  <a:pt x="31370" y="17908"/>
                </a:lnTo>
                <a:lnTo>
                  <a:pt x="35814" y="1790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5" name="Freeform 565"/>
          <p:cNvSpPr/>
          <p:nvPr/>
        </p:nvSpPr>
        <p:spPr>
          <a:xfrm>
            <a:off x="10212323" y="4559808"/>
            <a:ext cx="35815" cy="33020"/>
          </a:xfrm>
          <a:custGeom>
            <a:avLst/>
            <a:gdLst/>
            <a:ahLst/>
            <a:cxnLst/>
            <a:rect l="0" t="0" r="0" b="0"/>
            <a:pathLst>
              <a:path w="35815" h="33020">
                <a:moveTo>
                  <a:pt x="35815" y="16510"/>
                </a:moveTo>
                <a:lnTo>
                  <a:pt x="29083" y="20575"/>
                </a:lnTo>
                <a:lnTo>
                  <a:pt x="24638" y="26797"/>
                </a:lnTo>
                <a:lnTo>
                  <a:pt x="22353" y="33020"/>
                </a:lnTo>
                <a:lnTo>
                  <a:pt x="15748" y="33020"/>
                </a:lnTo>
                <a:lnTo>
                  <a:pt x="4445" y="33020"/>
                </a:lnTo>
                <a:lnTo>
                  <a:pt x="4445" y="26797"/>
                </a:lnTo>
                <a:lnTo>
                  <a:pt x="2286" y="22734"/>
                </a:lnTo>
                <a:lnTo>
                  <a:pt x="2286" y="16510"/>
                </a:lnTo>
                <a:lnTo>
                  <a:pt x="0" y="14478"/>
                </a:lnTo>
                <a:lnTo>
                  <a:pt x="2286" y="4065"/>
                </a:lnTo>
                <a:lnTo>
                  <a:pt x="4445" y="0"/>
                </a:lnTo>
                <a:lnTo>
                  <a:pt x="22353" y="8256"/>
                </a:lnTo>
                <a:lnTo>
                  <a:pt x="35815" y="1651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6" name="Freeform 566"/>
          <p:cNvSpPr/>
          <p:nvPr/>
        </p:nvSpPr>
        <p:spPr>
          <a:xfrm>
            <a:off x="10212323" y="4559808"/>
            <a:ext cx="35815" cy="33020"/>
          </a:xfrm>
          <a:custGeom>
            <a:avLst/>
            <a:gdLst/>
            <a:ahLst/>
            <a:cxnLst/>
            <a:rect l="0" t="0" r="0" b="0"/>
            <a:pathLst>
              <a:path w="35815" h="33020">
                <a:moveTo>
                  <a:pt x="35815" y="16510"/>
                </a:moveTo>
                <a:lnTo>
                  <a:pt x="29083" y="20575"/>
                </a:lnTo>
                <a:lnTo>
                  <a:pt x="24638" y="26797"/>
                </a:lnTo>
                <a:lnTo>
                  <a:pt x="22353" y="33020"/>
                </a:lnTo>
                <a:lnTo>
                  <a:pt x="15748" y="33020"/>
                </a:lnTo>
                <a:lnTo>
                  <a:pt x="4445" y="33020"/>
                </a:lnTo>
                <a:lnTo>
                  <a:pt x="4445" y="26797"/>
                </a:lnTo>
                <a:lnTo>
                  <a:pt x="2286" y="22734"/>
                </a:lnTo>
                <a:lnTo>
                  <a:pt x="2286" y="16510"/>
                </a:lnTo>
                <a:lnTo>
                  <a:pt x="0" y="14478"/>
                </a:lnTo>
                <a:lnTo>
                  <a:pt x="2286" y="4065"/>
                </a:lnTo>
                <a:lnTo>
                  <a:pt x="4445" y="0"/>
                </a:lnTo>
                <a:lnTo>
                  <a:pt x="22353" y="8256"/>
                </a:lnTo>
                <a:lnTo>
                  <a:pt x="35815" y="1651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7" name="Freeform 567"/>
          <p:cNvSpPr/>
          <p:nvPr/>
        </p:nvSpPr>
        <p:spPr>
          <a:xfrm>
            <a:off x="10108692" y="4578096"/>
            <a:ext cx="38735" cy="40387"/>
          </a:xfrm>
          <a:custGeom>
            <a:avLst/>
            <a:gdLst/>
            <a:ahLst/>
            <a:cxnLst/>
            <a:rect l="0" t="0" r="0" b="0"/>
            <a:pathLst>
              <a:path w="38735" h="40387">
                <a:moveTo>
                  <a:pt x="12064" y="2287"/>
                </a:moveTo>
                <a:lnTo>
                  <a:pt x="14477" y="2287"/>
                </a:lnTo>
                <a:lnTo>
                  <a:pt x="16890" y="0"/>
                </a:lnTo>
                <a:lnTo>
                  <a:pt x="21843" y="0"/>
                </a:lnTo>
                <a:lnTo>
                  <a:pt x="26669" y="0"/>
                </a:lnTo>
                <a:lnTo>
                  <a:pt x="29083" y="0"/>
                </a:lnTo>
                <a:lnTo>
                  <a:pt x="31496" y="0"/>
                </a:lnTo>
                <a:lnTo>
                  <a:pt x="38735" y="6731"/>
                </a:lnTo>
                <a:lnTo>
                  <a:pt x="31496" y="9018"/>
                </a:lnTo>
                <a:lnTo>
                  <a:pt x="29083" y="9018"/>
                </a:lnTo>
                <a:lnTo>
                  <a:pt x="16890" y="20194"/>
                </a:lnTo>
                <a:lnTo>
                  <a:pt x="0" y="40387"/>
                </a:lnTo>
                <a:lnTo>
                  <a:pt x="0" y="17907"/>
                </a:lnTo>
                <a:lnTo>
                  <a:pt x="7239" y="9018"/>
                </a:lnTo>
                <a:lnTo>
                  <a:pt x="9651" y="6731"/>
                </a:lnTo>
                <a:lnTo>
                  <a:pt x="12064" y="228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8" name="Freeform 568"/>
          <p:cNvSpPr/>
          <p:nvPr/>
        </p:nvSpPr>
        <p:spPr>
          <a:xfrm>
            <a:off x="10108692" y="4578096"/>
            <a:ext cx="38735" cy="40387"/>
          </a:xfrm>
          <a:custGeom>
            <a:avLst/>
            <a:gdLst/>
            <a:ahLst/>
            <a:cxnLst/>
            <a:rect l="0" t="0" r="0" b="0"/>
            <a:pathLst>
              <a:path w="38735" h="40387">
                <a:moveTo>
                  <a:pt x="12064" y="2287"/>
                </a:moveTo>
                <a:lnTo>
                  <a:pt x="14477" y="2287"/>
                </a:lnTo>
                <a:lnTo>
                  <a:pt x="16890" y="0"/>
                </a:lnTo>
                <a:lnTo>
                  <a:pt x="21843" y="0"/>
                </a:lnTo>
                <a:lnTo>
                  <a:pt x="26669" y="0"/>
                </a:lnTo>
                <a:lnTo>
                  <a:pt x="29083" y="0"/>
                </a:lnTo>
                <a:lnTo>
                  <a:pt x="31496" y="0"/>
                </a:lnTo>
                <a:lnTo>
                  <a:pt x="38735" y="6731"/>
                </a:lnTo>
                <a:lnTo>
                  <a:pt x="31496" y="9018"/>
                </a:lnTo>
                <a:lnTo>
                  <a:pt x="29083" y="9018"/>
                </a:lnTo>
                <a:lnTo>
                  <a:pt x="16890" y="20194"/>
                </a:lnTo>
                <a:lnTo>
                  <a:pt x="0" y="40387"/>
                </a:lnTo>
                <a:lnTo>
                  <a:pt x="0" y="17907"/>
                </a:lnTo>
                <a:lnTo>
                  <a:pt x="7239" y="9018"/>
                </a:lnTo>
                <a:lnTo>
                  <a:pt x="9651" y="6731"/>
                </a:lnTo>
                <a:lnTo>
                  <a:pt x="12064" y="228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69" name="Freeform 569"/>
          <p:cNvSpPr/>
          <p:nvPr/>
        </p:nvSpPr>
        <p:spPr>
          <a:xfrm>
            <a:off x="10099547" y="4351021"/>
            <a:ext cx="38735" cy="35813"/>
          </a:xfrm>
          <a:custGeom>
            <a:avLst/>
            <a:gdLst/>
            <a:ahLst/>
            <a:cxnLst/>
            <a:rect l="0" t="0" r="0" b="0"/>
            <a:pathLst>
              <a:path w="38735" h="35813">
                <a:moveTo>
                  <a:pt x="38735" y="22352"/>
                </a:moveTo>
                <a:lnTo>
                  <a:pt x="24258" y="31369"/>
                </a:lnTo>
                <a:lnTo>
                  <a:pt x="14479" y="35813"/>
                </a:lnTo>
                <a:lnTo>
                  <a:pt x="7239" y="31369"/>
                </a:lnTo>
                <a:lnTo>
                  <a:pt x="0" y="22352"/>
                </a:lnTo>
                <a:lnTo>
                  <a:pt x="0" y="17906"/>
                </a:lnTo>
                <a:lnTo>
                  <a:pt x="0" y="15747"/>
                </a:lnTo>
                <a:lnTo>
                  <a:pt x="7239" y="6731"/>
                </a:lnTo>
                <a:lnTo>
                  <a:pt x="12066" y="0"/>
                </a:lnTo>
                <a:lnTo>
                  <a:pt x="14479" y="0"/>
                </a:lnTo>
                <a:lnTo>
                  <a:pt x="21845" y="0"/>
                </a:lnTo>
                <a:lnTo>
                  <a:pt x="24258" y="0"/>
                </a:lnTo>
                <a:lnTo>
                  <a:pt x="26671" y="11175"/>
                </a:lnTo>
                <a:lnTo>
                  <a:pt x="33909" y="17906"/>
                </a:lnTo>
                <a:lnTo>
                  <a:pt x="38735" y="2235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0" name="Freeform 570"/>
          <p:cNvSpPr/>
          <p:nvPr/>
        </p:nvSpPr>
        <p:spPr>
          <a:xfrm>
            <a:off x="10099547" y="4351021"/>
            <a:ext cx="38735" cy="35813"/>
          </a:xfrm>
          <a:custGeom>
            <a:avLst/>
            <a:gdLst/>
            <a:ahLst/>
            <a:cxnLst/>
            <a:rect l="0" t="0" r="0" b="0"/>
            <a:pathLst>
              <a:path w="38735" h="35813">
                <a:moveTo>
                  <a:pt x="38735" y="22352"/>
                </a:moveTo>
                <a:lnTo>
                  <a:pt x="24258" y="31369"/>
                </a:lnTo>
                <a:lnTo>
                  <a:pt x="14479" y="35813"/>
                </a:lnTo>
                <a:lnTo>
                  <a:pt x="7239" y="31369"/>
                </a:lnTo>
                <a:lnTo>
                  <a:pt x="0" y="22352"/>
                </a:lnTo>
                <a:lnTo>
                  <a:pt x="0" y="17906"/>
                </a:lnTo>
                <a:lnTo>
                  <a:pt x="0" y="15747"/>
                </a:lnTo>
                <a:lnTo>
                  <a:pt x="7239" y="6731"/>
                </a:lnTo>
                <a:lnTo>
                  <a:pt x="12066" y="0"/>
                </a:lnTo>
                <a:lnTo>
                  <a:pt x="14479" y="0"/>
                </a:lnTo>
                <a:lnTo>
                  <a:pt x="21845" y="0"/>
                </a:lnTo>
                <a:lnTo>
                  <a:pt x="24258" y="0"/>
                </a:lnTo>
                <a:lnTo>
                  <a:pt x="26671" y="11175"/>
                </a:lnTo>
                <a:lnTo>
                  <a:pt x="33909" y="17906"/>
                </a:lnTo>
                <a:lnTo>
                  <a:pt x="38735" y="2235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1" name="Freeform 571"/>
          <p:cNvSpPr/>
          <p:nvPr/>
        </p:nvSpPr>
        <p:spPr>
          <a:xfrm>
            <a:off x="10009631" y="4440936"/>
            <a:ext cx="105791" cy="33020"/>
          </a:xfrm>
          <a:custGeom>
            <a:avLst/>
            <a:gdLst/>
            <a:ahLst/>
            <a:cxnLst/>
            <a:rect l="0" t="0" r="0" b="0"/>
            <a:pathLst>
              <a:path w="105791" h="33020">
                <a:moveTo>
                  <a:pt x="89409" y="33020"/>
                </a:moveTo>
                <a:lnTo>
                  <a:pt x="89409" y="33020"/>
                </a:lnTo>
                <a:lnTo>
                  <a:pt x="84710" y="28829"/>
                </a:lnTo>
                <a:lnTo>
                  <a:pt x="82297" y="26797"/>
                </a:lnTo>
                <a:lnTo>
                  <a:pt x="77598" y="20575"/>
                </a:lnTo>
                <a:lnTo>
                  <a:pt x="72899" y="20575"/>
                </a:lnTo>
                <a:lnTo>
                  <a:pt x="65913" y="20575"/>
                </a:lnTo>
                <a:lnTo>
                  <a:pt x="56515" y="20575"/>
                </a:lnTo>
                <a:lnTo>
                  <a:pt x="46990" y="18542"/>
                </a:lnTo>
                <a:lnTo>
                  <a:pt x="32894" y="16510"/>
                </a:lnTo>
                <a:lnTo>
                  <a:pt x="21210" y="18542"/>
                </a:lnTo>
                <a:lnTo>
                  <a:pt x="7112" y="16510"/>
                </a:lnTo>
                <a:lnTo>
                  <a:pt x="2413" y="16510"/>
                </a:lnTo>
                <a:lnTo>
                  <a:pt x="0" y="12319"/>
                </a:lnTo>
                <a:lnTo>
                  <a:pt x="21210" y="4064"/>
                </a:lnTo>
                <a:lnTo>
                  <a:pt x="30608" y="2032"/>
                </a:lnTo>
                <a:lnTo>
                  <a:pt x="40005" y="2032"/>
                </a:lnTo>
                <a:lnTo>
                  <a:pt x="44704" y="2032"/>
                </a:lnTo>
                <a:lnTo>
                  <a:pt x="46990" y="0"/>
                </a:lnTo>
                <a:lnTo>
                  <a:pt x="56515" y="0"/>
                </a:lnTo>
                <a:lnTo>
                  <a:pt x="58801" y="2032"/>
                </a:lnTo>
                <a:lnTo>
                  <a:pt x="63500" y="2032"/>
                </a:lnTo>
                <a:lnTo>
                  <a:pt x="63500" y="0"/>
                </a:lnTo>
                <a:lnTo>
                  <a:pt x="68200" y="0"/>
                </a:lnTo>
                <a:lnTo>
                  <a:pt x="72899" y="0"/>
                </a:lnTo>
                <a:lnTo>
                  <a:pt x="77598" y="0"/>
                </a:lnTo>
                <a:lnTo>
                  <a:pt x="82297" y="2032"/>
                </a:lnTo>
                <a:lnTo>
                  <a:pt x="89409" y="4064"/>
                </a:lnTo>
                <a:lnTo>
                  <a:pt x="94108" y="8256"/>
                </a:lnTo>
                <a:lnTo>
                  <a:pt x="96394" y="12319"/>
                </a:lnTo>
                <a:lnTo>
                  <a:pt x="101092" y="16510"/>
                </a:lnTo>
                <a:lnTo>
                  <a:pt x="105791" y="20575"/>
                </a:lnTo>
                <a:lnTo>
                  <a:pt x="105791" y="26797"/>
                </a:lnTo>
                <a:lnTo>
                  <a:pt x="101092" y="28829"/>
                </a:lnTo>
                <a:lnTo>
                  <a:pt x="98807" y="30988"/>
                </a:lnTo>
                <a:lnTo>
                  <a:pt x="89409" y="3302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2" name="Freeform 572"/>
          <p:cNvSpPr/>
          <p:nvPr/>
        </p:nvSpPr>
        <p:spPr>
          <a:xfrm>
            <a:off x="10009631" y="4440936"/>
            <a:ext cx="105791" cy="33020"/>
          </a:xfrm>
          <a:custGeom>
            <a:avLst/>
            <a:gdLst/>
            <a:ahLst/>
            <a:cxnLst/>
            <a:rect l="0" t="0" r="0" b="0"/>
            <a:pathLst>
              <a:path w="105791" h="33020">
                <a:moveTo>
                  <a:pt x="89409" y="33020"/>
                </a:moveTo>
                <a:lnTo>
                  <a:pt x="89409" y="33020"/>
                </a:lnTo>
                <a:lnTo>
                  <a:pt x="84710" y="28829"/>
                </a:lnTo>
                <a:lnTo>
                  <a:pt x="82297" y="26797"/>
                </a:lnTo>
                <a:lnTo>
                  <a:pt x="77598" y="20575"/>
                </a:lnTo>
                <a:lnTo>
                  <a:pt x="72899" y="20575"/>
                </a:lnTo>
                <a:lnTo>
                  <a:pt x="65913" y="20575"/>
                </a:lnTo>
                <a:lnTo>
                  <a:pt x="56515" y="20575"/>
                </a:lnTo>
                <a:lnTo>
                  <a:pt x="46990" y="18542"/>
                </a:lnTo>
                <a:lnTo>
                  <a:pt x="32894" y="16510"/>
                </a:lnTo>
                <a:lnTo>
                  <a:pt x="21210" y="18542"/>
                </a:lnTo>
                <a:lnTo>
                  <a:pt x="7112" y="16510"/>
                </a:lnTo>
                <a:lnTo>
                  <a:pt x="2413" y="16510"/>
                </a:lnTo>
                <a:lnTo>
                  <a:pt x="0" y="12319"/>
                </a:lnTo>
                <a:lnTo>
                  <a:pt x="21210" y="4064"/>
                </a:lnTo>
                <a:lnTo>
                  <a:pt x="30608" y="2032"/>
                </a:lnTo>
                <a:lnTo>
                  <a:pt x="40005" y="2032"/>
                </a:lnTo>
                <a:lnTo>
                  <a:pt x="44704" y="2032"/>
                </a:lnTo>
                <a:lnTo>
                  <a:pt x="46990" y="0"/>
                </a:lnTo>
                <a:lnTo>
                  <a:pt x="56515" y="0"/>
                </a:lnTo>
                <a:lnTo>
                  <a:pt x="58801" y="2032"/>
                </a:lnTo>
                <a:lnTo>
                  <a:pt x="63500" y="2032"/>
                </a:lnTo>
                <a:lnTo>
                  <a:pt x="63500" y="0"/>
                </a:lnTo>
                <a:lnTo>
                  <a:pt x="68200" y="0"/>
                </a:lnTo>
                <a:lnTo>
                  <a:pt x="72899" y="0"/>
                </a:lnTo>
                <a:lnTo>
                  <a:pt x="77598" y="0"/>
                </a:lnTo>
                <a:lnTo>
                  <a:pt x="82297" y="2032"/>
                </a:lnTo>
                <a:lnTo>
                  <a:pt x="89409" y="4064"/>
                </a:lnTo>
                <a:lnTo>
                  <a:pt x="94108" y="8256"/>
                </a:lnTo>
                <a:lnTo>
                  <a:pt x="96394" y="12319"/>
                </a:lnTo>
                <a:lnTo>
                  <a:pt x="101092" y="16510"/>
                </a:lnTo>
                <a:lnTo>
                  <a:pt x="105791" y="20575"/>
                </a:lnTo>
                <a:lnTo>
                  <a:pt x="105791" y="26797"/>
                </a:lnTo>
                <a:lnTo>
                  <a:pt x="101092" y="28829"/>
                </a:lnTo>
                <a:lnTo>
                  <a:pt x="98807" y="30988"/>
                </a:lnTo>
                <a:lnTo>
                  <a:pt x="89409" y="3302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3" name="Freeform 573"/>
          <p:cNvSpPr/>
          <p:nvPr/>
        </p:nvSpPr>
        <p:spPr>
          <a:xfrm>
            <a:off x="10009631" y="4288536"/>
            <a:ext cx="41784" cy="77089"/>
          </a:xfrm>
          <a:custGeom>
            <a:avLst/>
            <a:gdLst/>
            <a:ahLst/>
            <a:cxnLst/>
            <a:rect l="0" t="0" r="0" b="0"/>
            <a:pathLst>
              <a:path w="41784" h="77089">
                <a:moveTo>
                  <a:pt x="4953" y="39625"/>
                </a:moveTo>
                <a:lnTo>
                  <a:pt x="4953" y="30862"/>
                </a:lnTo>
                <a:lnTo>
                  <a:pt x="4953" y="26416"/>
                </a:lnTo>
                <a:lnTo>
                  <a:pt x="0" y="19813"/>
                </a:lnTo>
                <a:lnTo>
                  <a:pt x="0" y="15367"/>
                </a:lnTo>
                <a:lnTo>
                  <a:pt x="0" y="6604"/>
                </a:lnTo>
                <a:lnTo>
                  <a:pt x="0" y="2160"/>
                </a:lnTo>
                <a:lnTo>
                  <a:pt x="0" y="0"/>
                </a:lnTo>
                <a:lnTo>
                  <a:pt x="9779" y="0"/>
                </a:lnTo>
                <a:lnTo>
                  <a:pt x="12320" y="13209"/>
                </a:lnTo>
                <a:lnTo>
                  <a:pt x="12320" y="19813"/>
                </a:lnTo>
                <a:lnTo>
                  <a:pt x="9779" y="28575"/>
                </a:lnTo>
                <a:lnTo>
                  <a:pt x="17146" y="28575"/>
                </a:lnTo>
                <a:lnTo>
                  <a:pt x="17146" y="11050"/>
                </a:lnTo>
                <a:lnTo>
                  <a:pt x="34417" y="11050"/>
                </a:lnTo>
                <a:lnTo>
                  <a:pt x="34417" y="17654"/>
                </a:lnTo>
                <a:lnTo>
                  <a:pt x="34417" y="19813"/>
                </a:lnTo>
                <a:lnTo>
                  <a:pt x="34417" y="24257"/>
                </a:lnTo>
                <a:lnTo>
                  <a:pt x="29464" y="28575"/>
                </a:lnTo>
                <a:lnTo>
                  <a:pt x="27051" y="33020"/>
                </a:lnTo>
                <a:lnTo>
                  <a:pt x="24512" y="35179"/>
                </a:lnTo>
                <a:lnTo>
                  <a:pt x="24512" y="37466"/>
                </a:lnTo>
                <a:lnTo>
                  <a:pt x="41784" y="54991"/>
                </a:lnTo>
                <a:lnTo>
                  <a:pt x="34417" y="54991"/>
                </a:lnTo>
                <a:lnTo>
                  <a:pt x="29464" y="50673"/>
                </a:lnTo>
                <a:lnTo>
                  <a:pt x="24512" y="48388"/>
                </a:lnTo>
                <a:lnTo>
                  <a:pt x="22099" y="48388"/>
                </a:lnTo>
                <a:lnTo>
                  <a:pt x="17146" y="48388"/>
                </a:lnTo>
                <a:lnTo>
                  <a:pt x="12320" y="48388"/>
                </a:lnTo>
                <a:lnTo>
                  <a:pt x="9779" y="50673"/>
                </a:lnTo>
                <a:lnTo>
                  <a:pt x="7366" y="54991"/>
                </a:lnTo>
                <a:lnTo>
                  <a:pt x="7366" y="57278"/>
                </a:lnTo>
                <a:lnTo>
                  <a:pt x="7366" y="61595"/>
                </a:lnTo>
                <a:lnTo>
                  <a:pt x="9779" y="66041"/>
                </a:lnTo>
                <a:lnTo>
                  <a:pt x="12320" y="68200"/>
                </a:lnTo>
                <a:lnTo>
                  <a:pt x="12320" y="77089"/>
                </a:lnTo>
                <a:lnTo>
                  <a:pt x="7366" y="70485"/>
                </a:lnTo>
                <a:lnTo>
                  <a:pt x="4953" y="68200"/>
                </a:lnTo>
                <a:lnTo>
                  <a:pt x="4953" y="63882"/>
                </a:lnTo>
                <a:lnTo>
                  <a:pt x="4953" y="59437"/>
                </a:lnTo>
                <a:lnTo>
                  <a:pt x="4953" y="48388"/>
                </a:lnTo>
                <a:lnTo>
                  <a:pt x="4953" y="3962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4" name="Freeform 574"/>
          <p:cNvSpPr/>
          <p:nvPr/>
        </p:nvSpPr>
        <p:spPr>
          <a:xfrm>
            <a:off x="10009631" y="4288536"/>
            <a:ext cx="41784" cy="77089"/>
          </a:xfrm>
          <a:custGeom>
            <a:avLst/>
            <a:gdLst/>
            <a:ahLst/>
            <a:cxnLst/>
            <a:rect l="0" t="0" r="0" b="0"/>
            <a:pathLst>
              <a:path w="41784" h="77089">
                <a:moveTo>
                  <a:pt x="4953" y="39625"/>
                </a:moveTo>
                <a:lnTo>
                  <a:pt x="4953" y="30862"/>
                </a:lnTo>
                <a:lnTo>
                  <a:pt x="4953" y="26416"/>
                </a:lnTo>
                <a:lnTo>
                  <a:pt x="0" y="19813"/>
                </a:lnTo>
                <a:lnTo>
                  <a:pt x="0" y="15367"/>
                </a:lnTo>
                <a:lnTo>
                  <a:pt x="0" y="6604"/>
                </a:lnTo>
                <a:lnTo>
                  <a:pt x="0" y="2160"/>
                </a:lnTo>
                <a:lnTo>
                  <a:pt x="0" y="0"/>
                </a:lnTo>
                <a:lnTo>
                  <a:pt x="9779" y="0"/>
                </a:lnTo>
                <a:lnTo>
                  <a:pt x="12320" y="13209"/>
                </a:lnTo>
                <a:lnTo>
                  <a:pt x="12320" y="19813"/>
                </a:lnTo>
                <a:lnTo>
                  <a:pt x="9779" y="28575"/>
                </a:lnTo>
                <a:lnTo>
                  <a:pt x="17146" y="28575"/>
                </a:lnTo>
                <a:lnTo>
                  <a:pt x="17146" y="11050"/>
                </a:lnTo>
                <a:lnTo>
                  <a:pt x="34417" y="11050"/>
                </a:lnTo>
                <a:lnTo>
                  <a:pt x="34417" y="17654"/>
                </a:lnTo>
                <a:lnTo>
                  <a:pt x="34417" y="19813"/>
                </a:lnTo>
                <a:lnTo>
                  <a:pt x="34417" y="24257"/>
                </a:lnTo>
                <a:lnTo>
                  <a:pt x="29464" y="28575"/>
                </a:lnTo>
                <a:lnTo>
                  <a:pt x="27051" y="33020"/>
                </a:lnTo>
                <a:lnTo>
                  <a:pt x="24512" y="35179"/>
                </a:lnTo>
                <a:lnTo>
                  <a:pt x="24512" y="37466"/>
                </a:lnTo>
                <a:lnTo>
                  <a:pt x="41784" y="54991"/>
                </a:lnTo>
                <a:lnTo>
                  <a:pt x="34417" y="54991"/>
                </a:lnTo>
                <a:lnTo>
                  <a:pt x="29464" y="50673"/>
                </a:lnTo>
                <a:lnTo>
                  <a:pt x="24512" y="48388"/>
                </a:lnTo>
                <a:lnTo>
                  <a:pt x="22099" y="48388"/>
                </a:lnTo>
                <a:lnTo>
                  <a:pt x="17146" y="48388"/>
                </a:lnTo>
                <a:lnTo>
                  <a:pt x="12320" y="48388"/>
                </a:lnTo>
                <a:lnTo>
                  <a:pt x="9779" y="50673"/>
                </a:lnTo>
                <a:lnTo>
                  <a:pt x="7366" y="54991"/>
                </a:lnTo>
                <a:lnTo>
                  <a:pt x="7366" y="57278"/>
                </a:lnTo>
                <a:lnTo>
                  <a:pt x="7366" y="61595"/>
                </a:lnTo>
                <a:lnTo>
                  <a:pt x="9779" y="66041"/>
                </a:lnTo>
                <a:lnTo>
                  <a:pt x="12320" y="68200"/>
                </a:lnTo>
                <a:lnTo>
                  <a:pt x="12320" y="77089"/>
                </a:lnTo>
                <a:lnTo>
                  <a:pt x="7366" y="70485"/>
                </a:lnTo>
                <a:lnTo>
                  <a:pt x="4953" y="68200"/>
                </a:lnTo>
                <a:lnTo>
                  <a:pt x="4953" y="63882"/>
                </a:lnTo>
                <a:lnTo>
                  <a:pt x="4953" y="59437"/>
                </a:lnTo>
                <a:lnTo>
                  <a:pt x="4953" y="48388"/>
                </a:lnTo>
                <a:lnTo>
                  <a:pt x="4953" y="3962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5" name="Freeform 575"/>
          <p:cNvSpPr/>
          <p:nvPr/>
        </p:nvSpPr>
        <p:spPr>
          <a:xfrm>
            <a:off x="9953243" y="4445508"/>
            <a:ext cx="41911" cy="34417"/>
          </a:xfrm>
          <a:custGeom>
            <a:avLst/>
            <a:gdLst/>
            <a:ahLst/>
            <a:cxnLst/>
            <a:rect l="0" t="0" r="0" b="0"/>
            <a:pathLst>
              <a:path w="41911" h="34417">
                <a:moveTo>
                  <a:pt x="32513" y="8637"/>
                </a:moveTo>
                <a:lnTo>
                  <a:pt x="39498" y="17272"/>
                </a:lnTo>
                <a:lnTo>
                  <a:pt x="39498" y="19304"/>
                </a:lnTo>
                <a:lnTo>
                  <a:pt x="41911" y="23622"/>
                </a:lnTo>
                <a:lnTo>
                  <a:pt x="39498" y="27941"/>
                </a:lnTo>
                <a:lnTo>
                  <a:pt x="39498" y="30100"/>
                </a:lnTo>
                <a:lnTo>
                  <a:pt x="34925" y="32259"/>
                </a:lnTo>
                <a:lnTo>
                  <a:pt x="30226" y="34417"/>
                </a:lnTo>
                <a:lnTo>
                  <a:pt x="23241" y="34417"/>
                </a:lnTo>
                <a:lnTo>
                  <a:pt x="18670" y="34417"/>
                </a:lnTo>
                <a:lnTo>
                  <a:pt x="9272" y="30100"/>
                </a:lnTo>
                <a:lnTo>
                  <a:pt x="2287" y="21463"/>
                </a:lnTo>
                <a:lnTo>
                  <a:pt x="0" y="19304"/>
                </a:lnTo>
                <a:lnTo>
                  <a:pt x="0" y="15113"/>
                </a:lnTo>
                <a:lnTo>
                  <a:pt x="20955" y="0"/>
                </a:lnTo>
                <a:lnTo>
                  <a:pt x="39498" y="15113"/>
                </a:lnTo>
                <a:lnTo>
                  <a:pt x="32513" y="863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6" name="Freeform 576"/>
          <p:cNvSpPr/>
          <p:nvPr/>
        </p:nvSpPr>
        <p:spPr>
          <a:xfrm>
            <a:off x="9953243" y="4445508"/>
            <a:ext cx="41911" cy="34417"/>
          </a:xfrm>
          <a:custGeom>
            <a:avLst/>
            <a:gdLst/>
            <a:ahLst/>
            <a:cxnLst/>
            <a:rect l="0" t="0" r="0" b="0"/>
            <a:pathLst>
              <a:path w="41911" h="34417">
                <a:moveTo>
                  <a:pt x="32513" y="8637"/>
                </a:moveTo>
                <a:lnTo>
                  <a:pt x="39498" y="17272"/>
                </a:lnTo>
                <a:lnTo>
                  <a:pt x="39498" y="19304"/>
                </a:lnTo>
                <a:lnTo>
                  <a:pt x="41911" y="23622"/>
                </a:lnTo>
                <a:lnTo>
                  <a:pt x="39498" y="27941"/>
                </a:lnTo>
                <a:lnTo>
                  <a:pt x="39498" y="30100"/>
                </a:lnTo>
                <a:lnTo>
                  <a:pt x="34925" y="32259"/>
                </a:lnTo>
                <a:lnTo>
                  <a:pt x="30226" y="34417"/>
                </a:lnTo>
                <a:lnTo>
                  <a:pt x="23241" y="34417"/>
                </a:lnTo>
                <a:lnTo>
                  <a:pt x="18670" y="34417"/>
                </a:lnTo>
                <a:lnTo>
                  <a:pt x="9272" y="30100"/>
                </a:lnTo>
                <a:lnTo>
                  <a:pt x="2287" y="21463"/>
                </a:lnTo>
                <a:lnTo>
                  <a:pt x="0" y="19304"/>
                </a:lnTo>
                <a:lnTo>
                  <a:pt x="0" y="15113"/>
                </a:lnTo>
                <a:lnTo>
                  <a:pt x="20955" y="0"/>
                </a:lnTo>
                <a:lnTo>
                  <a:pt x="39498" y="15113"/>
                </a:lnTo>
                <a:lnTo>
                  <a:pt x="32513" y="863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7" name="Freeform 577"/>
          <p:cNvSpPr/>
          <p:nvPr/>
        </p:nvSpPr>
        <p:spPr>
          <a:xfrm>
            <a:off x="9601200" y="4605528"/>
            <a:ext cx="105791" cy="34418"/>
          </a:xfrm>
          <a:custGeom>
            <a:avLst/>
            <a:gdLst/>
            <a:ahLst/>
            <a:cxnLst/>
            <a:rect l="0" t="0" r="0" b="0"/>
            <a:pathLst>
              <a:path w="105791" h="34418">
                <a:moveTo>
                  <a:pt x="105791" y="25781"/>
                </a:moveTo>
                <a:lnTo>
                  <a:pt x="101092" y="25781"/>
                </a:lnTo>
                <a:lnTo>
                  <a:pt x="89407" y="23622"/>
                </a:lnTo>
                <a:lnTo>
                  <a:pt x="84708" y="23622"/>
                </a:lnTo>
                <a:lnTo>
                  <a:pt x="82295" y="21464"/>
                </a:lnTo>
                <a:lnTo>
                  <a:pt x="80009" y="23622"/>
                </a:lnTo>
                <a:lnTo>
                  <a:pt x="72897" y="27940"/>
                </a:lnTo>
                <a:lnTo>
                  <a:pt x="63500" y="32258"/>
                </a:lnTo>
                <a:lnTo>
                  <a:pt x="54102" y="34418"/>
                </a:lnTo>
                <a:lnTo>
                  <a:pt x="40005" y="34418"/>
                </a:lnTo>
                <a:lnTo>
                  <a:pt x="32893" y="32258"/>
                </a:lnTo>
                <a:lnTo>
                  <a:pt x="30606" y="32258"/>
                </a:lnTo>
                <a:lnTo>
                  <a:pt x="30606" y="27940"/>
                </a:lnTo>
                <a:lnTo>
                  <a:pt x="28193" y="25781"/>
                </a:lnTo>
                <a:lnTo>
                  <a:pt x="28193" y="23622"/>
                </a:lnTo>
                <a:lnTo>
                  <a:pt x="28193" y="19305"/>
                </a:lnTo>
                <a:lnTo>
                  <a:pt x="18795" y="23622"/>
                </a:lnTo>
                <a:lnTo>
                  <a:pt x="14096" y="25781"/>
                </a:lnTo>
                <a:lnTo>
                  <a:pt x="9397" y="25781"/>
                </a:lnTo>
                <a:lnTo>
                  <a:pt x="7111" y="25781"/>
                </a:lnTo>
                <a:lnTo>
                  <a:pt x="0" y="23622"/>
                </a:lnTo>
                <a:lnTo>
                  <a:pt x="0" y="21464"/>
                </a:lnTo>
                <a:lnTo>
                  <a:pt x="0" y="19305"/>
                </a:lnTo>
                <a:lnTo>
                  <a:pt x="0" y="15114"/>
                </a:lnTo>
                <a:lnTo>
                  <a:pt x="0" y="10796"/>
                </a:lnTo>
                <a:lnTo>
                  <a:pt x="7111" y="8637"/>
                </a:lnTo>
                <a:lnTo>
                  <a:pt x="21208" y="6477"/>
                </a:lnTo>
                <a:lnTo>
                  <a:pt x="30606" y="6477"/>
                </a:lnTo>
                <a:lnTo>
                  <a:pt x="30606" y="12955"/>
                </a:lnTo>
                <a:lnTo>
                  <a:pt x="49403" y="15114"/>
                </a:lnTo>
                <a:lnTo>
                  <a:pt x="72897" y="19305"/>
                </a:lnTo>
                <a:lnTo>
                  <a:pt x="80009" y="19305"/>
                </a:lnTo>
                <a:lnTo>
                  <a:pt x="80009" y="15114"/>
                </a:lnTo>
                <a:lnTo>
                  <a:pt x="72897" y="12955"/>
                </a:lnTo>
                <a:lnTo>
                  <a:pt x="72897" y="10796"/>
                </a:lnTo>
                <a:lnTo>
                  <a:pt x="72897" y="8637"/>
                </a:lnTo>
                <a:lnTo>
                  <a:pt x="72897" y="6477"/>
                </a:lnTo>
                <a:lnTo>
                  <a:pt x="72897" y="2159"/>
                </a:lnTo>
                <a:lnTo>
                  <a:pt x="75310" y="0"/>
                </a:lnTo>
                <a:lnTo>
                  <a:pt x="82295" y="0"/>
                </a:lnTo>
                <a:lnTo>
                  <a:pt x="86994" y="2159"/>
                </a:lnTo>
                <a:lnTo>
                  <a:pt x="91693" y="8637"/>
                </a:lnTo>
                <a:lnTo>
                  <a:pt x="96393" y="12955"/>
                </a:lnTo>
                <a:lnTo>
                  <a:pt x="105791" y="12955"/>
                </a:lnTo>
                <a:lnTo>
                  <a:pt x="105791" y="2578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8" name="Freeform 578"/>
          <p:cNvSpPr/>
          <p:nvPr/>
        </p:nvSpPr>
        <p:spPr>
          <a:xfrm>
            <a:off x="9601200" y="4605528"/>
            <a:ext cx="105791" cy="34418"/>
          </a:xfrm>
          <a:custGeom>
            <a:avLst/>
            <a:gdLst/>
            <a:ahLst/>
            <a:cxnLst/>
            <a:rect l="0" t="0" r="0" b="0"/>
            <a:pathLst>
              <a:path w="105791" h="34418">
                <a:moveTo>
                  <a:pt x="105791" y="25781"/>
                </a:moveTo>
                <a:lnTo>
                  <a:pt x="101092" y="25781"/>
                </a:lnTo>
                <a:lnTo>
                  <a:pt x="89407" y="23622"/>
                </a:lnTo>
                <a:lnTo>
                  <a:pt x="84708" y="23622"/>
                </a:lnTo>
                <a:lnTo>
                  <a:pt x="82295" y="21464"/>
                </a:lnTo>
                <a:lnTo>
                  <a:pt x="80009" y="23622"/>
                </a:lnTo>
                <a:lnTo>
                  <a:pt x="72897" y="27940"/>
                </a:lnTo>
                <a:lnTo>
                  <a:pt x="63500" y="32258"/>
                </a:lnTo>
                <a:lnTo>
                  <a:pt x="54102" y="34418"/>
                </a:lnTo>
                <a:lnTo>
                  <a:pt x="40005" y="34418"/>
                </a:lnTo>
                <a:lnTo>
                  <a:pt x="32893" y="32258"/>
                </a:lnTo>
                <a:lnTo>
                  <a:pt x="30606" y="32258"/>
                </a:lnTo>
                <a:lnTo>
                  <a:pt x="30606" y="27940"/>
                </a:lnTo>
                <a:lnTo>
                  <a:pt x="28193" y="25781"/>
                </a:lnTo>
                <a:lnTo>
                  <a:pt x="28193" y="23622"/>
                </a:lnTo>
                <a:lnTo>
                  <a:pt x="28193" y="19305"/>
                </a:lnTo>
                <a:lnTo>
                  <a:pt x="18795" y="23622"/>
                </a:lnTo>
                <a:lnTo>
                  <a:pt x="14096" y="25781"/>
                </a:lnTo>
                <a:lnTo>
                  <a:pt x="9397" y="25781"/>
                </a:lnTo>
                <a:lnTo>
                  <a:pt x="7111" y="25781"/>
                </a:lnTo>
                <a:lnTo>
                  <a:pt x="0" y="23622"/>
                </a:lnTo>
                <a:lnTo>
                  <a:pt x="0" y="21464"/>
                </a:lnTo>
                <a:lnTo>
                  <a:pt x="0" y="19305"/>
                </a:lnTo>
                <a:lnTo>
                  <a:pt x="0" y="15114"/>
                </a:lnTo>
                <a:lnTo>
                  <a:pt x="0" y="10796"/>
                </a:lnTo>
                <a:lnTo>
                  <a:pt x="7111" y="8637"/>
                </a:lnTo>
                <a:lnTo>
                  <a:pt x="21208" y="6477"/>
                </a:lnTo>
                <a:lnTo>
                  <a:pt x="30606" y="6477"/>
                </a:lnTo>
                <a:lnTo>
                  <a:pt x="30606" y="12955"/>
                </a:lnTo>
                <a:lnTo>
                  <a:pt x="49403" y="15114"/>
                </a:lnTo>
                <a:lnTo>
                  <a:pt x="72897" y="19305"/>
                </a:lnTo>
                <a:lnTo>
                  <a:pt x="80009" y="19305"/>
                </a:lnTo>
                <a:lnTo>
                  <a:pt x="80009" y="15114"/>
                </a:lnTo>
                <a:lnTo>
                  <a:pt x="72897" y="12955"/>
                </a:lnTo>
                <a:lnTo>
                  <a:pt x="72897" y="10796"/>
                </a:lnTo>
                <a:lnTo>
                  <a:pt x="72897" y="8637"/>
                </a:lnTo>
                <a:lnTo>
                  <a:pt x="72897" y="6477"/>
                </a:lnTo>
                <a:lnTo>
                  <a:pt x="72897" y="2159"/>
                </a:lnTo>
                <a:lnTo>
                  <a:pt x="75310" y="0"/>
                </a:lnTo>
                <a:lnTo>
                  <a:pt x="82295" y="0"/>
                </a:lnTo>
                <a:lnTo>
                  <a:pt x="86994" y="2159"/>
                </a:lnTo>
                <a:lnTo>
                  <a:pt x="91693" y="8637"/>
                </a:lnTo>
                <a:lnTo>
                  <a:pt x="96393" y="12955"/>
                </a:lnTo>
                <a:lnTo>
                  <a:pt x="105791" y="12955"/>
                </a:lnTo>
                <a:lnTo>
                  <a:pt x="105791" y="2578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79" name="Freeform 579"/>
          <p:cNvSpPr/>
          <p:nvPr/>
        </p:nvSpPr>
        <p:spPr>
          <a:xfrm>
            <a:off x="9901428" y="4408933"/>
            <a:ext cx="37338" cy="34416"/>
          </a:xfrm>
          <a:custGeom>
            <a:avLst/>
            <a:gdLst/>
            <a:ahLst/>
            <a:cxnLst/>
            <a:rect l="0" t="0" r="0" b="0"/>
            <a:pathLst>
              <a:path w="37338" h="34416">
                <a:moveTo>
                  <a:pt x="37338" y="0"/>
                </a:moveTo>
                <a:lnTo>
                  <a:pt x="37338" y="17272"/>
                </a:lnTo>
                <a:lnTo>
                  <a:pt x="32639" y="21463"/>
                </a:lnTo>
                <a:lnTo>
                  <a:pt x="30353" y="27940"/>
                </a:lnTo>
                <a:lnTo>
                  <a:pt x="20954" y="34416"/>
                </a:lnTo>
                <a:lnTo>
                  <a:pt x="13969" y="34416"/>
                </a:lnTo>
                <a:lnTo>
                  <a:pt x="11683" y="27940"/>
                </a:lnTo>
                <a:lnTo>
                  <a:pt x="4699" y="27940"/>
                </a:lnTo>
                <a:lnTo>
                  <a:pt x="0" y="10794"/>
                </a:lnTo>
                <a:lnTo>
                  <a:pt x="11683" y="0"/>
                </a:lnTo>
                <a:lnTo>
                  <a:pt x="20954" y="0"/>
                </a:lnTo>
                <a:lnTo>
                  <a:pt x="37338"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0" name="Freeform 580"/>
          <p:cNvSpPr/>
          <p:nvPr/>
        </p:nvSpPr>
        <p:spPr>
          <a:xfrm>
            <a:off x="9901428" y="4408933"/>
            <a:ext cx="37338" cy="34416"/>
          </a:xfrm>
          <a:custGeom>
            <a:avLst/>
            <a:gdLst/>
            <a:ahLst/>
            <a:cxnLst/>
            <a:rect l="0" t="0" r="0" b="0"/>
            <a:pathLst>
              <a:path w="37338" h="34416">
                <a:moveTo>
                  <a:pt x="37338" y="0"/>
                </a:moveTo>
                <a:lnTo>
                  <a:pt x="37338" y="17272"/>
                </a:lnTo>
                <a:lnTo>
                  <a:pt x="32639" y="21463"/>
                </a:lnTo>
                <a:lnTo>
                  <a:pt x="30353" y="27940"/>
                </a:lnTo>
                <a:lnTo>
                  <a:pt x="20954" y="34416"/>
                </a:lnTo>
                <a:lnTo>
                  <a:pt x="13969" y="34416"/>
                </a:lnTo>
                <a:lnTo>
                  <a:pt x="11683" y="27940"/>
                </a:lnTo>
                <a:lnTo>
                  <a:pt x="4699" y="27940"/>
                </a:lnTo>
                <a:lnTo>
                  <a:pt x="0" y="10794"/>
                </a:lnTo>
                <a:lnTo>
                  <a:pt x="11683" y="0"/>
                </a:lnTo>
                <a:lnTo>
                  <a:pt x="20954" y="0"/>
                </a:lnTo>
                <a:lnTo>
                  <a:pt x="37338"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1" name="Freeform 581"/>
          <p:cNvSpPr/>
          <p:nvPr/>
        </p:nvSpPr>
        <p:spPr>
          <a:xfrm>
            <a:off x="9808464" y="4037077"/>
            <a:ext cx="160781" cy="135000"/>
          </a:xfrm>
          <a:custGeom>
            <a:avLst/>
            <a:gdLst/>
            <a:ahLst/>
            <a:cxnLst/>
            <a:rect l="0" t="0" r="0" b="0"/>
            <a:pathLst>
              <a:path w="160781" h="135000">
                <a:moveTo>
                  <a:pt x="132842" y="93598"/>
                </a:moveTo>
                <a:lnTo>
                  <a:pt x="128142" y="89281"/>
                </a:lnTo>
                <a:lnTo>
                  <a:pt x="123443" y="84963"/>
                </a:lnTo>
                <a:lnTo>
                  <a:pt x="121157" y="89281"/>
                </a:lnTo>
                <a:lnTo>
                  <a:pt x="116458" y="93598"/>
                </a:lnTo>
                <a:lnTo>
                  <a:pt x="114172" y="95757"/>
                </a:lnTo>
                <a:lnTo>
                  <a:pt x="114172" y="97916"/>
                </a:lnTo>
                <a:lnTo>
                  <a:pt x="114172" y="102362"/>
                </a:lnTo>
                <a:lnTo>
                  <a:pt x="116458" y="104521"/>
                </a:lnTo>
                <a:lnTo>
                  <a:pt x="121157" y="108838"/>
                </a:lnTo>
                <a:lnTo>
                  <a:pt x="123443" y="113156"/>
                </a:lnTo>
                <a:lnTo>
                  <a:pt x="125856" y="113156"/>
                </a:lnTo>
                <a:lnTo>
                  <a:pt x="128142" y="117601"/>
                </a:lnTo>
                <a:lnTo>
                  <a:pt x="128142" y="119760"/>
                </a:lnTo>
                <a:lnTo>
                  <a:pt x="128142" y="126238"/>
                </a:lnTo>
                <a:lnTo>
                  <a:pt x="123443" y="128397"/>
                </a:lnTo>
                <a:lnTo>
                  <a:pt x="121157" y="135000"/>
                </a:lnTo>
                <a:lnTo>
                  <a:pt x="114172" y="135000"/>
                </a:lnTo>
                <a:lnTo>
                  <a:pt x="111759" y="132841"/>
                </a:lnTo>
                <a:lnTo>
                  <a:pt x="107188" y="126238"/>
                </a:lnTo>
                <a:lnTo>
                  <a:pt x="104775" y="126238"/>
                </a:lnTo>
                <a:lnTo>
                  <a:pt x="97790" y="126238"/>
                </a:lnTo>
                <a:lnTo>
                  <a:pt x="90804" y="126238"/>
                </a:lnTo>
                <a:lnTo>
                  <a:pt x="86232" y="124078"/>
                </a:lnTo>
                <a:lnTo>
                  <a:pt x="81533" y="121919"/>
                </a:lnTo>
                <a:lnTo>
                  <a:pt x="74549" y="117601"/>
                </a:lnTo>
                <a:lnTo>
                  <a:pt x="72263" y="113156"/>
                </a:lnTo>
                <a:lnTo>
                  <a:pt x="69850" y="104521"/>
                </a:lnTo>
                <a:lnTo>
                  <a:pt x="67564" y="97916"/>
                </a:lnTo>
                <a:lnTo>
                  <a:pt x="67564" y="93598"/>
                </a:lnTo>
                <a:lnTo>
                  <a:pt x="67564" y="89281"/>
                </a:lnTo>
                <a:lnTo>
                  <a:pt x="69850" y="84963"/>
                </a:lnTo>
                <a:lnTo>
                  <a:pt x="74549" y="80518"/>
                </a:lnTo>
                <a:lnTo>
                  <a:pt x="67564" y="69722"/>
                </a:lnTo>
                <a:lnTo>
                  <a:pt x="53593" y="69722"/>
                </a:lnTo>
                <a:lnTo>
                  <a:pt x="53593" y="76200"/>
                </a:lnTo>
                <a:lnTo>
                  <a:pt x="53593" y="80518"/>
                </a:lnTo>
                <a:lnTo>
                  <a:pt x="48894" y="78359"/>
                </a:lnTo>
                <a:lnTo>
                  <a:pt x="44322" y="78359"/>
                </a:lnTo>
                <a:lnTo>
                  <a:pt x="39624" y="76200"/>
                </a:lnTo>
                <a:lnTo>
                  <a:pt x="37211" y="80518"/>
                </a:lnTo>
                <a:lnTo>
                  <a:pt x="30226" y="76200"/>
                </a:lnTo>
                <a:lnTo>
                  <a:pt x="23241" y="69722"/>
                </a:lnTo>
                <a:lnTo>
                  <a:pt x="20954" y="74041"/>
                </a:lnTo>
                <a:lnTo>
                  <a:pt x="20954" y="76200"/>
                </a:lnTo>
                <a:lnTo>
                  <a:pt x="18668" y="80518"/>
                </a:lnTo>
                <a:lnTo>
                  <a:pt x="13969" y="95757"/>
                </a:lnTo>
                <a:lnTo>
                  <a:pt x="9270" y="106679"/>
                </a:lnTo>
                <a:lnTo>
                  <a:pt x="6984" y="113156"/>
                </a:lnTo>
                <a:lnTo>
                  <a:pt x="2286" y="113156"/>
                </a:lnTo>
                <a:lnTo>
                  <a:pt x="0" y="113156"/>
                </a:lnTo>
                <a:lnTo>
                  <a:pt x="0" y="106679"/>
                </a:lnTo>
                <a:lnTo>
                  <a:pt x="0" y="104521"/>
                </a:lnTo>
                <a:lnTo>
                  <a:pt x="2286" y="91440"/>
                </a:lnTo>
                <a:lnTo>
                  <a:pt x="0" y="84963"/>
                </a:lnTo>
                <a:lnTo>
                  <a:pt x="0" y="80518"/>
                </a:lnTo>
                <a:lnTo>
                  <a:pt x="0" y="76200"/>
                </a:lnTo>
                <a:lnTo>
                  <a:pt x="0" y="69722"/>
                </a:lnTo>
                <a:lnTo>
                  <a:pt x="6984" y="56641"/>
                </a:lnTo>
                <a:lnTo>
                  <a:pt x="13969" y="56641"/>
                </a:lnTo>
                <a:lnTo>
                  <a:pt x="18668" y="54482"/>
                </a:lnTo>
                <a:lnTo>
                  <a:pt x="20954" y="47878"/>
                </a:lnTo>
                <a:lnTo>
                  <a:pt x="27940" y="45719"/>
                </a:lnTo>
                <a:lnTo>
                  <a:pt x="30226" y="41401"/>
                </a:lnTo>
                <a:lnTo>
                  <a:pt x="32639" y="36956"/>
                </a:lnTo>
                <a:lnTo>
                  <a:pt x="37211" y="34797"/>
                </a:lnTo>
                <a:lnTo>
                  <a:pt x="44322" y="34797"/>
                </a:lnTo>
                <a:lnTo>
                  <a:pt x="51307" y="34797"/>
                </a:lnTo>
                <a:lnTo>
                  <a:pt x="53593" y="36956"/>
                </a:lnTo>
                <a:lnTo>
                  <a:pt x="55879" y="39243"/>
                </a:lnTo>
                <a:lnTo>
                  <a:pt x="60579" y="43560"/>
                </a:lnTo>
                <a:lnTo>
                  <a:pt x="60579" y="47878"/>
                </a:lnTo>
                <a:lnTo>
                  <a:pt x="62865" y="47878"/>
                </a:lnTo>
                <a:lnTo>
                  <a:pt x="65278" y="47878"/>
                </a:lnTo>
                <a:lnTo>
                  <a:pt x="74549" y="47878"/>
                </a:lnTo>
                <a:lnTo>
                  <a:pt x="74549" y="45719"/>
                </a:lnTo>
                <a:lnTo>
                  <a:pt x="74549" y="41401"/>
                </a:lnTo>
                <a:lnTo>
                  <a:pt x="79247" y="39243"/>
                </a:lnTo>
                <a:lnTo>
                  <a:pt x="83819" y="36956"/>
                </a:lnTo>
                <a:lnTo>
                  <a:pt x="83819" y="34797"/>
                </a:lnTo>
                <a:lnTo>
                  <a:pt x="86232" y="28321"/>
                </a:lnTo>
                <a:lnTo>
                  <a:pt x="95504" y="28321"/>
                </a:lnTo>
                <a:lnTo>
                  <a:pt x="102489" y="26162"/>
                </a:lnTo>
                <a:lnTo>
                  <a:pt x="107188" y="21716"/>
                </a:lnTo>
                <a:lnTo>
                  <a:pt x="107188" y="19557"/>
                </a:lnTo>
                <a:lnTo>
                  <a:pt x="111759" y="15240"/>
                </a:lnTo>
                <a:lnTo>
                  <a:pt x="111759" y="8763"/>
                </a:lnTo>
                <a:lnTo>
                  <a:pt x="111759" y="0"/>
                </a:lnTo>
                <a:lnTo>
                  <a:pt x="116458" y="0"/>
                </a:lnTo>
                <a:lnTo>
                  <a:pt x="121157" y="0"/>
                </a:lnTo>
                <a:lnTo>
                  <a:pt x="125856" y="6476"/>
                </a:lnTo>
                <a:lnTo>
                  <a:pt x="130429" y="6476"/>
                </a:lnTo>
                <a:lnTo>
                  <a:pt x="132842" y="8763"/>
                </a:lnTo>
                <a:lnTo>
                  <a:pt x="135128" y="13081"/>
                </a:lnTo>
                <a:lnTo>
                  <a:pt x="137414" y="17398"/>
                </a:lnTo>
                <a:lnTo>
                  <a:pt x="137414" y="19557"/>
                </a:lnTo>
                <a:lnTo>
                  <a:pt x="149097" y="43560"/>
                </a:lnTo>
                <a:lnTo>
                  <a:pt x="156082" y="67437"/>
                </a:lnTo>
                <a:lnTo>
                  <a:pt x="158368" y="76200"/>
                </a:lnTo>
                <a:lnTo>
                  <a:pt x="160781" y="80518"/>
                </a:lnTo>
                <a:lnTo>
                  <a:pt x="158368" y="84963"/>
                </a:lnTo>
                <a:lnTo>
                  <a:pt x="158368" y="89281"/>
                </a:lnTo>
                <a:lnTo>
                  <a:pt x="151383" y="95757"/>
                </a:lnTo>
                <a:lnTo>
                  <a:pt x="149097" y="97916"/>
                </a:lnTo>
                <a:lnTo>
                  <a:pt x="146812" y="104521"/>
                </a:lnTo>
                <a:lnTo>
                  <a:pt x="144399" y="108838"/>
                </a:lnTo>
                <a:lnTo>
                  <a:pt x="144399" y="115443"/>
                </a:lnTo>
                <a:lnTo>
                  <a:pt x="144399" y="113156"/>
                </a:lnTo>
                <a:lnTo>
                  <a:pt x="142113" y="113156"/>
                </a:lnTo>
                <a:lnTo>
                  <a:pt x="137414" y="104521"/>
                </a:lnTo>
                <a:lnTo>
                  <a:pt x="130429" y="89281"/>
                </a:lnTo>
                <a:lnTo>
                  <a:pt x="132842" y="9359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2" name="Freeform 582"/>
          <p:cNvSpPr/>
          <p:nvPr/>
        </p:nvSpPr>
        <p:spPr>
          <a:xfrm>
            <a:off x="9808464" y="4037077"/>
            <a:ext cx="160781" cy="135000"/>
          </a:xfrm>
          <a:custGeom>
            <a:avLst/>
            <a:gdLst/>
            <a:ahLst/>
            <a:cxnLst/>
            <a:rect l="0" t="0" r="0" b="0"/>
            <a:pathLst>
              <a:path w="160781" h="135000">
                <a:moveTo>
                  <a:pt x="132842" y="93598"/>
                </a:moveTo>
                <a:lnTo>
                  <a:pt x="128142" y="89281"/>
                </a:lnTo>
                <a:lnTo>
                  <a:pt x="123443" y="84963"/>
                </a:lnTo>
                <a:lnTo>
                  <a:pt x="121157" y="89281"/>
                </a:lnTo>
                <a:lnTo>
                  <a:pt x="116458" y="93598"/>
                </a:lnTo>
                <a:lnTo>
                  <a:pt x="114172" y="95757"/>
                </a:lnTo>
                <a:lnTo>
                  <a:pt x="114172" y="97916"/>
                </a:lnTo>
                <a:lnTo>
                  <a:pt x="114172" y="102362"/>
                </a:lnTo>
                <a:lnTo>
                  <a:pt x="116458" y="104521"/>
                </a:lnTo>
                <a:lnTo>
                  <a:pt x="121157" y="108838"/>
                </a:lnTo>
                <a:lnTo>
                  <a:pt x="123443" y="113156"/>
                </a:lnTo>
                <a:lnTo>
                  <a:pt x="125856" y="113156"/>
                </a:lnTo>
                <a:lnTo>
                  <a:pt x="128142" y="117601"/>
                </a:lnTo>
                <a:lnTo>
                  <a:pt x="128142" y="119760"/>
                </a:lnTo>
                <a:lnTo>
                  <a:pt x="128142" y="126238"/>
                </a:lnTo>
                <a:lnTo>
                  <a:pt x="123443" y="128397"/>
                </a:lnTo>
                <a:lnTo>
                  <a:pt x="121157" y="135000"/>
                </a:lnTo>
                <a:lnTo>
                  <a:pt x="114172" y="135000"/>
                </a:lnTo>
                <a:lnTo>
                  <a:pt x="111759" y="132841"/>
                </a:lnTo>
                <a:lnTo>
                  <a:pt x="107188" y="126238"/>
                </a:lnTo>
                <a:lnTo>
                  <a:pt x="104775" y="126238"/>
                </a:lnTo>
                <a:lnTo>
                  <a:pt x="97790" y="126238"/>
                </a:lnTo>
                <a:lnTo>
                  <a:pt x="90804" y="126238"/>
                </a:lnTo>
                <a:lnTo>
                  <a:pt x="86232" y="124078"/>
                </a:lnTo>
                <a:lnTo>
                  <a:pt x="81533" y="121919"/>
                </a:lnTo>
                <a:lnTo>
                  <a:pt x="74549" y="117601"/>
                </a:lnTo>
                <a:lnTo>
                  <a:pt x="72263" y="113156"/>
                </a:lnTo>
                <a:lnTo>
                  <a:pt x="69850" y="104521"/>
                </a:lnTo>
                <a:lnTo>
                  <a:pt x="67564" y="97916"/>
                </a:lnTo>
                <a:lnTo>
                  <a:pt x="67564" y="93598"/>
                </a:lnTo>
                <a:lnTo>
                  <a:pt x="67564" y="89281"/>
                </a:lnTo>
                <a:lnTo>
                  <a:pt x="69850" y="84963"/>
                </a:lnTo>
                <a:lnTo>
                  <a:pt x="74549" y="80518"/>
                </a:lnTo>
                <a:lnTo>
                  <a:pt x="67564" y="69722"/>
                </a:lnTo>
                <a:lnTo>
                  <a:pt x="53593" y="69722"/>
                </a:lnTo>
                <a:lnTo>
                  <a:pt x="53593" y="76200"/>
                </a:lnTo>
                <a:lnTo>
                  <a:pt x="53593" y="80518"/>
                </a:lnTo>
                <a:lnTo>
                  <a:pt x="48894" y="78359"/>
                </a:lnTo>
                <a:lnTo>
                  <a:pt x="44322" y="78359"/>
                </a:lnTo>
                <a:lnTo>
                  <a:pt x="39624" y="76200"/>
                </a:lnTo>
                <a:lnTo>
                  <a:pt x="37211" y="80518"/>
                </a:lnTo>
                <a:lnTo>
                  <a:pt x="30226" y="76200"/>
                </a:lnTo>
                <a:lnTo>
                  <a:pt x="23241" y="69722"/>
                </a:lnTo>
                <a:lnTo>
                  <a:pt x="20954" y="74041"/>
                </a:lnTo>
                <a:lnTo>
                  <a:pt x="20954" y="76200"/>
                </a:lnTo>
                <a:lnTo>
                  <a:pt x="18668" y="80518"/>
                </a:lnTo>
                <a:lnTo>
                  <a:pt x="13969" y="95757"/>
                </a:lnTo>
                <a:lnTo>
                  <a:pt x="9270" y="106679"/>
                </a:lnTo>
                <a:lnTo>
                  <a:pt x="6984" y="113156"/>
                </a:lnTo>
                <a:lnTo>
                  <a:pt x="2286" y="113156"/>
                </a:lnTo>
                <a:lnTo>
                  <a:pt x="0" y="113156"/>
                </a:lnTo>
                <a:lnTo>
                  <a:pt x="0" y="106679"/>
                </a:lnTo>
                <a:lnTo>
                  <a:pt x="0" y="104521"/>
                </a:lnTo>
                <a:lnTo>
                  <a:pt x="2286" y="91440"/>
                </a:lnTo>
                <a:lnTo>
                  <a:pt x="0" y="84963"/>
                </a:lnTo>
                <a:lnTo>
                  <a:pt x="0" y="80518"/>
                </a:lnTo>
                <a:lnTo>
                  <a:pt x="0" y="76200"/>
                </a:lnTo>
                <a:lnTo>
                  <a:pt x="0" y="69722"/>
                </a:lnTo>
                <a:lnTo>
                  <a:pt x="6984" y="56641"/>
                </a:lnTo>
                <a:lnTo>
                  <a:pt x="13969" y="56641"/>
                </a:lnTo>
                <a:lnTo>
                  <a:pt x="18668" y="54482"/>
                </a:lnTo>
                <a:lnTo>
                  <a:pt x="20954" y="47878"/>
                </a:lnTo>
                <a:lnTo>
                  <a:pt x="27940" y="45719"/>
                </a:lnTo>
                <a:lnTo>
                  <a:pt x="30226" y="41401"/>
                </a:lnTo>
                <a:lnTo>
                  <a:pt x="32639" y="36956"/>
                </a:lnTo>
                <a:lnTo>
                  <a:pt x="37211" y="34797"/>
                </a:lnTo>
                <a:lnTo>
                  <a:pt x="44322" y="34797"/>
                </a:lnTo>
                <a:lnTo>
                  <a:pt x="51307" y="34797"/>
                </a:lnTo>
                <a:lnTo>
                  <a:pt x="53593" y="36956"/>
                </a:lnTo>
                <a:lnTo>
                  <a:pt x="55879" y="39243"/>
                </a:lnTo>
                <a:lnTo>
                  <a:pt x="60579" y="43560"/>
                </a:lnTo>
                <a:lnTo>
                  <a:pt x="60579" y="47878"/>
                </a:lnTo>
                <a:lnTo>
                  <a:pt x="62865" y="47878"/>
                </a:lnTo>
                <a:lnTo>
                  <a:pt x="65278" y="47878"/>
                </a:lnTo>
                <a:lnTo>
                  <a:pt x="74549" y="47878"/>
                </a:lnTo>
                <a:lnTo>
                  <a:pt x="74549" y="45719"/>
                </a:lnTo>
                <a:lnTo>
                  <a:pt x="74549" y="41401"/>
                </a:lnTo>
                <a:lnTo>
                  <a:pt x="79247" y="39243"/>
                </a:lnTo>
                <a:lnTo>
                  <a:pt x="83819" y="36956"/>
                </a:lnTo>
                <a:lnTo>
                  <a:pt x="83819" y="34797"/>
                </a:lnTo>
                <a:lnTo>
                  <a:pt x="86232" y="28321"/>
                </a:lnTo>
                <a:lnTo>
                  <a:pt x="95504" y="28321"/>
                </a:lnTo>
                <a:lnTo>
                  <a:pt x="102489" y="26162"/>
                </a:lnTo>
                <a:lnTo>
                  <a:pt x="107188" y="21716"/>
                </a:lnTo>
                <a:lnTo>
                  <a:pt x="107188" y="19557"/>
                </a:lnTo>
                <a:lnTo>
                  <a:pt x="111759" y="15240"/>
                </a:lnTo>
                <a:lnTo>
                  <a:pt x="111759" y="8763"/>
                </a:lnTo>
                <a:lnTo>
                  <a:pt x="111759" y="0"/>
                </a:lnTo>
                <a:lnTo>
                  <a:pt x="116458" y="0"/>
                </a:lnTo>
                <a:lnTo>
                  <a:pt x="121157" y="0"/>
                </a:lnTo>
                <a:lnTo>
                  <a:pt x="125856" y="6476"/>
                </a:lnTo>
                <a:lnTo>
                  <a:pt x="130429" y="6476"/>
                </a:lnTo>
                <a:lnTo>
                  <a:pt x="132842" y="8763"/>
                </a:lnTo>
                <a:lnTo>
                  <a:pt x="135128" y="13081"/>
                </a:lnTo>
                <a:lnTo>
                  <a:pt x="137414" y="17398"/>
                </a:lnTo>
                <a:lnTo>
                  <a:pt x="137414" y="19557"/>
                </a:lnTo>
                <a:lnTo>
                  <a:pt x="149097" y="43560"/>
                </a:lnTo>
                <a:lnTo>
                  <a:pt x="156082" y="67437"/>
                </a:lnTo>
                <a:lnTo>
                  <a:pt x="158368" y="76200"/>
                </a:lnTo>
                <a:lnTo>
                  <a:pt x="160781" y="80518"/>
                </a:lnTo>
                <a:lnTo>
                  <a:pt x="158368" y="84963"/>
                </a:lnTo>
                <a:lnTo>
                  <a:pt x="158368" y="89281"/>
                </a:lnTo>
                <a:lnTo>
                  <a:pt x="151383" y="95757"/>
                </a:lnTo>
                <a:lnTo>
                  <a:pt x="149097" y="97916"/>
                </a:lnTo>
                <a:lnTo>
                  <a:pt x="146812" y="104521"/>
                </a:lnTo>
                <a:lnTo>
                  <a:pt x="144399" y="108838"/>
                </a:lnTo>
                <a:lnTo>
                  <a:pt x="144399" y="115443"/>
                </a:lnTo>
                <a:lnTo>
                  <a:pt x="144399" y="113156"/>
                </a:lnTo>
                <a:lnTo>
                  <a:pt x="142113" y="113156"/>
                </a:lnTo>
                <a:lnTo>
                  <a:pt x="137414" y="104521"/>
                </a:lnTo>
                <a:lnTo>
                  <a:pt x="130429" y="89281"/>
                </a:lnTo>
                <a:lnTo>
                  <a:pt x="132842" y="9359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3" name="Freeform 583"/>
          <p:cNvSpPr/>
          <p:nvPr/>
        </p:nvSpPr>
        <p:spPr>
          <a:xfrm>
            <a:off x="9649968" y="4005073"/>
            <a:ext cx="78486" cy="72517"/>
          </a:xfrm>
          <a:custGeom>
            <a:avLst/>
            <a:gdLst/>
            <a:ahLst/>
            <a:cxnLst/>
            <a:rect l="0" t="0" r="0" b="0"/>
            <a:pathLst>
              <a:path w="78486" h="72517">
                <a:moveTo>
                  <a:pt x="6985" y="72517"/>
                </a:moveTo>
                <a:lnTo>
                  <a:pt x="0" y="72517"/>
                </a:lnTo>
                <a:lnTo>
                  <a:pt x="4572" y="61467"/>
                </a:lnTo>
                <a:lnTo>
                  <a:pt x="11557" y="52704"/>
                </a:lnTo>
                <a:lnTo>
                  <a:pt x="20827" y="46101"/>
                </a:lnTo>
                <a:lnTo>
                  <a:pt x="29972" y="39497"/>
                </a:lnTo>
                <a:lnTo>
                  <a:pt x="48513" y="24129"/>
                </a:lnTo>
                <a:lnTo>
                  <a:pt x="55372" y="19811"/>
                </a:lnTo>
                <a:lnTo>
                  <a:pt x="62357" y="10922"/>
                </a:lnTo>
                <a:lnTo>
                  <a:pt x="62357" y="2158"/>
                </a:lnTo>
                <a:lnTo>
                  <a:pt x="64642" y="0"/>
                </a:lnTo>
                <a:lnTo>
                  <a:pt x="66928" y="0"/>
                </a:lnTo>
                <a:lnTo>
                  <a:pt x="66928" y="4445"/>
                </a:lnTo>
                <a:lnTo>
                  <a:pt x="69214" y="8763"/>
                </a:lnTo>
                <a:lnTo>
                  <a:pt x="78486" y="13207"/>
                </a:lnTo>
                <a:lnTo>
                  <a:pt x="71500" y="17526"/>
                </a:lnTo>
                <a:lnTo>
                  <a:pt x="69214" y="19811"/>
                </a:lnTo>
                <a:lnTo>
                  <a:pt x="64642" y="19811"/>
                </a:lnTo>
                <a:lnTo>
                  <a:pt x="62357" y="24129"/>
                </a:lnTo>
                <a:lnTo>
                  <a:pt x="59943" y="28575"/>
                </a:lnTo>
                <a:lnTo>
                  <a:pt x="53086" y="28575"/>
                </a:lnTo>
                <a:lnTo>
                  <a:pt x="46100" y="30733"/>
                </a:lnTo>
                <a:lnTo>
                  <a:pt x="43814" y="39497"/>
                </a:lnTo>
                <a:lnTo>
                  <a:pt x="41528" y="43942"/>
                </a:lnTo>
                <a:lnTo>
                  <a:pt x="34671" y="50545"/>
                </a:lnTo>
                <a:lnTo>
                  <a:pt x="29972" y="57150"/>
                </a:lnTo>
                <a:lnTo>
                  <a:pt x="23113" y="61467"/>
                </a:lnTo>
                <a:lnTo>
                  <a:pt x="16128" y="65913"/>
                </a:lnTo>
                <a:lnTo>
                  <a:pt x="6985" y="7251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4" name="Freeform 584"/>
          <p:cNvSpPr/>
          <p:nvPr/>
        </p:nvSpPr>
        <p:spPr>
          <a:xfrm>
            <a:off x="9649968" y="4005073"/>
            <a:ext cx="78486" cy="72517"/>
          </a:xfrm>
          <a:custGeom>
            <a:avLst/>
            <a:gdLst/>
            <a:ahLst/>
            <a:cxnLst/>
            <a:rect l="0" t="0" r="0" b="0"/>
            <a:pathLst>
              <a:path w="78486" h="72517">
                <a:moveTo>
                  <a:pt x="6985" y="72517"/>
                </a:moveTo>
                <a:lnTo>
                  <a:pt x="0" y="72517"/>
                </a:lnTo>
                <a:lnTo>
                  <a:pt x="4572" y="61467"/>
                </a:lnTo>
                <a:lnTo>
                  <a:pt x="11557" y="52704"/>
                </a:lnTo>
                <a:lnTo>
                  <a:pt x="20827" y="46101"/>
                </a:lnTo>
                <a:lnTo>
                  <a:pt x="29972" y="39497"/>
                </a:lnTo>
                <a:lnTo>
                  <a:pt x="48513" y="24129"/>
                </a:lnTo>
                <a:lnTo>
                  <a:pt x="55372" y="19811"/>
                </a:lnTo>
                <a:lnTo>
                  <a:pt x="62357" y="10922"/>
                </a:lnTo>
                <a:lnTo>
                  <a:pt x="62357" y="2158"/>
                </a:lnTo>
                <a:lnTo>
                  <a:pt x="64642" y="0"/>
                </a:lnTo>
                <a:lnTo>
                  <a:pt x="66928" y="0"/>
                </a:lnTo>
                <a:lnTo>
                  <a:pt x="66928" y="4445"/>
                </a:lnTo>
                <a:lnTo>
                  <a:pt x="69214" y="8763"/>
                </a:lnTo>
                <a:lnTo>
                  <a:pt x="78486" y="13207"/>
                </a:lnTo>
                <a:lnTo>
                  <a:pt x="71500" y="17526"/>
                </a:lnTo>
                <a:lnTo>
                  <a:pt x="69214" y="19811"/>
                </a:lnTo>
                <a:lnTo>
                  <a:pt x="64642" y="19811"/>
                </a:lnTo>
                <a:lnTo>
                  <a:pt x="62357" y="24129"/>
                </a:lnTo>
                <a:lnTo>
                  <a:pt x="59943" y="28575"/>
                </a:lnTo>
                <a:lnTo>
                  <a:pt x="53086" y="28575"/>
                </a:lnTo>
                <a:lnTo>
                  <a:pt x="46100" y="30733"/>
                </a:lnTo>
                <a:lnTo>
                  <a:pt x="43814" y="39497"/>
                </a:lnTo>
                <a:lnTo>
                  <a:pt x="41528" y="43942"/>
                </a:lnTo>
                <a:lnTo>
                  <a:pt x="34671" y="50545"/>
                </a:lnTo>
                <a:lnTo>
                  <a:pt x="29972" y="57150"/>
                </a:lnTo>
                <a:lnTo>
                  <a:pt x="23113" y="61467"/>
                </a:lnTo>
                <a:lnTo>
                  <a:pt x="16128" y="65913"/>
                </a:lnTo>
                <a:lnTo>
                  <a:pt x="6985" y="7251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5" name="Freeform 585"/>
          <p:cNvSpPr/>
          <p:nvPr/>
        </p:nvSpPr>
        <p:spPr>
          <a:xfrm>
            <a:off x="9704831" y="3759708"/>
            <a:ext cx="157608" cy="189866"/>
          </a:xfrm>
          <a:custGeom>
            <a:avLst/>
            <a:gdLst/>
            <a:ahLst/>
            <a:cxnLst/>
            <a:rect l="0" t="0" r="0" b="0"/>
            <a:pathLst>
              <a:path w="157608" h="189866">
                <a:moveTo>
                  <a:pt x="7112" y="79884"/>
                </a:moveTo>
                <a:lnTo>
                  <a:pt x="9399" y="73407"/>
                </a:lnTo>
                <a:lnTo>
                  <a:pt x="14098" y="64770"/>
                </a:lnTo>
                <a:lnTo>
                  <a:pt x="14098" y="47498"/>
                </a:lnTo>
                <a:lnTo>
                  <a:pt x="14098" y="41022"/>
                </a:lnTo>
                <a:lnTo>
                  <a:pt x="9399" y="34544"/>
                </a:lnTo>
                <a:lnTo>
                  <a:pt x="9399" y="25909"/>
                </a:lnTo>
                <a:lnTo>
                  <a:pt x="7112" y="19432"/>
                </a:lnTo>
                <a:lnTo>
                  <a:pt x="7112" y="12954"/>
                </a:lnTo>
                <a:lnTo>
                  <a:pt x="9399" y="6478"/>
                </a:lnTo>
                <a:lnTo>
                  <a:pt x="14098" y="4319"/>
                </a:lnTo>
                <a:lnTo>
                  <a:pt x="14098" y="0"/>
                </a:lnTo>
                <a:lnTo>
                  <a:pt x="16511" y="0"/>
                </a:lnTo>
                <a:lnTo>
                  <a:pt x="21210" y="0"/>
                </a:lnTo>
                <a:lnTo>
                  <a:pt x="23496" y="0"/>
                </a:lnTo>
                <a:lnTo>
                  <a:pt x="28195" y="0"/>
                </a:lnTo>
                <a:lnTo>
                  <a:pt x="30608" y="6478"/>
                </a:lnTo>
                <a:lnTo>
                  <a:pt x="37592" y="12954"/>
                </a:lnTo>
                <a:lnTo>
                  <a:pt x="37592" y="15113"/>
                </a:lnTo>
                <a:lnTo>
                  <a:pt x="40005" y="17272"/>
                </a:lnTo>
                <a:lnTo>
                  <a:pt x="47117" y="15113"/>
                </a:lnTo>
                <a:lnTo>
                  <a:pt x="49403" y="12954"/>
                </a:lnTo>
                <a:lnTo>
                  <a:pt x="54102" y="8637"/>
                </a:lnTo>
                <a:lnTo>
                  <a:pt x="56515" y="6478"/>
                </a:lnTo>
                <a:lnTo>
                  <a:pt x="58801" y="12954"/>
                </a:lnTo>
                <a:lnTo>
                  <a:pt x="61214" y="19432"/>
                </a:lnTo>
                <a:lnTo>
                  <a:pt x="61214" y="23750"/>
                </a:lnTo>
                <a:lnTo>
                  <a:pt x="65913" y="28067"/>
                </a:lnTo>
                <a:lnTo>
                  <a:pt x="70612" y="38863"/>
                </a:lnTo>
                <a:lnTo>
                  <a:pt x="72899" y="51816"/>
                </a:lnTo>
                <a:lnTo>
                  <a:pt x="77598" y="56135"/>
                </a:lnTo>
                <a:lnTo>
                  <a:pt x="77598" y="62612"/>
                </a:lnTo>
                <a:lnTo>
                  <a:pt x="77598" y="69088"/>
                </a:lnTo>
                <a:lnTo>
                  <a:pt x="72899" y="73407"/>
                </a:lnTo>
                <a:lnTo>
                  <a:pt x="68200" y="84201"/>
                </a:lnTo>
                <a:lnTo>
                  <a:pt x="61214" y="88519"/>
                </a:lnTo>
                <a:lnTo>
                  <a:pt x="58801" y="92838"/>
                </a:lnTo>
                <a:lnTo>
                  <a:pt x="56515" y="99188"/>
                </a:lnTo>
                <a:lnTo>
                  <a:pt x="56515" y="105665"/>
                </a:lnTo>
                <a:lnTo>
                  <a:pt x="56515" y="109982"/>
                </a:lnTo>
                <a:lnTo>
                  <a:pt x="58801" y="118619"/>
                </a:lnTo>
                <a:lnTo>
                  <a:pt x="61214" y="122937"/>
                </a:lnTo>
                <a:lnTo>
                  <a:pt x="65913" y="129413"/>
                </a:lnTo>
                <a:lnTo>
                  <a:pt x="70612" y="135891"/>
                </a:lnTo>
                <a:lnTo>
                  <a:pt x="77598" y="142367"/>
                </a:lnTo>
                <a:lnTo>
                  <a:pt x="80011" y="146685"/>
                </a:lnTo>
                <a:lnTo>
                  <a:pt x="84710" y="148844"/>
                </a:lnTo>
                <a:lnTo>
                  <a:pt x="84710" y="142367"/>
                </a:lnTo>
                <a:lnTo>
                  <a:pt x="87123" y="142367"/>
                </a:lnTo>
                <a:lnTo>
                  <a:pt x="89409" y="138050"/>
                </a:lnTo>
                <a:lnTo>
                  <a:pt x="94108" y="135891"/>
                </a:lnTo>
                <a:lnTo>
                  <a:pt x="98807" y="135891"/>
                </a:lnTo>
                <a:lnTo>
                  <a:pt x="103505" y="138050"/>
                </a:lnTo>
                <a:lnTo>
                  <a:pt x="108204" y="140209"/>
                </a:lnTo>
                <a:lnTo>
                  <a:pt x="112903" y="148844"/>
                </a:lnTo>
                <a:lnTo>
                  <a:pt x="117602" y="155322"/>
                </a:lnTo>
                <a:lnTo>
                  <a:pt x="122428" y="157481"/>
                </a:lnTo>
                <a:lnTo>
                  <a:pt x="124714" y="157481"/>
                </a:lnTo>
                <a:lnTo>
                  <a:pt x="129413" y="155322"/>
                </a:lnTo>
                <a:lnTo>
                  <a:pt x="131826" y="151003"/>
                </a:lnTo>
                <a:lnTo>
                  <a:pt x="134112" y="151003"/>
                </a:lnTo>
                <a:lnTo>
                  <a:pt x="136525" y="151003"/>
                </a:lnTo>
                <a:lnTo>
                  <a:pt x="141225" y="153163"/>
                </a:lnTo>
                <a:lnTo>
                  <a:pt x="141225" y="157481"/>
                </a:lnTo>
                <a:lnTo>
                  <a:pt x="136525" y="159640"/>
                </a:lnTo>
                <a:lnTo>
                  <a:pt x="134112" y="161798"/>
                </a:lnTo>
                <a:lnTo>
                  <a:pt x="134112" y="166116"/>
                </a:lnTo>
                <a:lnTo>
                  <a:pt x="136525" y="166116"/>
                </a:lnTo>
                <a:lnTo>
                  <a:pt x="141225" y="166116"/>
                </a:lnTo>
                <a:lnTo>
                  <a:pt x="143511" y="168275"/>
                </a:lnTo>
                <a:lnTo>
                  <a:pt x="145924" y="170435"/>
                </a:lnTo>
                <a:lnTo>
                  <a:pt x="145924" y="172594"/>
                </a:lnTo>
                <a:lnTo>
                  <a:pt x="152909" y="174753"/>
                </a:lnTo>
                <a:lnTo>
                  <a:pt x="157608" y="176912"/>
                </a:lnTo>
                <a:lnTo>
                  <a:pt x="157608" y="183388"/>
                </a:lnTo>
                <a:lnTo>
                  <a:pt x="157608" y="187707"/>
                </a:lnTo>
                <a:lnTo>
                  <a:pt x="152909" y="189866"/>
                </a:lnTo>
                <a:lnTo>
                  <a:pt x="150623" y="189866"/>
                </a:lnTo>
                <a:lnTo>
                  <a:pt x="150623" y="187707"/>
                </a:lnTo>
                <a:lnTo>
                  <a:pt x="148210" y="181229"/>
                </a:lnTo>
                <a:lnTo>
                  <a:pt x="143511" y="176912"/>
                </a:lnTo>
                <a:lnTo>
                  <a:pt x="141225" y="172594"/>
                </a:lnTo>
                <a:lnTo>
                  <a:pt x="124714" y="168275"/>
                </a:lnTo>
                <a:lnTo>
                  <a:pt x="112903" y="159640"/>
                </a:lnTo>
                <a:lnTo>
                  <a:pt x="108204" y="155322"/>
                </a:lnTo>
                <a:lnTo>
                  <a:pt x="103505" y="153163"/>
                </a:lnTo>
                <a:lnTo>
                  <a:pt x="101220" y="155322"/>
                </a:lnTo>
                <a:lnTo>
                  <a:pt x="101220" y="157481"/>
                </a:lnTo>
                <a:lnTo>
                  <a:pt x="101220" y="161798"/>
                </a:lnTo>
                <a:lnTo>
                  <a:pt x="101220" y="166116"/>
                </a:lnTo>
                <a:lnTo>
                  <a:pt x="108204" y="170435"/>
                </a:lnTo>
                <a:lnTo>
                  <a:pt x="101220" y="170435"/>
                </a:lnTo>
                <a:lnTo>
                  <a:pt x="94108" y="168275"/>
                </a:lnTo>
                <a:lnTo>
                  <a:pt x="91822" y="166116"/>
                </a:lnTo>
                <a:lnTo>
                  <a:pt x="89409" y="161798"/>
                </a:lnTo>
                <a:lnTo>
                  <a:pt x="84710" y="157481"/>
                </a:lnTo>
                <a:lnTo>
                  <a:pt x="80011" y="153163"/>
                </a:lnTo>
                <a:lnTo>
                  <a:pt x="77598" y="151003"/>
                </a:lnTo>
                <a:lnTo>
                  <a:pt x="70612" y="148844"/>
                </a:lnTo>
                <a:lnTo>
                  <a:pt x="68200" y="151003"/>
                </a:lnTo>
                <a:lnTo>
                  <a:pt x="61214" y="153163"/>
                </a:lnTo>
                <a:lnTo>
                  <a:pt x="56515" y="155322"/>
                </a:lnTo>
                <a:lnTo>
                  <a:pt x="51816" y="155322"/>
                </a:lnTo>
                <a:lnTo>
                  <a:pt x="47117" y="155322"/>
                </a:lnTo>
                <a:lnTo>
                  <a:pt x="40005" y="151003"/>
                </a:lnTo>
                <a:lnTo>
                  <a:pt x="37592" y="148844"/>
                </a:lnTo>
                <a:lnTo>
                  <a:pt x="35307" y="142367"/>
                </a:lnTo>
                <a:lnTo>
                  <a:pt x="35307" y="140209"/>
                </a:lnTo>
                <a:lnTo>
                  <a:pt x="37592" y="135891"/>
                </a:lnTo>
                <a:lnTo>
                  <a:pt x="40005" y="131572"/>
                </a:lnTo>
                <a:lnTo>
                  <a:pt x="40005" y="120778"/>
                </a:lnTo>
                <a:lnTo>
                  <a:pt x="35307" y="120778"/>
                </a:lnTo>
                <a:lnTo>
                  <a:pt x="30608" y="127254"/>
                </a:lnTo>
                <a:lnTo>
                  <a:pt x="28195" y="127254"/>
                </a:lnTo>
                <a:lnTo>
                  <a:pt x="25909" y="129413"/>
                </a:lnTo>
                <a:lnTo>
                  <a:pt x="18797" y="127254"/>
                </a:lnTo>
                <a:lnTo>
                  <a:pt x="9399" y="120778"/>
                </a:lnTo>
                <a:lnTo>
                  <a:pt x="4700" y="118619"/>
                </a:lnTo>
                <a:lnTo>
                  <a:pt x="2413" y="114300"/>
                </a:lnTo>
                <a:lnTo>
                  <a:pt x="0" y="112141"/>
                </a:lnTo>
                <a:lnTo>
                  <a:pt x="0" y="88519"/>
                </a:lnTo>
                <a:lnTo>
                  <a:pt x="0" y="84201"/>
                </a:lnTo>
                <a:lnTo>
                  <a:pt x="2413" y="79884"/>
                </a:lnTo>
                <a:lnTo>
                  <a:pt x="4700" y="79884"/>
                </a:lnTo>
                <a:lnTo>
                  <a:pt x="7112" y="7988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6" name="Freeform 586"/>
          <p:cNvSpPr/>
          <p:nvPr/>
        </p:nvSpPr>
        <p:spPr>
          <a:xfrm>
            <a:off x="9704831" y="3759708"/>
            <a:ext cx="157608" cy="189866"/>
          </a:xfrm>
          <a:custGeom>
            <a:avLst/>
            <a:gdLst/>
            <a:ahLst/>
            <a:cxnLst/>
            <a:rect l="0" t="0" r="0" b="0"/>
            <a:pathLst>
              <a:path w="157608" h="189866">
                <a:moveTo>
                  <a:pt x="7112" y="79884"/>
                </a:moveTo>
                <a:lnTo>
                  <a:pt x="9399" y="73407"/>
                </a:lnTo>
                <a:lnTo>
                  <a:pt x="14098" y="64770"/>
                </a:lnTo>
                <a:lnTo>
                  <a:pt x="14098" y="47498"/>
                </a:lnTo>
                <a:lnTo>
                  <a:pt x="14098" y="41022"/>
                </a:lnTo>
                <a:lnTo>
                  <a:pt x="9399" y="34544"/>
                </a:lnTo>
                <a:lnTo>
                  <a:pt x="9399" y="25909"/>
                </a:lnTo>
                <a:lnTo>
                  <a:pt x="7112" y="19432"/>
                </a:lnTo>
                <a:lnTo>
                  <a:pt x="7112" y="12954"/>
                </a:lnTo>
                <a:lnTo>
                  <a:pt x="9399" y="6478"/>
                </a:lnTo>
                <a:lnTo>
                  <a:pt x="14098" y="4319"/>
                </a:lnTo>
                <a:lnTo>
                  <a:pt x="14098" y="0"/>
                </a:lnTo>
                <a:lnTo>
                  <a:pt x="16511" y="0"/>
                </a:lnTo>
                <a:lnTo>
                  <a:pt x="21210" y="0"/>
                </a:lnTo>
                <a:lnTo>
                  <a:pt x="23496" y="0"/>
                </a:lnTo>
                <a:lnTo>
                  <a:pt x="28195" y="0"/>
                </a:lnTo>
                <a:lnTo>
                  <a:pt x="30608" y="6478"/>
                </a:lnTo>
                <a:lnTo>
                  <a:pt x="37592" y="12954"/>
                </a:lnTo>
                <a:lnTo>
                  <a:pt x="37592" y="15113"/>
                </a:lnTo>
                <a:lnTo>
                  <a:pt x="40005" y="17272"/>
                </a:lnTo>
                <a:lnTo>
                  <a:pt x="47117" y="15113"/>
                </a:lnTo>
                <a:lnTo>
                  <a:pt x="49403" y="12954"/>
                </a:lnTo>
                <a:lnTo>
                  <a:pt x="54102" y="8637"/>
                </a:lnTo>
                <a:lnTo>
                  <a:pt x="56515" y="6478"/>
                </a:lnTo>
                <a:lnTo>
                  <a:pt x="58801" y="12954"/>
                </a:lnTo>
                <a:lnTo>
                  <a:pt x="61214" y="19432"/>
                </a:lnTo>
                <a:lnTo>
                  <a:pt x="61214" y="23750"/>
                </a:lnTo>
                <a:lnTo>
                  <a:pt x="65913" y="28067"/>
                </a:lnTo>
                <a:lnTo>
                  <a:pt x="70612" y="38863"/>
                </a:lnTo>
                <a:lnTo>
                  <a:pt x="72899" y="51816"/>
                </a:lnTo>
                <a:lnTo>
                  <a:pt x="77598" y="56135"/>
                </a:lnTo>
                <a:lnTo>
                  <a:pt x="77598" y="62612"/>
                </a:lnTo>
                <a:lnTo>
                  <a:pt x="77598" y="69088"/>
                </a:lnTo>
                <a:lnTo>
                  <a:pt x="72899" y="73407"/>
                </a:lnTo>
                <a:lnTo>
                  <a:pt x="68200" y="84201"/>
                </a:lnTo>
                <a:lnTo>
                  <a:pt x="61214" y="88519"/>
                </a:lnTo>
                <a:lnTo>
                  <a:pt x="58801" y="92838"/>
                </a:lnTo>
                <a:lnTo>
                  <a:pt x="56515" y="99188"/>
                </a:lnTo>
                <a:lnTo>
                  <a:pt x="56515" y="105665"/>
                </a:lnTo>
                <a:lnTo>
                  <a:pt x="56515" y="109982"/>
                </a:lnTo>
                <a:lnTo>
                  <a:pt x="58801" y="118619"/>
                </a:lnTo>
                <a:lnTo>
                  <a:pt x="61214" y="122937"/>
                </a:lnTo>
                <a:lnTo>
                  <a:pt x="65913" y="129413"/>
                </a:lnTo>
                <a:lnTo>
                  <a:pt x="70612" y="135891"/>
                </a:lnTo>
                <a:lnTo>
                  <a:pt x="77598" y="142367"/>
                </a:lnTo>
                <a:lnTo>
                  <a:pt x="80011" y="146685"/>
                </a:lnTo>
                <a:lnTo>
                  <a:pt x="84710" y="148844"/>
                </a:lnTo>
                <a:lnTo>
                  <a:pt x="84710" y="142367"/>
                </a:lnTo>
                <a:lnTo>
                  <a:pt x="87123" y="142367"/>
                </a:lnTo>
                <a:lnTo>
                  <a:pt x="89409" y="138050"/>
                </a:lnTo>
                <a:lnTo>
                  <a:pt x="94108" y="135891"/>
                </a:lnTo>
                <a:lnTo>
                  <a:pt x="98807" y="135891"/>
                </a:lnTo>
                <a:lnTo>
                  <a:pt x="103505" y="138050"/>
                </a:lnTo>
                <a:lnTo>
                  <a:pt x="108204" y="140209"/>
                </a:lnTo>
                <a:lnTo>
                  <a:pt x="112903" y="148844"/>
                </a:lnTo>
                <a:lnTo>
                  <a:pt x="117602" y="155322"/>
                </a:lnTo>
                <a:lnTo>
                  <a:pt x="122428" y="157481"/>
                </a:lnTo>
                <a:lnTo>
                  <a:pt x="124714" y="157481"/>
                </a:lnTo>
                <a:lnTo>
                  <a:pt x="129413" y="155322"/>
                </a:lnTo>
                <a:lnTo>
                  <a:pt x="131826" y="151003"/>
                </a:lnTo>
                <a:lnTo>
                  <a:pt x="134112" y="151003"/>
                </a:lnTo>
                <a:lnTo>
                  <a:pt x="136525" y="151003"/>
                </a:lnTo>
                <a:lnTo>
                  <a:pt x="141225" y="153163"/>
                </a:lnTo>
                <a:lnTo>
                  <a:pt x="141225" y="157481"/>
                </a:lnTo>
                <a:lnTo>
                  <a:pt x="136525" y="159640"/>
                </a:lnTo>
                <a:lnTo>
                  <a:pt x="134112" y="161798"/>
                </a:lnTo>
                <a:lnTo>
                  <a:pt x="134112" y="166116"/>
                </a:lnTo>
                <a:lnTo>
                  <a:pt x="136525" y="166116"/>
                </a:lnTo>
                <a:lnTo>
                  <a:pt x="141225" y="166116"/>
                </a:lnTo>
                <a:lnTo>
                  <a:pt x="143511" y="168275"/>
                </a:lnTo>
                <a:lnTo>
                  <a:pt x="145924" y="170435"/>
                </a:lnTo>
                <a:lnTo>
                  <a:pt x="145924" y="172594"/>
                </a:lnTo>
                <a:lnTo>
                  <a:pt x="152909" y="174753"/>
                </a:lnTo>
                <a:lnTo>
                  <a:pt x="157608" y="176912"/>
                </a:lnTo>
                <a:lnTo>
                  <a:pt x="157608" y="183388"/>
                </a:lnTo>
                <a:lnTo>
                  <a:pt x="157608" y="187707"/>
                </a:lnTo>
                <a:lnTo>
                  <a:pt x="152909" y="189866"/>
                </a:lnTo>
                <a:lnTo>
                  <a:pt x="150623" y="189866"/>
                </a:lnTo>
                <a:lnTo>
                  <a:pt x="150623" y="187707"/>
                </a:lnTo>
                <a:lnTo>
                  <a:pt x="148210" y="181229"/>
                </a:lnTo>
                <a:lnTo>
                  <a:pt x="143511" y="176912"/>
                </a:lnTo>
                <a:lnTo>
                  <a:pt x="141225" y="172594"/>
                </a:lnTo>
                <a:lnTo>
                  <a:pt x="124714" y="168275"/>
                </a:lnTo>
                <a:lnTo>
                  <a:pt x="112903" y="159640"/>
                </a:lnTo>
                <a:lnTo>
                  <a:pt x="108204" y="155322"/>
                </a:lnTo>
                <a:lnTo>
                  <a:pt x="103505" y="153163"/>
                </a:lnTo>
                <a:lnTo>
                  <a:pt x="101220" y="155322"/>
                </a:lnTo>
                <a:lnTo>
                  <a:pt x="101220" y="157481"/>
                </a:lnTo>
                <a:lnTo>
                  <a:pt x="101220" y="161798"/>
                </a:lnTo>
                <a:lnTo>
                  <a:pt x="101220" y="166116"/>
                </a:lnTo>
                <a:lnTo>
                  <a:pt x="108204" y="170435"/>
                </a:lnTo>
                <a:lnTo>
                  <a:pt x="101220" y="170435"/>
                </a:lnTo>
                <a:lnTo>
                  <a:pt x="94108" y="168275"/>
                </a:lnTo>
                <a:lnTo>
                  <a:pt x="91822" y="166116"/>
                </a:lnTo>
                <a:lnTo>
                  <a:pt x="89409" y="161798"/>
                </a:lnTo>
                <a:lnTo>
                  <a:pt x="84710" y="157481"/>
                </a:lnTo>
                <a:lnTo>
                  <a:pt x="80011" y="153163"/>
                </a:lnTo>
                <a:lnTo>
                  <a:pt x="77598" y="151003"/>
                </a:lnTo>
                <a:lnTo>
                  <a:pt x="70612" y="148844"/>
                </a:lnTo>
                <a:lnTo>
                  <a:pt x="68200" y="151003"/>
                </a:lnTo>
                <a:lnTo>
                  <a:pt x="61214" y="153163"/>
                </a:lnTo>
                <a:lnTo>
                  <a:pt x="56515" y="155322"/>
                </a:lnTo>
                <a:lnTo>
                  <a:pt x="51816" y="155322"/>
                </a:lnTo>
                <a:lnTo>
                  <a:pt x="47117" y="155322"/>
                </a:lnTo>
                <a:lnTo>
                  <a:pt x="40005" y="151003"/>
                </a:lnTo>
                <a:lnTo>
                  <a:pt x="37592" y="148844"/>
                </a:lnTo>
                <a:lnTo>
                  <a:pt x="35307" y="142367"/>
                </a:lnTo>
                <a:lnTo>
                  <a:pt x="35307" y="140209"/>
                </a:lnTo>
                <a:lnTo>
                  <a:pt x="37592" y="135891"/>
                </a:lnTo>
                <a:lnTo>
                  <a:pt x="40005" y="131572"/>
                </a:lnTo>
                <a:lnTo>
                  <a:pt x="40005" y="120778"/>
                </a:lnTo>
                <a:lnTo>
                  <a:pt x="35307" y="120778"/>
                </a:lnTo>
                <a:lnTo>
                  <a:pt x="30608" y="127254"/>
                </a:lnTo>
                <a:lnTo>
                  <a:pt x="28195" y="127254"/>
                </a:lnTo>
                <a:lnTo>
                  <a:pt x="25909" y="129413"/>
                </a:lnTo>
                <a:lnTo>
                  <a:pt x="18797" y="127254"/>
                </a:lnTo>
                <a:lnTo>
                  <a:pt x="9399" y="120778"/>
                </a:lnTo>
                <a:lnTo>
                  <a:pt x="4700" y="118619"/>
                </a:lnTo>
                <a:lnTo>
                  <a:pt x="2413" y="114300"/>
                </a:lnTo>
                <a:lnTo>
                  <a:pt x="0" y="112141"/>
                </a:lnTo>
                <a:lnTo>
                  <a:pt x="0" y="88519"/>
                </a:lnTo>
                <a:lnTo>
                  <a:pt x="0" y="84201"/>
                </a:lnTo>
                <a:lnTo>
                  <a:pt x="2413" y="79884"/>
                </a:lnTo>
                <a:lnTo>
                  <a:pt x="4700" y="79884"/>
                </a:lnTo>
                <a:lnTo>
                  <a:pt x="7112" y="7988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7" name="Freeform 587"/>
          <p:cNvSpPr/>
          <p:nvPr/>
        </p:nvSpPr>
        <p:spPr>
          <a:xfrm>
            <a:off x="9870947" y="3951733"/>
            <a:ext cx="52451" cy="75565"/>
          </a:xfrm>
          <a:custGeom>
            <a:avLst/>
            <a:gdLst/>
            <a:ahLst/>
            <a:cxnLst/>
            <a:rect l="0" t="0" r="0" b="0"/>
            <a:pathLst>
              <a:path w="52451" h="75565">
                <a:moveTo>
                  <a:pt x="45339" y="51816"/>
                </a:moveTo>
                <a:lnTo>
                  <a:pt x="28575" y="51816"/>
                </a:lnTo>
                <a:lnTo>
                  <a:pt x="30988" y="56134"/>
                </a:lnTo>
                <a:lnTo>
                  <a:pt x="30988" y="62610"/>
                </a:lnTo>
                <a:lnTo>
                  <a:pt x="38228" y="66928"/>
                </a:lnTo>
                <a:lnTo>
                  <a:pt x="38228" y="69088"/>
                </a:lnTo>
                <a:lnTo>
                  <a:pt x="38228" y="75565"/>
                </a:lnTo>
                <a:lnTo>
                  <a:pt x="28575" y="75565"/>
                </a:lnTo>
                <a:lnTo>
                  <a:pt x="26289" y="75565"/>
                </a:lnTo>
                <a:lnTo>
                  <a:pt x="23876" y="75565"/>
                </a:lnTo>
                <a:lnTo>
                  <a:pt x="21463" y="71247"/>
                </a:lnTo>
                <a:lnTo>
                  <a:pt x="21463" y="66928"/>
                </a:lnTo>
                <a:lnTo>
                  <a:pt x="23876" y="60451"/>
                </a:lnTo>
                <a:lnTo>
                  <a:pt x="23876" y="56134"/>
                </a:lnTo>
                <a:lnTo>
                  <a:pt x="19050" y="53975"/>
                </a:lnTo>
                <a:lnTo>
                  <a:pt x="11938" y="51816"/>
                </a:lnTo>
                <a:lnTo>
                  <a:pt x="7112" y="47497"/>
                </a:lnTo>
                <a:lnTo>
                  <a:pt x="4826" y="43179"/>
                </a:lnTo>
                <a:lnTo>
                  <a:pt x="4826" y="36703"/>
                </a:lnTo>
                <a:lnTo>
                  <a:pt x="19050" y="36703"/>
                </a:lnTo>
                <a:lnTo>
                  <a:pt x="23876" y="34544"/>
                </a:lnTo>
                <a:lnTo>
                  <a:pt x="26289" y="32385"/>
                </a:lnTo>
                <a:lnTo>
                  <a:pt x="26289" y="25907"/>
                </a:lnTo>
                <a:lnTo>
                  <a:pt x="21463" y="23748"/>
                </a:lnTo>
                <a:lnTo>
                  <a:pt x="11938" y="15113"/>
                </a:lnTo>
                <a:lnTo>
                  <a:pt x="4826" y="8635"/>
                </a:lnTo>
                <a:lnTo>
                  <a:pt x="0" y="6476"/>
                </a:lnTo>
                <a:lnTo>
                  <a:pt x="0" y="4317"/>
                </a:lnTo>
                <a:lnTo>
                  <a:pt x="4826" y="2159"/>
                </a:lnTo>
                <a:lnTo>
                  <a:pt x="9525" y="0"/>
                </a:lnTo>
                <a:lnTo>
                  <a:pt x="16637" y="2159"/>
                </a:lnTo>
                <a:lnTo>
                  <a:pt x="21463" y="2159"/>
                </a:lnTo>
                <a:lnTo>
                  <a:pt x="28575" y="4317"/>
                </a:lnTo>
                <a:lnTo>
                  <a:pt x="33401" y="4317"/>
                </a:lnTo>
                <a:lnTo>
                  <a:pt x="33401" y="8635"/>
                </a:lnTo>
                <a:lnTo>
                  <a:pt x="33401" y="12953"/>
                </a:lnTo>
                <a:lnTo>
                  <a:pt x="40513" y="12953"/>
                </a:lnTo>
                <a:lnTo>
                  <a:pt x="40513" y="23748"/>
                </a:lnTo>
                <a:lnTo>
                  <a:pt x="40513" y="28066"/>
                </a:lnTo>
                <a:lnTo>
                  <a:pt x="45339" y="32385"/>
                </a:lnTo>
                <a:lnTo>
                  <a:pt x="52451" y="36703"/>
                </a:lnTo>
                <a:lnTo>
                  <a:pt x="47753" y="45338"/>
                </a:lnTo>
                <a:lnTo>
                  <a:pt x="45339" y="5181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8" name="Freeform 588"/>
          <p:cNvSpPr/>
          <p:nvPr/>
        </p:nvSpPr>
        <p:spPr>
          <a:xfrm>
            <a:off x="9870947" y="3951733"/>
            <a:ext cx="52451" cy="75565"/>
          </a:xfrm>
          <a:custGeom>
            <a:avLst/>
            <a:gdLst/>
            <a:ahLst/>
            <a:cxnLst/>
            <a:rect l="0" t="0" r="0" b="0"/>
            <a:pathLst>
              <a:path w="52451" h="75565">
                <a:moveTo>
                  <a:pt x="45339" y="51816"/>
                </a:moveTo>
                <a:lnTo>
                  <a:pt x="28575" y="51816"/>
                </a:lnTo>
                <a:lnTo>
                  <a:pt x="30988" y="56134"/>
                </a:lnTo>
                <a:lnTo>
                  <a:pt x="30988" y="62610"/>
                </a:lnTo>
                <a:lnTo>
                  <a:pt x="38228" y="66928"/>
                </a:lnTo>
                <a:lnTo>
                  <a:pt x="38228" y="69088"/>
                </a:lnTo>
                <a:lnTo>
                  <a:pt x="38228" y="75565"/>
                </a:lnTo>
                <a:lnTo>
                  <a:pt x="28575" y="75565"/>
                </a:lnTo>
                <a:lnTo>
                  <a:pt x="26289" y="75565"/>
                </a:lnTo>
                <a:lnTo>
                  <a:pt x="23876" y="75565"/>
                </a:lnTo>
                <a:lnTo>
                  <a:pt x="21463" y="71247"/>
                </a:lnTo>
                <a:lnTo>
                  <a:pt x="21463" y="66928"/>
                </a:lnTo>
                <a:lnTo>
                  <a:pt x="23876" y="60451"/>
                </a:lnTo>
                <a:lnTo>
                  <a:pt x="23876" y="56134"/>
                </a:lnTo>
                <a:lnTo>
                  <a:pt x="19050" y="53975"/>
                </a:lnTo>
                <a:lnTo>
                  <a:pt x="11938" y="51816"/>
                </a:lnTo>
                <a:lnTo>
                  <a:pt x="7112" y="47497"/>
                </a:lnTo>
                <a:lnTo>
                  <a:pt x="4826" y="43179"/>
                </a:lnTo>
                <a:lnTo>
                  <a:pt x="4826" y="36703"/>
                </a:lnTo>
                <a:lnTo>
                  <a:pt x="19050" y="36703"/>
                </a:lnTo>
                <a:lnTo>
                  <a:pt x="23876" y="34544"/>
                </a:lnTo>
                <a:lnTo>
                  <a:pt x="26289" y="32385"/>
                </a:lnTo>
                <a:lnTo>
                  <a:pt x="26289" y="25907"/>
                </a:lnTo>
                <a:lnTo>
                  <a:pt x="21463" y="23748"/>
                </a:lnTo>
                <a:lnTo>
                  <a:pt x="11938" y="15113"/>
                </a:lnTo>
                <a:lnTo>
                  <a:pt x="4826" y="8635"/>
                </a:lnTo>
                <a:lnTo>
                  <a:pt x="0" y="6476"/>
                </a:lnTo>
                <a:lnTo>
                  <a:pt x="0" y="4317"/>
                </a:lnTo>
                <a:lnTo>
                  <a:pt x="4826" y="2159"/>
                </a:lnTo>
                <a:lnTo>
                  <a:pt x="9525" y="0"/>
                </a:lnTo>
                <a:lnTo>
                  <a:pt x="16637" y="2159"/>
                </a:lnTo>
                <a:lnTo>
                  <a:pt x="21463" y="2159"/>
                </a:lnTo>
                <a:lnTo>
                  <a:pt x="28575" y="4317"/>
                </a:lnTo>
                <a:lnTo>
                  <a:pt x="33401" y="4317"/>
                </a:lnTo>
                <a:lnTo>
                  <a:pt x="33401" y="8635"/>
                </a:lnTo>
                <a:lnTo>
                  <a:pt x="33401" y="12953"/>
                </a:lnTo>
                <a:lnTo>
                  <a:pt x="40513" y="12953"/>
                </a:lnTo>
                <a:lnTo>
                  <a:pt x="40513" y="23748"/>
                </a:lnTo>
                <a:lnTo>
                  <a:pt x="40513" y="28066"/>
                </a:lnTo>
                <a:lnTo>
                  <a:pt x="45339" y="32385"/>
                </a:lnTo>
                <a:lnTo>
                  <a:pt x="52451" y="36703"/>
                </a:lnTo>
                <a:lnTo>
                  <a:pt x="47753" y="45338"/>
                </a:lnTo>
                <a:lnTo>
                  <a:pt x="45339" y="5181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89" name="Freeform 589"/>
          <p:cNvSpPr/>
          <p:nvPr/>
        </p:nvSpPr>
        <p:spPr>
          <a:xfrm>
            <a:off x="9793223" y="3974593"/>
            <a:ext cx="43308" cy="51053"/>
          </a:xfrm>
          <a:custGeom>
            <a:avLst/>
            <a:gdLst/>
            <a:ahLst/>
            <a:cxnLst/>
            <a:rect l="0" t="0" r="0" b="0"/>
            <a:pathLst>
              <a:path w="43308" h="51053">
                <a:moveTo>
                  <a:pt x="7240" y="0"/>
                </a:moveTo>
                <a:lnTo>
                  <a:pt x="14479" y="2159"/>
                </a:lnTo>
                <a:lnTo>
                  <a:pt x="24004" y="6603"/>
                </a:lnTo>
                <a:lnTo>
                  <a:pt x="36069" y="11049"/>
                </a:lnTo>
                <a:lnTo>
                  <a:pt x="43308" y="13334"/>
                </a:lnTo>
                <a:lnTo>
                  <a:pt x="43308" y="15493"/>
                </a:lnTo>
                <a:lnTo>
                  <a:pt x="43308" y="24384"/>
                </a:lnTo>
                <a:lnTo>
                  <a:pt x="38482" y="24384"/>
                </a:lnTo>
                <a:lnTo>
                  <a:pt x="36069" y="26669"/>
                </a:lnTo>
                <a:lnTo>
                  <a:pt x="33656" y="33274"/>
                </a:lnTo>
                <a:lnTo>
                  <a:pt x="26417" y="40005"/>
                </a:lnTo>
                <a:lnTo>
                  <a:pt x="14479" y="44450"/>
                </a:lnTo>
                <a:lnTo>
                  <a:pt x="2413" y="51053"/>
                </a:lnTo>
                <a:lnTo>
                  <a:pt x="2413" y="35559"/>
                </a:lnTo>
                <a:lnTo>
                  <a:pt x="0" y="24384"/>
                </a:lnTo>
                <a:lnTo>
                  <a:pt x="0" y="2159"/>
                </a:lnTo>
                <a:lnTo>
                  <a:pt x="0" y="0"/>
                </a:lnTo>
                <a:lnTo>
                  <a:pt x="4827" y="0"/>
                </a:lnTo>
                <a:lnTo>
                  <a:pt x="9653" y="0"/>
                </a:lnTo>
                <a:lnTo>
                  <a:pt x="12066" y="2159"/>
                </a:lnTo>
                <a:lnTo>
                  <a:pt x="7240"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0" name="Freeform 590"/>
          <p:cNvSpPr/>
          <p:nvPr/>
        </p:nvSpPr>
        <p:spPr>
          <a:xfrm>
            <a:off x="9793223" y="3974593"/>
            <a:ext cx="43308" cy="51053"/>
          </a:xfrm>
          <a:custGeom>
            <a:avLst/>
            <a:gdLst/>
            <a:ahLst/>
            <a:cxnLst/>
            <a:rect l="0" t="0" r="0" b="0"/>
            <a:pathLst>
              <a:path w="43308" h="51053">
                <a:moveTo>
                  <a:pt x="7240" y="0"/>
                </a:moveTo>
                <a:lnTo>
                  <a:pt x="14479" y="2159"/>
                </a:lnTo>
                <a:lnTo>
                  <a:pt x="24004" y="6603"/>
                </a:lnTo>
                <a:lnTo>
                  <a:pt x="36069" y="11049"/>
                </a:lnTo>
                <a:lnTo>
                  <a:pt x="43308" y="13334"/>
                </a:lnTo>
                <a:lnTo>
                  <a:pt x="43308" y="15493"/>
                </a:lnTo>
                <a:lnTo>
                  <a:pt x="43308" y="24384"/>
                </a:lnTo>
                <a:lnTo>
                  <a:pt x="38482" y="24384"/>
                </a:lnTo>
                <a:lnTo>
                  <a:pt x="36069" y="26669"/>
                </a:lnTo>
                <a:lnTo>
                  <a:pt x="33656" y="33274"/>
                </a:lnTo>
                <a:lnTo>
                  <a:pt x="26417" y="40005"/>
                </a:lnTo>
                <a:lnTo>
                  <a:pt x="14479" y="44450"/>
                </a:lnTo>
                <a:lnTo>
                  <a:pt x="2413" y="51053"/>
                </a:lnTo>
                <a:lnTo>
                  <a:pt x="2413" y="35559"/>
                </a:lnTo>
                <a:lnTo>
                  <a:pt x="0" y="24384"/>
                </a:lnTo>
                <a:lnTo>
                  <a:pt x="0" y="2159"/>
                </a:lnTo>
                <a:lnTo>
                  <a:pt x="0" y="0"/>
                </a:lnTo>
                <a:lnTo>
                  <a:pt x="4827" y="0"/>
                </a:lnTo>
                <a:lnTo>
                  <a:pt x="9653" y="0"/>
                </a:lnTo>
                <a:lnTo>
                  <a:pt x="12066" y="2159"/>
                </a:lnTo>
                <a:lnTo>
                  <a:pt x="7240"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1" name="Freeform 591"/>
          <p:cNvSpPr/>
          <p:nvPr/>
        </p:nvSpPr>
        <p:spPr>
          <a:xfrm>
            <a:off x="9817607" y="4005073"/>
            <a:ext cx="40260" cy="60325"/>
          </a:xfrm>
          <a:custGeom>
            <a:avLst/>
            <a:gdLst/>
            <a:ahLst/>
            <a:cxnLst/>
            <a:rect l="0" t="0" r="0" b="0"/>
            <a:pathLst>
              <a:path w="40260" h="60325">
                <a:moveTo>
                  <a:pt x="40260" y="10795"/>
                </a:moveTo>
                <a:lnTo>
                  <a:pt x="40260" y="15113"/>
                </a:lnTo>
                <a:lnTo>
                  <a:pt x="37974" y="19430"/>
                </a:lnTo>
                <a:lnTo>
                  <a:pt x="30861" y="28067"/>
                </a:lnTo>
                <a:lnTo>
                  <a:pt x="28449" y="32257"/>
                </a:lnTo>
                <a:lnTo>
                  <a:pt x="28449" y="36576"/>
                </a:lnTo>
                <a:lnTo>
                  <a:pt x="26036" y="40894"/>
                </a:lnTo>
                <a:lnTo>
                  <a:pt x="28449" y="47370"/>
                </a:lnTo>
                <a:lnTo>
                  <a:pt x="30861" y="49529"/>
                </a:lnTo>
                <a:lnTo>
                  <a:pt x="30861" y="51688"/>
                </a:lnTo>
                <a:lnTo>
                  <a:pt x="30861" y="53848"/>
                </a:lnTo>
                <a:lnTo>
                  <a:pt x="30861" y="58166"/>
                </a:lnTo>
                <a:lnTo>
                  <a:pt x="26036" y="60325"/>
                </a:lnTo>
                <a:lnTo>
                  <a:pt x="18924" y="58166"/>
                </a:lnTo>
                <a:lnTo>
                  <a:pt x="9525" y="49529"/>
                </a:lnTo>
                <a:lnTo>
                  <a:pt x="7112" y="45211"/>
                </a:lnTo>
                <a:lnTo>
                  <a:pt x="0" y="40894"/>
                </a:lnTo>
                <a:lnTo>
                  <a:pt x="0" y="36576"/>
                </a:lnTo>
                <a:lnTo>
                  <a:pt x="0" y="34417"/>
                </a:lnTo>
                <a:lnTo>
                  <a:pt x="0" y="32257"/>
                </a:lnTo>
                <a:lnTo>
                  <a:pt x="4699" y="30226"/>
                </a:lnTo>
                <a:lnTo>
                  <a:pt x="9525" y="30226"/>
                </a:lnTo>
                <a:lnTo>
                  <a:pt x="11811" y="12954"/>
                </a:lnTo>
                <a:lnTo>
                  <a:pt x="16637" y="4317"/>
                </a:lnTo>
                <a:lnTo>
                  <a:pt x="18924" y="0"/>
                </a:lnTo>
                <a:lnTo>
                  <a:pt x="21336" y="0"/>
                </a:lnTo>
                <a:lnTo>
                  <a:pt x="26036" y="0"/>
                </a:lnTo>
                <a:lnTo>
                  <a:pt x="30861" y="0"/>
                </a:lnTo>
                <a:lnTo>
                  <a:pt x="33148" y="2158"/>
                </a:lnTo>
                <a:lnTo>
                  <a:pt x="37974" y="4317"/>
                </a:lnTo>
                <a:lnTo>
                  <a:pt x="40260" y="6476"/>
                </a:lnTo>
                <a:lnTo>
                  <a:pt x="40260" y="1079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2" name="Freeform 592"/>
          <p:cNvSpPr/>
          <p:nvPr/>
        </p:nvSpPr>
        <p:spPr>
          <a:xfrm>
            <a:off x="9817607" y="4005073"/>
            <a:ext cx="40260" cy="60325"/>
          </a:xfrm>
          <a:custGeom>
            <a:avLst/>
            <a:gdLst/>
            <a:ahLst/>
            <a:cxnLst/>
            <a:rect l="0" t="0" r="0" b="0"/>
            <a:pathLst>
              <a:path w="40260" h="60325">
                <a:moveTo>
                  <a:pt x="40260" y="10795"/>
                </a:moveTo>
                <a:lnTo>
                  <a:pt x="40260" y="15113"/>
                </a:lnTo>
                <a:lnTo>
                  <a:pt x="37974" y="19430"/>
                </a:lnTo>
                <a:lnTo>
                  <a:pt x="30861" y="28067"/>
                </a:lnTo>
                <a:lnTo>
                  <a:pt x="28449" y="32257"/>
                </a:lnTo>
                <a:lnTo>
                  <a:pt x="28449" y="36576"/>
                </a:lnTo>
                <a:lnTo>
                  <a:pt x="26036" y="40894"/>
                </a:lnTo>
                <a:lnTo>
                  <a:pt x="28449" y="47370"/>
                </a:lnTo>
                <a:lnTo>
                  <a:pt x="30861" y="49529"/>
                </a:lnTo>
                <a:lnTo>
                  <a:pt x="30861" y="51688"/>
                </a:lnTo>
                <a:lnTo>
                  <a:pt x="30861" y="53848"/>
                </a:lnTo>
                <a:lnTo>
                  <a:pt x="30861" y="58166"/>
                </a:lnTo>
                <a:lnTo>
                  <a:pt x="26036" y="60325"/>
                </a:lnTo>
                <a:lnTo>
                  <a:pt x="18924" y="58166"/>
                </a:lnTo>
                <a:lnTo>
                  <a:pt x="9525" y="49529"/>
                </a:lnTo>
                <a:lnTo>
                  <a:pt x="7112" y="45211"/>
                </a:lnTo>
                <a:lnTo>
                  <a:pt x="0" y="40894"/>
                </a:lnTo>
                <a:lnTo>
                  <a:pt x="0" y="36576"/>
                </a:lnTo>
                <a:lnTo>
                  <a:pt x="0" y="34417"/>
                </a:lnTo>
                <a:lnTo>
                  <a:pt x="0" y="32257"/>
                </a:lnTo>
                <a:lnTo>
                  <a:pt x="4699" y="30226"/>
                </a:lnTo>
                <a:lnTo>
                  <a:pt x="9525" y="30226"/>
                </a:lnTo>
                <a:lnTo>
                  <a:pt x="11811" y="12954"/>
                </a:lnTo>
                <a:lnTo>
                  <a:pt x="16637" y="4317"/>
                </a:lnTo>
                <a:lnTo>
                  <a:pt x="18924" y="0"/>
                </a:lnTo>
                <a:lnTo>
                  <a:pt x="21336" y="0"/>
                </a:lnTo>
                <a:lnTo>
                  <a:pt x="26036" y="0"/>
                </a:lnTo>
                <a:lnTo>
                  <a:pt x="30861" y="0"/>
                </a:lnTo>
                <a:lnTo>
                  <a:pt x="33148" y="2158"/>
                </a:lnTo>
                <a:lnTo>
                  <a:pt x="37974" y="4317"/>
                </a:lnTo>
                <a:lnTo>
                  <a:pt x="40260" y="6476"/>
                </a:lnTo>
                <a:lnTo>
                  <a:pt x="40260" y="1079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3" name="Freeform 593"/>
          <p:cNvSpPr/>
          <p:nvPr/>
        </p:nvSpPr>
        <p:spPr>
          <a:xfrm>
            <a:off x="9852659" y="4008121"/>
            <a:ext cx="37338" cy="35940"/>
          </a:xfrm>
          <a:custGeom>
            <a:avLst/>
            <a:gdLst/>
            <a:ahLst/>
            <a:cxnLst/>
            <a:rect l="0" t="0" r="0" b="0"/>
            <a:pathLst>
              <a:path w="37338" h="35940">
                <a:moveTo>
                  <a:pt x="37338" y="0"/>
                </a:moveTo>
                <a:lnTo>
                  <a:pt x="37338" y="4190"/>
                </a:lnTo>
                <a:lnTo>
                  <a:pt x="32639" y="10540"/>
                </a:lnTo>
                <a:lnTo>
                  <a:pt x="25655" y="16890"/>
                </a:lnTo>
                <a:lnTo>
                  <a:pt x="11684" y="25400"/>
                </a:lnTo>
                <a:lnTo>
                  <a:pt x="11684" y="29590"/>
                </a:lnTo>
                <a:lnTo>
                  <a:pt x="9272" y="35940"/>
                </a:lnTo>
                <a:lnTo>
                  <a:pt x="0" y="35940"/>
                </a:lnTo>
                <a:lnTo>
                  <a:pt x="4699" y="25400"/>
                </a:lnTo>
                <a:lnTo>
                  <a:pt x="11684" y="16890"/>
                </a:lnTo>
                <a:lnTo>
                  <a:pt x="16257" y="10540"/>
                </a:lnTo>
                <a:lnTo>
                  <a:pt x="16257" y="0"/>
                </a:lnTo>
                <a:lnTo>
                  <a:pt x="37338"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4" name="Freeform 594"/>
          <p:cNvSpPr/>
          <p:nvPr/>
        </p:nvSpPr>
        <p:spPr>
          <a:xfrm>
            <a:off x="9852659" y="4008121"/>
            <a:ext cx="37338" cy="35940"/>
          </a:xfrm>
          <a:custGeom>
            <a:avLst/>
            <a:gdLst/>
            <a:ahLst/>
            <a:cxnLst/>
            <a:rect l="0" t="0" r="0" b="0"/>
            <a:pathLst>
              <a:path w="37338" h="35940">
                <a:moveTo>
                  <a:pt x="37338" y="0"/>
                </a:moveTo>
                <a:lnTo>
                  <a:pt x="37338" y="4190"/>
                </a:lnTo>
                <a:lnTo>
                  <a:pt x="32639" y="10540"/>
                </a:lnTo>
                <a:lnTo>
                  <a:pt x="25655" y="16890"/>
                </a:lnTo>
                <a:lnTo>
                  <a:pt x="11684" y="25400"/>
                </a:lnTo>
                <a:lnTo>
                  <a:pt x="11684" y="29590"/>
                </a:lnTo>
                <a:lnTo>
                  <a:pt x="9272" y="35940"/>
                </a:lnTo>
                <a:lnTo>
                  <a:pt x="0" y="35940"/>
                </a:lnTo>
                <a:lnTo>
                  <a:pt x="4699" y="25400"/>
                </a:lnTo>
                <a:lnTo>
                  <a:pt x="11684" y="16890"/>
                </a:lnTo>
                <a:lnTo>
                  <a:pt x="16257" y="10540"/>
                </a:lnTo>
                <a:lnTo>
                  <a:pt x="16257" y="0"/>
                </a:lnTo>
                <a:lnTo>
                  <a:pt x="37338"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5" name="Freeform 595"/>
          <p:cNvSpPr/>
          <p:nvPr/>
        </p:nvSpPr>
        <p:spPr>
          <a:xfrm>
            <a:off x="9863328" y="4029456"/>
            <a:ext cx="35814" cy="34418"/>
          </a:xfrm>
          <a:custGeom>
            <a:avLst/>
            <a:gdLst/>
            <a:ahLst/>
            <a:cxnLst/>
            <a:rect l="0" t="0" r="0" b="0"/>
            <a:pathLst>
              <a:path w="35814" h="34418">
                <a:moveTo>
                  <a:pt x="35814" y="0"/>
                </a:moveTo>
                <a:lnTo>
                  <a:pt x="35814" y="12955"/>
                </a:lnTo>
                <a:lnTo>
                  <a:pt x="26924" y="25781"/>
                </a:lnTo>
                <a:lnTo>
                  <a:pt x="24638" y="27940"/>
                </a:lnTo>
                <a:lnTo>
                  <a:pt x="20192" y="30099"/>
                </a:lnTo>
                <a:lnTo>
                  <a:pt x="11176" y="34418"/>
                </a:lnTo>
                <a:lnTo>
                  <a:pt x="6730" y="30099"/>
                </a:lnTo>
                <a:lnTo>
                  <a:pt x="2286" y="27940"/>
                </a:lnTo>
                <a:lnTo>
                  <a:pt x="0" y="27940"/>
                </a:lnTo>
                <a:lnTo>
                  <a:pt x="2286" y="21464"/>
                </a:lnTo>
                <a:lnTo>
                  <a:pt x="6730" y="12955"/>
                </a:lnTo>
                <a:lnTo>
                  <a:pt x="11176" y="8637"/>
                </a:lnTo>
                <a:lnTo>
                  <a:pt x="13462" y="0"/>
                </a:lnTo>
                <a:lnTo>
                  <a:pt x="20192" y="4318"/>
                </a:lnTo>
                <a:lnTo>
                  <a:pt x="24638" y="4318"/>
                </a:lnTo>
                <a:lnTo>
                  <a:pt x="31368" y="4318"/>
                </a:lnTo>
                <a:lnTo>
                  <a:pt x="35814"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6" name="Freeform 596"/>
          <p:cNvSpPr/>
          <p:nvPr/>
        </p:nvSpPr>
        <p:spPr>
          <a:xfrm>
            <a:off x="9863328" y="4029456"/>
            <a:ext cx="35814" cy="34418"/>
          </a:xfrm>
          <a:custGeom>
            <a:avLst/>
            <a:gdLst/>
            <a:ahLst/>
            <a:cxnLst/>
            <a:rect l="0" t="0" r="0" b="0"/>
            <a:pathLst>
              <a:path w="35814" h="34418">
                <a:moveTo>
                  <a:pt x="35814" y="0"/>
                </a:moveTo>
                <a:lnTo>
                  <a:pt x="35814" y="12955"/>
                </a:lnTo>
                <a:lnTo>
                  <a:pt x="26924" y="25781"/>
                </a:lnTo>
                <a:lnTo>
                  <a:pt x="24638" y="27940"/>
                </a:lnTo>
                <a:lnTo>
                  <a:pt x="20192" y="30099"/>
                </a:lnTo>
                <a:lnTo>
                  <a:pt x="11176" y="34418"/>
                </a:lnTo>
                <a:lnTo>
                  <a:pt x="6730" y="30099"/>
                </a:lnTo>
                <a:lnTo>
                  <a:pt x="2286" y="27940"/>
                </a:lnTo>
                <a:lnTo>
                  <a:pt x="0" y="27940"/>
                </a:lnTo>
                <a:lnTo>
                  <a:pt x="2286" y="21464"/>
                </a:lnTo>
                <a:lnTo>
                  <a:pt x="6730" y="12955"/>
                </a:lnTo>
                <a:lnTo>
                  <a:pt x="11176" y="8637"/>
                </a:lnTo>
                <a:lnTo>
                  <a:pt x="13462" y="0"/>
                </a:lnTo>
                <a:lnTo>
                  <a:pt x="20192" y="4318"/>
                </a:lnTo>
                <a:lnTo>
                  <a:pt x="24638" y="4318"/>
                </a:lnTo>
                <a:lnTo>
                  <a:pt x="31368" y="4318"/>
                </a:lnTo>
                <a:lnTo>
                  <a:pt x="35814"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7" name="Freeform 597"/>
          <p:cNvSpPr/>
          <p:nvPr/>
        </p:nvSpPr>
        <p:spPr>
          <a:xfrm>
            <a:off x="9835895" y="3951733"/>
            <a:ext cx="35814" cy="33019"/>
          </a:xfrm>
          <a:custGeom>
            <a:avLst/>
            <a:gdLst/>
            <a:ahLst/>
            <a:cxnLst/>
            <a:rect l="0" t="0" r="0" b="0"/>
            <a:pathLst>
              <a:path w="35814" h="33019">
                <a:moveTo>
                  <a:pt x="0" y="20573"/>
                </a:moveTo>
                <a:lnTo>
                  <a:pt x="0" y="0"/>
                </a:lnTo>
                <a:lnTo>
                  <a:pt x="13462" y="0"/>
                </a:lnTo>
                <a:lnTo>
                  <a:pt x="17908" y="8254"/>
                </a:lnTo>
                <a:lnTo>
                  <a:pt x="26924" y="16510"/>
                </a:lnTo>
                <a:lnTo>
                  <a:pt x="29084" y="18541"/>
                </a:lnTo>
                <a:lnTo>
                  <a:pt x="31370" y="22732"/>
                </a:lnTo>
                <a:lnTo>
                  <a:pt x="35814" y="24765"/>
                </a:lnTo>
                <a:lnTo>
                  <a:pt x="35814" y="30988"/>
                </a:lnTo>
                <a:lnTo>
                  <a:pt x="35814" y="33019"/>
                </a:lnTo>
                <a:lnTo>
                  <a:pt x="26924" y="30988"/>
                </a:lnTo>
                <a:lnTo>
                  <a:pt x="22352" y="28828"/>
                </a:lnTo>
                <a:lnTo>
                  <a:pt x="20194" y="24765"/>
                </a:lnTo>
                <a:lnTo>
                  <a:pt x="20194" y="22732"/>
                </a:lnTo>
                <a:lnTo>
                  <a:pt x="17908" y="20573"/>
                </a:lnTo>
                <a:lnTo>
                  <a:pt x="9018" y="18541"/>
                </a:lnTo>
                <a:lnTo>
                  <a:pt x="0" y="2057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8" name="Freeform 598"/>
          <p:cNvSpPr/>
          <p:nvPr/>
        </p:nvSpPr>
        <p:spPr>
          <a:xfrm>
            <a:off x="9835895" y="3951733"/>
            <a:ext cx="35814" cy="33019"/>
          </a:xfrm>
          <a:custGeom>
            <a:avLst/>
            <a:gdLst/>
            <a:ahLst/>
            <a:cxnLst/>
            <a:rect l="0" t="0" r="0" b="0"/>
            <a:pathLst>
              <a:path w="35814" h="33019">
                <a:moveTo>
                  <a:pt x="0" y="20573"/>
                </a:moveTo>
                <a:lnTo>
                  <a:pt x="0" y="0"/>
                </a:lnTo>
                <a:lnTo>
                  <a:pt x="13462" y="0"/>
                </a:lnTo>
                <a:lnTo>
                  <a:pt x="17908" y="8254"/>
                </a:lnTo>
                <a:lnTo>
                  <a:pt x="26924" y="16510"/>
                </a:lnTo>
                <a:lnTo>
                  <a:pt x="29084" y="18541"/>
                </a:lnTo>
                <a:lnTo>
                  <a:pt x="31370" y="22732"/>
                </a:lnTo>
                <a:lnTo>
                  <a:pt x="35814" y="24765"/>
                </a:lnTo>
                <a:lnTo>
                  <a:pt x="35814" y="30988"/>
                </a:lnTo>
                <a:lnTo>
                  <a:pt x="35814" y="33019"/>
                </a:lnTo>
                <a:lnTo>
                  <a:pt x="26924" y="30988"/>
                </a:lnTo>
                <a:lnTo>
                  <a:pt x="22352" y="28828"/>
                </a:lnTo>
                <a:lnTo>
                  <a:pt x="20194" y="24765"/>
                </a:lnTo>
                <a:lnTo>
                  <a:pt x="20194" y="22732"/>
                </a:lnTo>
                <a:lnTo>
                  <a:pt x="17908" y="20573"/>
                </a:lnTo>
                <a:lnTo>
                  <a:pt x="9018" y="18541"/>
                </a:lnTo>
                <a:lnTo>
                  <a:pt x="0" y="2057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599" name="Freeform 599"/>
          <p:cNvSpPr/>
          <p:nvPr/>
        </p:nvSpPr>
        <p:spPr>
          <a:xfrm>
            <a:off x="9733788" y="3924300"/>
            <a:ext cx="44830" cy="38862"/>
          </a:xfrm>
          <a:custGeom>
            <a:avLst/>
            <a:gdLst/>
            <a:ahLst/>
            <a:cxnLst/>
            <a:rect l="0" t="0" r="0" b="0"/>
            <a:pathLst>
              <a:path w="44830" h="38862">
                <a:moveTo>
                  <a:pt x="35432" y="38862"/>
                </a:moveTo>
                <a:lnTo>
                  <a:pt x="30733" y="36577"/>
                </a:lnTo>
                <a:lnTo>
                  <a:pt x="26034" y="32005"/>
                </a:lnTo>
                <a:lnTo>
                  <a:pt x="14223" y="18289"/>
                </a:lnTo>
                <a:lnTo>
                  <a:pt x="0" y="0"/>
                </a:lnTo>
                <a:lnTo>
                  <a:pt x="11810" y="0"/>
                </a:lnTo>
                <a:lnTo>
                  <a:pt x="21208" y="4573"/>
                </a:lnTo>
                <a:lnTo>
                  <a:pt x="33019" y="6858"/>
                </a:lnTo>
                <a:lnTo>
                  <a:pt x="40131" y="9145"/>
                </a:lnTo>
                <a:lnTo>
                  <a:pt x="42544" y="13717"/>
                </a:lnTo>
                <a:lnTo>
                  <a:pt x="44830" y="16002"/>
                </a:lnTo>
                <a:lnTo>
                  <a:pt x="44830" y="25146"/>
                </a:lnTo>
                <a:lnTo>
                  <a:pt x="42544" y="32005"/>
                </a:lnTo>
                <a:lnTo>
                  <a:pt x="40131" y="36577"/>
                </a:lnTo>
                <a:lnTo>
                  <a:pt x="37845" y="38862"/>
                </a:lnTo>
                <a:lnTo>
                  <a:pt x="35432" y="3886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0" name="Freeform 600"/>
          <p:cNvSpPr/>
          <p:nvPr/>
        </p:nvSpPr>
        <p:spPr>
          <a:xfrm>
            <a:off x="9733788" y="3924300"/>
            <a:ext cx="44830" cy="38862"/>
          </a:xfrm>
          <a:custGeom>
            <a:avLst/>
            <a:gdLst/>
            <a:ahLst/>
            <a:cxnLst/>
            <a:rect l="0" t="0" r="0" b="0"/>
            <a:pathLst>
              <a:path w="44830" h="38862">
                <a:moveTo>
                  <a:pt x="35432" y="38862"/>
                </a:moveTo>
                <a:lnTo>
                  <a:pt x="30733" y="36577"/>
                </a:lnTo>
                <a:lnTo>
                  <a:pt x="26034" y="32005"/>
                </a:lnTo>
                <a:lnTo>
                  <a:pt x="14223" y="18289"/>
                </a:lnTo>
                <a:lnTo>
                  <a:pt x="0" y="0"/>
                </a:lnTo>
                <a:lnTo>
                  <a:pt x="11810" y="0"/>
                </a:lnTo>
                <a:lnTo>
                  <a:pt x="21208" y="4573"/>
                </a:lnTo>
                <a:lnTo>
                  <a:pt x="33019" y="6858"/>
                </a:lnTo>
                <a:lnTo>
                  <a:pt x="40131" y="9145"/>
                </a:lnTo>
                <a:lnTo>
                  <a:pt x="42544" y="13717"/>
                </a:lnTo>
                <a:lnTo>
                  <a:pt x="44830" y="16002"/>
                </a:lnTo>
                <a:lnTo>
                  <a:pt x="44830" y="25146"/>
                </a:lnTo>
                <a:lnTo>
                  <a:pt x="42544" y="32005"/>
                </a:lnTo>
                <a:lnTo>
                  <a:pt x="40131" y="36577"/>
                </a:lnTo>
                <a:lnTo>
                  <a:pt x="37845" y="38862"/>
                </a:lnTo>
                <a:lnTo>
                  <a:pt x="35432" y="3886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1" name="Freeform 601"/>
          <p:cNvSpPr/>
          <p:nvPr/>
        </p:nvSpPr>
        <p:spPr>
          <a:xfrm>
            <a:off x="9781031" y="3928873"/>
            <a:ext cx="35814" cy="35813"/>
          </a:xfrm>
          <a:custGeom>
            <a:avLst/>
            <a:gdLst/>
            <a:ahLst/>
            <a:cxnLst/>
            <a:rect l="0" t="0" r="0" b="0"/>
            <a:pathLst>
              <a:path w="35814" h="35813">
                <a:moveTo>
                  <a:pt x="0" y="35813"/>
                </a:moveTo>
                <a:lnTo>
                  <a:pt x="13462" y="35813"/>
                </a:lnTo>
                <a:lnTo>
                  <a:pt x="17908" y="35813"/>
                </a:lnTo>
                <a:lnTo>
                  <a:pt x="35814" y="35813"/>
                </a:lnTo>
                <a:lnTo>
                  <a:pt x="26925" y="0"/>
                </a:lnTo>
                <a:lnTo>
                  <a:pt x="17908" y="0"/>
                </a:lnTo>
                <a:lnTo>
                  <a:pt x="0" y="3581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2" name="Freeform 602"/>
          <p:cNvSpPr/>
          <p:nvPr/>
        </p:nvSpPr>
        <p:spPr>
          <a:xfrm>
            <a:off x="9781031" y="3928873"/>
            <a:ext cx="35814" cy="35813"/>
          </a:xfrm>
          <a:custGeom>
            <a:avLst/>
            <a:gdLst/>
            <a:ahLst/>
            <a:cxnLst/>
            <a:rect l="0" t="0" r="0" b="0"/>
            <a:pathLst>
              <a:path w="35814" h="35813">
                <a:moveTo>
                  <a:pt x="0" y="35813"/>
                </a:moveTo>
                <a:lnTo>
                  <a:pt x="13462" y="35813"/>
                </a:lnTo>
                <a:lnTo>
                  <a:pt x="17908" y="35813"/>
                </a:lnTo>
                <a:lnTo>
                  <a:pt x="35814" y="35813"/>
                </a:lnTo>
                <a:lnTo>
                  <a:pt x="26925" y="0"/>
                </a:lnTo>
                <a:lnTo>
                  <a:pt x="17908" y="0"/>
                </a:lnTo>
                <a:lnTo>
                  <a:pt x="0" y="3581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3" name="Freeform 603"/>
          <p:cNvSpPr/>
          <p:nvPr/>
        </p:nvSpPr>
        <p:spPr>
          <a:xfrm>
            <a:off x="10916411" y="4521708"/>
            <a:ext cx="37339" cy="54229"/>
          </a:xfrm>
          <a:custGeom>
            <a:avLst/>
            <a:gdLst/>
            <a:ahLst/>
            <a:cxnLst/>
            <a:rect l="0" t="0" r="0" b="0"/>
            <a:pathLst>
              <a:path w="37339" h="54229">
                <a:moveTo>
                  <a:pt x="37339" y="34672"/>
                </a:moveTo>
                <a:lnTo>
                  <a:pt x="37339" y="43435"/>
                </a:lnTo>
                <a:lnTo>
                  <a:pt x="37339" y="45594"/>
                </a:lnTo>
                <a:lnTo>
                  <a:pt x="32640" y="47753"/>
                </a:lnTo>
                <a:lnTo>
                  <a:pt x="27941" y="54229"/>
                </a:lnTo>
                <a:lnTo>
                  <a:pt x="23369" y="54229"/>
                </a:lnTo>
                <a:lnTo>
                  <a:pt x="18670" y="54229"/>
                </a:lnTo>
                <a:lnTo>
                  <a:pt x="16257" y="49912"/>
                </a:lnTo>
                <a:lnTo>
                  <a:pt x="11684" y="45594"/>
                </a:lnTo>
                <a:lnTo>
                  <a:pt x="6985" y="34672"/>
                </a:lnTo>
                <a:lnTo>
                  <a:pt x="2286" y="19559"/>
                </a:lnTo>
                <a:lnTo>
                  <a:pt x="0" y="15241"/>
                </a:lnTo>
                <a:lnTo>
                  <a:pt x="0" y="12954"/>
                </a:lnTo>
                <a:lnTo>
                  <a:pt x="0" y="0"/>
                </a:lnTo>
                <a:lnTo>
                  <a:pt x="4699" y="8637"/>
                </a:lnTo>
                <a:lnTo>
                  <a:pt x="13970" y="19559"/>
                </a:lnTo>
                <a:lnTo>
                  <a:pt x="18670" y="26035"/>
                </a:lnTo>
                <a:lnTo>
                  <a:pt x="25655" y="30353"/>
                </a:lnTo>
                <a:lnTo>
                  <a:pt x="27941" y="32513"/>
                </a:lnTo>
                <a:lnTo>
                  <a:pt x="37339" y="3467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4" name="Freeform 604"/>
          <p:cNvSpPr/>
          <p:nvPr/>
        </p:nvSpPr>
        <p:spPr>
          <a:xfrm>
            <a:off x="10916411" y="4521708"/>
            <a:ext cx="37339" cy="54229"/>
          </a:xfrm>
          <a:custGeom>
            <a:avLst/>
            <a:gdLst/>
            <a:ahLst/>
            <a:cxnLst/>
            <a:rect l="0" t="0" r="0" b="0"/>
            <a:pathLst>
              <a:path w="37339" h="54229">
                <a:moveTo>
                  <a:pt x="37339" y="34672"/>
                </a:moveTo>
                <a:lnTo>
                  <a:pt x="37339" y="43435"/>
                </a:lnTo>
                <a:lnTo>
                  <a:pt x="37339" y="45594"/>
                </a:lnTo>
                <a:lnTo>
                  <a:pt x="32640" y="47753"/>
                </a:lnTo>
                <a:lnTo>
                  <a:pt x="27941" y="54229"/>
                </a:lnTo>
                <a:lnTo>
                  <a:pt x="23369" y="54229"/>
                </a:lnTo>
                <a:lnTo>
                  <a:pt x="18670" y="54229"/>
                </a:lnTo>
                <a:lnTo>
                  <a:pt x="16257" y="49912"/>
                </a:lnTo>
                <a:lnTo>
                  <a:pt x="11684" y="45594"/>
                </a:lnTo>
                <a:lnTo>
                  <a:pt x="6985" y="34672"/>
                </a:lnTo>
                <a:lnTo>
                  <a:pt x="2286" y="19559"/>
                </a:lnTo>
                <a:lnTo>
                  <a:pt x="0" y="15241"/>
                </a:lnTo>
                <a:lnTo>
                  <a:pt x="0" y="12954"/>
                </a:lnTo>
                <a:lnTo>
                  <a:pt x="0" y="0"/>
                </a:lnTo>
                <a:lnTo>
                  <a:pt x="4699" y="8637"/>
                </a:lnTo>
                <a:lnTo>
                  <a:pt x="13970" y="19559"/>
                </a:lnTo>
                <a:lnTo>
                  <a:pt x="18670" y="26035"/>
                </a:lnTo>
                <a:lnTo>
                  <a:pt x="25655" y="30353"/>
                </a:lnTo>
                <a:lnTo>
                  <a:pt x="27941" y="32513"/>
                </a:lnTo>
                <a:lnTo>
                  <a:pt x="37339" y="3467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5" name="Freeform 605"/>
          <p:cNvSpPr/>
          <p:nvPr/>
        </p:nvSpPr>
        <p:spPr>
          <a:xfrm>
            <a:off x="10971276" y="4565905"/>
            <a:ext cx="38734" cy="34416"/>
          </a:xfrm>
          <a:custGeom>
            <a:avLst/>
            <a:gdLst/>
            <a:ahLst/>
            <a:cxnLst/>
            <a:rect l="0" t="0" r="0" b="0"/>
            <a:pathLst>
              <a:path w="38734" h="34416">
                <a:moveTo>
                  <a:pt x="38734" y="25781"/>
                </a:moveTo>
                <a:lnTo>
                  <a:pt x="38734" y="27940"/>
                </a:lnTo>
                <a:lnTo>
                  <a:pt x="36321" y="30098"/>
                </a:lnTo>
                <a:lnTo>
                  <a:pt x="29082" y="34416"/>
                </a:lnTo>
                <a:lnTo>
                  <a:pt x="24256" y="34416"/>
                </a:lnTo>
                <a:lnTo>
                  <a:pt x="16891" y="30098"/>
                </a:lnTo>
                <a:lnTo>
                  <a:pt x="12065" y="27940"/>
                </a:lnTo>
                <a:lnTo>
                  <a:pt x="9652" y="25781"/>
                </a:lnTo>
                <a:lnTo>
                  <a:pt x="0" y="17272"/>
                </a:lnTo>
                <a:lnTo>
                  <a:pt x="0" y="8635"/>
                </a:lnTo>
                <a:lnTo>
                  <a:pt x="0" y="0"/>
                </a:lnTo>
                <a:lnTo>
                  <a:pt x="7239" y="2159"/>
                </a:lnTo>
                <a:lnTo>
                  <a:pt x="21843" y="8635"/>
                </a:lnTo>
                <a:lnTo>
                  <a:pt x="26669" y="12953"/>
                </a:lnTo>
                <a:lnTo>
                  <a:pt x="31495" y="17272"/>
                </a:lnTo>
                <a:lnTo>
                  <a:pt x="36321" y="21463"/>
                </a:lnTo>
                <a:lnTo>
                  <a:pt x="38734" y="2578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6" name="Freeform 606"/>
          <p:cNvSpPr/>
          <p:nvPr/>
        </p:nvSpPr>
        <p:spPr>
          <a:xfrm>
            <a:off x="10971276" y="4565905"/>
            <a:ext cx="38734" cy="34416"/>
          </a:xfrm>
          <a:custGeom>
            <a:avLst/>
            <a:gdLst/>
            <a:ahLst/>
            <a:cxnLst/>
            <a:rect l="0" t="0" r="0" b="0"/>
            <a:pathLst>
              <a:path w="38734" h="34416">
                <a:moveTo>
                  <a:pt x="38734" y="25781"/>
                </a:moveTo>
                <a:lnTo>
                  <a:pt x="38734" y="27940"/>
                </a:lnTo>
                <a:lnTo>
                  <a:pt x="36321" y="30098"/>
                </a:lnTo>
                <a:lnTo>
                  <a:pt x="29082" y="34416"/>
                </a:lnTo>
                <a:lnTo>
                  <a:pt x="24256" y="34416"/>
                </a:lnTo>
                <a:lnTo>
                  <a:pt x="16891" y="30098"/>
                </a:lnTo>
                <a:lnTo>
                  <a:pt x="12065" y="27940"/>
                </a:lnTo>
                <a:lnTo>
                  <a:pt x="9652" y="25781"/>
                </a:lnTo>
                <a:lnTo>
                  <a:pt x="0" y="17272"/>
                </a:lnTo>
                <a:lnTo>
                  <a:pt x="0" y="8635"/>
                </a:lnTo>
                <a:lnTo>
                  <a:pt x="0" y="0"/>
                </a:lnTo>
                <a:lnTo>
                  <a:pt x="7239" y="2159"/>
                </a:lnTo>
                <a:lnTo>
                  <a:pt x="21843" y="8635"/>
                </a:lnTo>
                <a:lnTo>
                  <a:pt x="26669" y="12953"/>
                </a:lnTo>
                <a:lnTo>
                  <a:pt x="31495" y="17272"/>
                </a:lnTo>
                <a:lnTo>
                  <a:pt x="36321" y="21463"/>
                </a:lnTo>
                <a:lnTo>
                  <a:pt x="38734" y="2578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7" name="Freeform 607"/>
          <p:cNvSpPr/>
          <p:nvPr/>
        </p:nvSpPr>
        <p:spPr>
          <a:xfrm>
            <a:off x="11038331" y="4594861"/>
            <a:ext cx="43435" cy="34416"/>
          </a:xfrm>
          <a:custGeom>
            <a:avLst/>
            <a:gdLst/>
            <a:ahLst/>
            <a:cxnLst/>
            <a:rect l="0" t="0" r="0" b="0"/>
            <a:pathLst>
              <a:path w="43435" h="34416">
                <a:moveTo>
                  <a:pt x="43435" y="25781"/>
                </a:moveTo>
                <a:lnTo>
                  <a:pt x="38862" y="27939"/>
                </a:lnTo>
                <a:lnTo>
                  <a:pt x="36576" y="32257"/>
                </a:lnTo>
                <a:lnTo>
                  <a:pt x="29719" y="34416"/>
                </a:lnTo>
                <a:lnTo>
                  <a:pt x="29719" y="32257"/>
                </a:lnTo>
                <a:lnTo>
                  <a:pt x="25147" y="27939"/>
                </a:lnTo>
                <a:lnTo>
                  <a:pt x="13716" y="19304"/>
                </a:lnTo>
                <a:lnTo>
                  <a:pt x="4573" y="10794"/>
                </a:lnTo>
                <a:lnTo>
                  <a:pt x="0" y="4317"/>
                </a:lnTo>
                <a:lnTo>
                  <a:pt x="0" y="0"/>
                </a:lnTo>
                <a:lnTo>
                  <a:pt x="4573" y="0"/>
                </a:lnTo>
                <a:lnTo>
                  <a:pt x="9145" y="0"/>
                </a:lnTo>
                <a:lnTo>
                  <a:pt x="22861" y="6476"/>
                </a:lnTo>
                <a:lnTo>
                  <a:pt x="36576" y="17272"/>
                </a:lnTo>
                <a:lnTo>
                  <a:pt x="38862" y="21463"/>
                </a:lnTo>
                <a:lnTo>
                  <a:pt x="43435" y="2578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8" name="Freeform 608"/>
          <p:cNvSpPr/>
          <p:nvPr/>
        </p:nvSpPr>
        <p:spPr>
          <a:xfrm>
            <a:off x="11038331" y="4594861"/>
            <a:ext cx="43435" cy="34416"/>
          </a:xfrm>
          <a:custGeom>
            <a:avLst/>
            <a:gdLst/>
            <a:ahLst/>
            <a:cxnLst/>
            <a:rect l="0" t="0" r="0" b="0"/>
            <a:pathLst>
              <a:path w="43435" h="34416">
                <a:moveTo>
                  <a:pt x="43435" y="25781"/>
                </a:moveTo>
                <a:lnTo>
                  <a:pt x="38862" y="27939"/>
                </a:lnTo>
                <a:lnTo>
                  <a:pt x="36576" y="32257"/>
                </a:lnTo>
                <a:lnTo>
                  <a:pt x="29719" y="34416"/>
                </a:lnTo>
                <a:lnTo>
                  <a:pt x="29719" y="32257"/>
                </a:lnTo>
                <a:lnTo>
                  <a:pt x="25147" y="27939"/>
                </a:lnTo>
                <a:lnTo>
                  <a:pt x="13716" y="19304"/>
                </a:lnTo>
                <a:lnTo>
                  <a:pt x="4573" y="10794"/>
                </a:lnTo>
                <a:lnTo>
                  <a:pt x="0" y="4317"/>
                </a:lnTo>
                <a:lnTo>
                  <a:pt x="0" y="0"/>
                </a:lnTo>
                <a:lnTo>
                  <a:pt x="4573" y="0"/>
                </a:lnTo>
                <a:lnTo>
                  <a:pt x="9145" y="0"/>
                </a:lnTo>
                <a:lnTo>
                  <a:pt x="22861" y="6476"/>
                </a:lnTo>
                <a:lnTo>
                  <a:pt x="36576" y="17272"/>
                </a:lnTo>
                <a:lnTo>
                  <a:pt x="38862" y="21463"/>
                </a:lnTo>
                <a:lnTo>
                  <a:pt x="43435" y="2578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09" name="Freeform 609"/>
          <p:cNvSpPr/>
          <p:nvPr/>
        </p:nvSpPr>
        <p:spPr>
          <a:xfrm>
            <a:off x="11109959" y="4622293"/>
            <a:ext cx="37338" cy="42037"/>
          </a:xfrm>
          <a:custGeom>
            <a:avLst/>
            <a:gdLst/>
            <a:ahLst/>
            <a:cxnLst/>
            <a:rect l="0" t="0" r="0" b="0"/>
            <a:pathLst>
              <a:path w="37338" h="42037">
                <a:moveTo>
                  <a:pt x="4699" y="0"/>
                </a:moveTo>
                <a:lnTo>
                  <a:pt x="11684" y="4190"/>
                </a:lnTo>
                <a:lnTo>
                  <a:pt x="16257" y="6350"/>
                </a:lnTo>
                <a:lnTo>
                  <a:pt x="23369" y="12572"/>
                </a:lnTo>
                <a:lnTo>
                  <a:pt x="27941" y="18922"/>
                </a:lnTo>
                <a:lnTo>
                  <a:pt x="34925" y="27305"/>
                </a:lnTo>
                <a:lnTo>
                  <a:pt x="37338" y="37846"/>
                </a:lnTo>
                <a:lnTo>
                  <a:pt x="34925" y="42037"/>
                </a:lnTo>
                <a:lnTo>
                  <a:pt x="30354" y="42037"/>
                </a:lnTo>
                <a:lnTo>
                  <a:pt x="23369" y="37846"/>
                </a:lnTo>
                <a:lnTo>
                  <a:pt x="16257" y="33655"/>
                </a:lnTo>
                <a:lnTo>
                  <a:pt x="9272" y="27305"/>
                </a:lnTo>
                <a:lnTo>
                  <a:pt x="4699" y="23113"/>
                </a:lnTo>
                <a:lnTo>
                  <a:pt x="2286" y="18922"/>
                </a:lnTo>
                <a:lnTo>
                  <a:pt x="0" y="14731"/>
                </a:lnTo>
                <a:lnTo>
                  <a:pt x="0" y="12572"/>
                </a:lnTo>
                <a:lnTo>
                  <a:pt x="0" y="6350"/>
                </a:lnTo>
                <a:lnTo>
                  <a:pt x="2286" y="4190"/>
                </a:lnTo>
                <a:lnTo>
                  <a:pt x="9272" y="2159"/>
                </a:lnTo>
                <a:lnTo>
                  <a:pt x="11684" y="2159"/>
                </a:lnTo>
                <a:lnTo>
                  <a:pt x="4699"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0" name="Freeform 610"/>
          <p:cNvSpPr/>
          <p:nvPr/>
        </p:nvSpPr>
        <p:spPr>
          <a:xfrm>
            <a:off x="11109959" y="4622293"/>
            <a:ext cx="37338" cy="42037"/>
          </a:xfrm>
          <a:custGeom>
            <a:avLst/>
            <a:gdLst/>
            <a:ahLst/>
            <a:cxnLst/>
            <a:rect l="0" t="0" r="0" b="0"/>
            <a:pathLst>
              <a:path w="37338" h="42037">
                <a:moveTo>
                  <a:pt x="4699" y="0"/>
                </a:moveTo>
                <a:lnTo>
                  <a:pt x="11684" y="4190"/>
                </a:lnTo>
                <a:lnTo>
                  <a:pt x="16257" y="6350"/>
                </a:lnTo>
                <a:lnTo>
                  <a:pt x="23369" y="12572"/>
                </a:lnTo>
                <a:lnTo>
                  <a:pt x="27941" y="18922"/>
                </a:lnTo>
                <a:lnTo>
                  <a:pt x="34925" y="27305"/>
                </a:lnTo>
                <a:lnTo>
                  <a:pt x="37338" y="37846"/>
                </a:lnTo>
                <a:lnTo>
                  <a:pt x="34925" y="42037"/>
                </a:lnTo>
                <a:lnTo>
                  <a:pt x="30354" y="42037"/>
                </a:lnTo>
                <a:lnTo>
                  <a:pt x="23369" y="37846"/>
                </a:lnTo>
                <a:lnTo>
                  <a:pt x="16257" y="33655"/>
                </a:lnTo>
                <a:lnTo>
                  <a:pt x="9272" y="27305"/>
                </a:lnTo>
                <a:lnTo>
                  <a:pt x="4699" y="23113"/>
                </a:lnTo>
                <a:lnTo>
                  <a:pt x="2286" y="18922"/>
                </a:lnTo>
                <a:lnTo>
                  <a:pt x="0" y="14731"/>
                </a:lnTo>
                <a:lnTo>
                  <a:pt x="0" y="12572"/>
                </a:lnTo>
                <a:lnTo>
                  <a:pt x="0" y="6350"/>
                </a:lnTo>
                <a:lnTo>
                  <a:pt x="2286" y="4190"/>
                </a:lnTo>
                <a:lnTo>
                  <a:pt x="9272" y="2159"/>
                </a:lnTo>
                <a:lnTo>
                  <a:pt x="11684" y="2159"/>
                </a:lnTo>
                <a:lnTo>
                  <a:pt x="4699"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1" name="Freeform 611"/>
          <p:cNvSpPr/>
          <p:nvPr/>
        </p:nvSpPr>
        <p:spPr>
          <a:xfrm>
            <a:off x="11126723" y="4683252"/>
            <a:ext cx="37338" cy="33021"/>
          </a:xfrm>
          <a:custGeom>
            <a:avLst/>
            <a:gdLst/>
            <a:ahLst/>
            <a:cxnLst/>
            <a:rect l="0" t="0" r="0" b="0"/>
            <a:pathLst>
              <a:path w="37338" h="33021">
                <a:moveTo>
                  <a:pt x="37338" y="33021"/>
                </a:moveTo>
                <a:lnTo>
                  <a:pt x="23369" y="33021"/>
                </a:lnTo>
                <a:lnTo>
                  <a:pt x="16257" y="33021"/>
                </a:lnTo>
                <a:lnTo>
                  <a:pt x="13970" y="26797"/>
                </a:lnTo>
                <a:lnTo>
                  <a:pt x="9271" y="20575"/>
                </a:lnTo>
                <a:lnTo>
                  <a:pt x="0" y="8256"/>
                </a:lnTo>
                <a:lnTo>
                  <a:pt x="0" y="0"/>
                </a:lnTo>
                <a:lnTo>
                  <a:pt x="11684" y="2032"/>
                </a:lnTo>
                <a:lnTo>
                  <a:pt x="23369" y="8256"/>
                </a:lnTo>
                <a:lnTo>
                  <a:pt x="25655" y="16510"/>
                </a:lnTo>
                <a:lnTo>
                  <a:pt x="32640" y="18543"/>
                </a:lnTo>
                <a:lnTo>
                  <a:pt x="34925" y="24766"/>
                </a:lnTo>
                <a:lnTo>
                  <a:pt x="37338" y="3302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2" name="Freeform 612"/>
          <p:cNvSpPr/>
          <p:nvPr/>
        </p:nvSpPr>
        <p:spPr>
          <a:xfrm>
            <a:off x="11126723" y="4683252"/>
            <a:ext cx="37338" cy="33021"/>
          </a:xfrm>
          <a:custGeom>
            <a:avLst/>
            <a:gdLst/>
            <a:ahLst/>
            <a:cxnLst/>
            <a:rect l="0" t="0" r="0" b="0"/>
            <a:pathLst>
              <a:path w="37338" h="33021">
                <a:moveTo>
                  <a:pt x="37338" y="33021"/>
                </a:moveTo>
                <a:lnTo>
                  <a:pt x="23369" y="33021"/>
                </a:lnTo>
                <a:lnTo>
                  <a:pt x="16257" y="33021"/>
                </a:lnTo>
                <a:lnTo>
                  <a:pt x="13970" y="26797"/>
                </a:lnTo>
                <a:lnTo>
                  <a:pt x="9271" y="20575"/>
                </a:lnTo>
                <a:lnTo>
                  <a:pt x="0" y="8256"/>
                </a:lnTo>
                <a:lnTo>
                  <a:pt x="0" y="0"/>
                </a:lnTo>
                <a:lnTo>
                  <a:pt x="11684" y="2032"/>
                </a:lnTo>
                <a:lnTo>
                  <a:pt x="23369" y="8256"/>
                </a:lnTo>
                <a:lnTo>
                  <a:pt x="25655" y="16510"/>
                </a:lnTo>
                <a:lnTo>
                  <a:pt x="32640" y="18543"/>
                </a:lnTo>
                <a:lnTo>
                  <a:pt x="34925" y="24766"/>
                </a:lnTo>
                <a:lnTo>
                  <a:pt x="37338" y="3302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3" name="Freeform 613"/>
          <p:cNvSpPr/>
          <p:nvPr/>
        </p:nvSpPr>
        <p:spPr>
          <a:xfrm>
            <a:off x="11067288" y="4652773"/>
            <a:ext cx="43433" cy="37338"/>
          </a:xfrm>
          <a:custGeom>
            <a:avLst/>
            <a:gdLst/>
            <a:ahLst/>
            <a:cxnLst/>
            <a:rect l="0" t="0" r="0" b="0"/>
            <a:pathLst>
              <a:path w="43433" h="37338">
                <a:moveTo>
                  <a:pt x="43433" y="23367"/>
                </a:moveTo>
                <a:lnTo>
                  <a:pt x="41147" y="27939"/>
                </a:lnTo>
                <a:lnTo>
                  <a:pt x="38862" y="30352"/>
                </a:lnTo>
                <a:lnTo>
                  <a:pt x="32004" y="37338"/>
                </a:lnTo>
                <a:lnTo>
                  <a:pt x="22859" y="30352"/>
                </a:lnTo>
                <a:lnTo>
                  <a:pt x="11430" y="23367"/>
                </a:lnTo>
                <a:lnTo>
                  <a:pt x="2285" y="18669"/>
                </a:lnTo>
                <a:lnTo>
                  <a:pt x="0" y="11683"/>
                </a:lnTo>
                <a:lnTo>
                  <a:pt x="0" y="4698"/>
                </a:lnTo>
                <a:lnTo>
                  <a:pt x="0" y="2285"/>
                </a:lnTo>
                <a:lnTo>
                  <a:pt x="4571" y="0"/>
                </a:lnTo>
                <a:lnTo>
                  <a:pt x="20573" y="2285"/>
                </a:lnTo>
                <a:lnTo>
                  <a:pt x="27431" y="4698"/>
                </a:lnTo>
                <a:lnTo>
                  <a:pt x="34290" y="11683"/>
                </a:lnTo>
                <a:lnTo>
                  <a:pt x="41147" y="18669"/>
                </a:lnTo>
                <a:lnTo>
                  <a:pt x="43433" y="20954"/>
                </a:lnTo>
                <a:lnTo>
                  <a:pt x="43433" y="2336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4" name="Freeform 614"/>
          <p:cNvSpPr/>
          <p:nvPr/>
        </p:nvSpPr>
        <p:spPr>
          <a:xfrm>
            <a:off x="11067288" y="4652773"/>
            <a:ext cx="43433" cy="37338"/>
          </a:xfrm>
          <a:custGeom>
            <a:avLst/>
            <a:gdLst/>
            <a:ahLst/>
            <a:cxnLst/>
            <a:rect l="0" t="0" r="0" b="0"/>
            <a:pathLst>
              <a:path w="43433" h="37338">
                <a:moveTo>
                  <a:pt x="43433" y="23367"/>
                </a:moveTo>
                <a:lnTo>
                  <a:pt x="41147" y="27939"/>
                </a:lnTo>
                <a:lnTo>
                  <a:pt x="38862" y="30352"/>
                </a:lnTo>
                <a:lnTo>
                  <a:pt x="32004" y="37338"/>
                </a:lnTo>
                <a:lnTo>
                  <a:pt x="22859" y="30352"/>
                </a:lnTo>
                <a:lnTo>
                  <a:pt x="11430" y="23367"/>
                </a:lnTo>
                <a:lnTo>
                  <a:pt x="2285" y="18669"/>
                </a:lnTo>
                <a:lnTo>
                  <a:pt x="0" y="11683"/>
                </a:lnTo>
                <a:lnTo>
                  <a:pt x="0" y="4698"/>
                </a:lnTo>
                <a:lnTo>
                  <a:pt x="0" y="2285"/>
                </a:lnTo>
                <a:lnTo>
                  <a:pt x="4571" y="0"/>
                </a:lnTo>
                <a:lnTo>
                  <a:pt x="20573" y="2285"/>
                </a:lnTo>
                <a:lnTo>
                  <a:pt x="27431" y="4698"/>
                </a:lnTo>
                <a:lnTo>
                  <a:pt x="34290" y="11683"/>
                </a:lnTo>
                <a:lnTo>
                  <a:pt x="41147" y="18669"/>
                </a:lnTo>
                <a:lnTo>
                  <a:pt x="43433" y="20954"/>
                </a:lnTo>
                <a:lnTo>
                  <a:pt x="43433" y="2336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5" name="Freeform 615"/>
          <p:cNvSpPr/>
          <p:nvPr/>
        </p:nvSpPr>
        <p:spPr>
          <a:xfrm>
            <a:off x="10969752" y="4594861"/>
            <a:ext cx="52578" cy="37591"/>
          </a:xfrm>
          <a:custGeom>
            <a:avLst/>
            <a:gdLst/>
            <a:ahLst/>
            <a:cxnLst/>
            <a:rect l="0" t="0" r="0" b="0"/>
            <a:pathLst>
              <a:path w="52578" h="37591">
                <a:moveTo>
                  <a:pt x="11429" y="0"/>
                </a:moveTo>
                <a:lnTo>
                  <a:pt x="11429" y="2032"/>
                </a:lnTo>
                <a:lnTo>
                  <a:pt x="13716" y="6222"/>
                </a:lnTo>
                <a:lnTo>
                  <a:pt x="13716" y="8382"/>
                </a:lnTo>
                <a:lnTo>
                  <a:pt x="18288" y="10413"/>
                </a:lnTo>
                <a:lnTo>
                  <a:pt x="22859" y="14604"/>
                </a:lnTo>
                <a:lnTo>
                  <a:pt x="29717" y="16637"/>
                </a:lnTo>
                <a:lnTo>
                  <a:pt x="38862" y="18795"/>
                </a:lnTo>
                <a:lnTo>
                  <a:pt x="43433" y="20828"/>
                </a:lnTo>
                <a:lnTo>
                  <a:pt x="45719" y="20828"/>
                </a:lnTo>
                <a:lnTo>
                  <a:pt x="50291" y="25019"/>
                </a:lnTo>
                <a:lnTo>
                  <a:pt x="50291" y="27050"/>
                </a:lnTo>
                <a:lnTo>
                  <a:pt x="52578" y="29210"/>
                </a:lnTo>
                <a:lnTo>
                  <a:pt x="50291" y="31241"/>
                </a:lnTo>
                <a:lnTo>
                  <a:pt x="45719" y="35432"/>
                </a:lnTo>
                <a:lnTo>
                  <a:pt x="41148" y="37591"/>
                </a:lnTo>
                <a:lnTo>
                  <a:pt x="36576" y="35432"/>
                </a:lnTo>
                <a:lnTo>
                  <a:pt x="34290" y="31241"/>
                </a:lnTo>
                <a:lnTo>
                  <a:pt x="32004" y="29210"/>
                </a:lnTo>
                <a:lnTo>
                  <a:pt x="29717" y="27050"/>
                </a:lnTo>
                <a:lnTo>
                  <a:pt x="25145" y="25019"/>
                </a:lnTo>
                <a:lnTo>
                  <a:pt x="20574" y="20828"/>
                </a:lnTo>
                <a:lnTo>
                  <a:pt x="20574" y="16637"/>
                </a:lnTo>
                <a:lnTo>
                  <a:pt x="18288" y="16637"/>
                </a:lnTo>
                <a:lnTo>
                  <a:pt x="13716" y="14604"/>
                </a:lnTo>
                <a:lnTo>
                  <a:pt x="11429" y="12572"/>
                </a:lnTo>
                <a:lnTo>
                  <a:pt x="11429" y="10413"/>
                </a:lnTo>
                <a:lnTo>
                  <a:pt x="4571" y="8382"/>
                </a:lnTo>
                <a:lnTo>
                  <a:pt x="2286" y="8382"/>
                </a:lnTo>
                <a:lnTo>
                  <a:pt x="0" y="6222"/>
                </a:lnTo>
                <a:lnTo>
                  <a:pt x="0" y="4191"/>
                </a:lnTo>
                <a:lnTo>
                  <a:pt x="0" y="0"/>
                </a:lnTo>
                <a:lnTo>
                  <a:pt x="11429"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6" name="Freeform 616"/>
          <p:cNvSpPr/>
          <p:nvPr/>
        </p:nvSpPr>
        <p:spPr>
          <a:xfrm>
            <a:off x="10969752" y="4594861"/>
            <a:ext cx="52578" cy="37591"/>
          </a:xfrm>
          <a:custGeom>
            <a:avLst/>
            <a:gdLst/>
            <a:ahLst/>
            <a:cxnLst/>
            <a:rect l="0" t="0" r="0" b="0"/>
            <a:pathLst>
              <a:path w="52578" h="37591">
                <a:moveTo>
                  <a:pt x="11429" y="0"/>
                </a:moveTo>
                <a:lnTo>
                  <a:pt x="11429" y="2032"/>
                </a:lnTo>
                <a:lnTo>
                  <a:pt x="13716" y="6222"/>
                </a:lnTo>
                <a:lnTo>
                  <a:pt x="13716" y="8382"/>
                </a:lnTo>
                <a:lnTo>
                  <a:pt x="18288" y="10413"/>
                </a:lnTo>
                <a:lnTo>
                  <a:pt x="22859" y="14604"/>
                </a:lnTo>
                <a:lnTo>
                  <a:pt x="29717" y="16637"/>
                </a:lnTo>
                <a:lnTo>
                  <a:pt x="38862" y="18795"/>
                </a:lnTo>
                <a:lnTo>
                  <a:pt x="43433" y="20828"/>
                </a:lnTo>
                <a:lnTo>
                  <a:pt x="45719" y="20828"/>
                </a:lnTo>
                <a:lnTo>
                  <a:pt x="50291" y="25019"/>
                </a:lnTo>
                <a:lnTo>
                  <a:pt x="50291" y="27050"/>
                </a:lnTo>
                <a:lnTo>
                  <a:pt x="52578" y="29210"/>
                </a:lnTo>
                <a:lnTo>
                  <a:pt x="50291" y="31241"/>
                </a:lnTo>
                <a:lnTo>
                  <a:pt x="45719" y="35432"/>
                </a:lnTo>
                <a:lnTo>
                  <a:pt x="41148" y="37591"/>
                </a:lnTo>
                <a:lnTo>
                  <a:pt x="36576" y="35432"/>
                </a:lnTo>
                <a:lnTo>
                  <a:pt x="34290" y="31241"/>
                </a:lnTo>
                <a:lnTo>
                  <a:pt x="32004" y="29210"/>
                </a:lnTo>
                <a:lnTo>
                  <a:pt x="29717" y="27050"/>
                </a:lnTo>
                <a:lnTo>
                  <a:pt x="25145" y="25019"/>
                </a:lnTo>
                <a:lnTo>
                  <a:pt x="20574" y="20828"/>
                </a:lnTo>
                <a:lnTo>
                  <a:pt x="20574" y="16637"/>
                </a:lnTo>
                <a:lnTo>
                  <a:pt x="18288" y="16637"/>
                </a:lnTo>
                <a:lnTo>
                  <a:pt x="13716" y="14604"/>
                </a:lnTo>
                <a:lnTo>
                  <a:pt x="11429" y="12572"/>
                </a:lnTo>
                <a:lnTo>
                  <a:pt x="11429" y="10413"/>
                </a:lnTo>
                <a:lnTo>
                  <a:pt x="4571" y="8382"/>
                </a:lnTo>
                <a:lnTo>
                  <a:pt x="2286" y="8382"/>
                </a:lnTo>
                <a:lnTo>
                  <a:pt x="0" y="6222"/>
                </a:lnTo>
                <a:lnTo>
                  <a:pt x="0" y="4191"/>
                </a:lnTo>
                <a:lnTo>
                  <a:pt x="0" y="0"/>
                </a:lnTo>
                <a:lnTo>
                  <a:pt x="11429"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7" name="Freeform 617"/>
          <p:cNvSpPr/>
          <p:nvPr/>
        </p:nvSpPr>
        <p:spPr>
          <a:xfrm>
            <a:off x="6490715" y="2627377"/>
            <a:ext cx="70740" cy="52704"/>
          </a:xfrm>
          <a:custGeom>
            <a:avLst/>
            <a:gdLst/>
            <a:ahLst/>
            <a:cxnLst/>
            <a:rect l="0" t="0" r="0" b="0"/>
            <a:pathLst>
              <a:path w="70740" h="52704">
                <a:moveTo>
                  <a:pt x="56642" y="0"/>
                </a:moveTo>
                <a:lnTo>
                  <a:pt x="49530" y="2158"/>
                </a:lnTo>
                <a:lnTo>
                  <a:pt x="40132" y="2158"/>
                </a:lnTo>
                <a:lnTo>
                  <a:pt x="21210" y="4190"/>
                </a:lnTo>
                <a:lnTo>
                  <a:pt x="11812" y="6350"/>
                </a:lnTo>
                <a:lnTo>
                  <a:pt x="7113" y="6350"/>
                </a:lnTo>
                <a:lnTo>
                  <a:pt x="2413" y="8382"/>
                </a:lnTo>
                <a:lnTo>
                  <a:pt x="0" y="12700"/>
                </a:lnTo>
                <a:lnTo>
                  <a:pt x="0" y="16890"/>
                </a:lnTo>
                <a:lnTo>
                  <a:pt x="0" y="23240"/>
                </a:lnTo>
                <a:lnTo>
                  <a:pt x="0" y="25272"/>
                </a:lnTo>
                <a:lnTo>
                  <a:pt x="2413" y="27432"/>
                </a:lnTo>
                <a:lnTo>
                  <a:pt x="11812" y="31622"/>
                </a:lnTo>
                <a:lnTo>
                  <a:pt x="11812" y="52704"/>
                </a:lnTo>
                <a:lnTo>
                  <a:pt x="18924" y="50672"/>
                </a:lnTo>
                <a:lnTo>
                  <a:pt x="28321" y="48514"/>
                </a:lnTo>
                <a:lnTo>
                  <a:pt x="33020" y="44322"/>
                </a:lnTo>
                <a:lnTo>
                  <a:pt x="40132" y="40132"/>
                </a:lnTo>
                <a:lnTo>
                  <a:pt x="54229" y="27432"/>
                </a:lnTo>
                <a:lnTo>
                  <a:pt x="61341" y="23240"/>
                </a:lnTo>
                <a:lnTo>
                  <a:pt x="70740" y="19050"/>
                </a:lnTo>
                <a:lnTo>
                  <a:pt x="63754" y="14732"/>
                </a:lnTo>
                <a:lnTo>
                  <a:pt x="61341" y="12700"/>
                </a:lnTo>
                <a:lnTo>
                  <a:pt x="51943" y="0"/>
                </a:lnTo>
                <a:lnTo>
                  <a:pt x="56642"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8" name="Freeform 618"/>
          <p:cNvSpPr/>
          <p:nvPr/>
        </p:nvSpPr>
        <p:spPr>
          <a:xfrm>
            <a:off x="6490715" y="2627377"/>
            <a:ext cx="70740" cy="52704"/>
          </a:xfrm>
          <a:custGeom>
            <a:avLst/>
            <a:gdLst/>
            <a:ahLst/>
            <a:cxnLst/>
            <a:rect l="0" t="0" r="0" b="0"/>
            <a:pathLst>
              <a:path w="70740" h="52704">
                <a:moveTo>
                  <a:pt x="56642" y="0"/>
                </a:moveTo>
                <a:lnTo>
                  <a:pt x="49530" y="2158"/>
                </a:lnTo>
                <a:lnTo>
                  <a:pt x="40132" y="2158"/>
                </a:lnTo>
                <a:lnTo>
                  <a:pt x="21210" y="4190"/>
                </a:lnTo>
                <a:lnTo>
                  <a:pt x="11812" y="6350"/>
                </a:lnTo>
                <a:lnTo>
                  <a:pt x="7113" y="6350"/>
                </a:lnTo>
                <a:lnTo>
                  <a:pt x="2413" y="8382"/>
                </a:lnTo>
                <a:lnTo>
                  <a:pt x="0" y="12700"/>
                </a:lnTo>
                <a:lnTo>
                  <a:pt x="0" y="16890"/>
                </a:lnTo>
                <a:lnTo>
                  <a:pt x="0" y="23240"/>
                </a:lnTo>
                <a:lnTo>
                  <a:pt x="0" y="25272"/>
                </a:lnTo>
                <a:lnTo>
                  <a:pt x="2413" y="27432"/>
                </a:lnTo>
                <a:lnTo>
                  <a:pt x="11812" y="31622"/>
                </a:lnTo>
                <a:lnTo>
                  <a:pt x="11812" y="52704"/>
                </a:lnTo>
                <a:lnTo>
                  <a:pt x="18924" y="50672"/>
                </a:lnTo>
                <a:lnTo>
                  <a:pt x="28321" y="48514"/>
                </a:lnTo>
                <a:lnTo>
                  <a:pt x="33020" y="44322"/>
                </a:lnTo>
                <a:lnTo>
                  <a:pt x="40132" y="40132"/>
                </a:lnTo>
                <a:lnTo>
                  <a:pt x="54229" y="27432"/>
                </a:lnTo>
                <a:lnTo>
                  <a:pt x="61341" y="23240"/>
                </a:lnTo>
                <a:lnTo>
                  <a:pt x="70740" y="19050"/>
                </a:lnTo>
                <a:lnTo>
                  <a:pt x="63754" y="14732"/>
                </a:lnTo>
                <a:lnTo>
                  <a:pt x="61341" y="12700"/>
                </a:lnTo>
                <a:lnTo>
                  <a:pt x="51943" y="0"/>
                </a:lnTo>
                <a:lnTo>
                  <a:pt x="5664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19" name="Freeform 619"/>
          <p:cNvSpPr/>
          <p:nvPr/>
        </p:nvSpPr>
        <p:spPr>
          <a:xfrm>
            <a:off x="9061704" y="3398521"/>
            <a:ext cx="316229" cy="607440"/>
          </a:xfrm>
          <a:custGeom>
            <a:avLst/>
            <a:gdLst/>
            <a:ahLst/>
            <a:cxnLst/>
            <a:rect l="0" t="0" r="0" b="0"/>
            <a:pathLst>
              <a:path w="316229" h="607440">
                <a:moveTo>
                  <a:pt x="132461" y="520953"/>
                </a:moveTo>
                <a:lnTo>
                  <a:pt x="132461" y="520953"/>
                </a:lnTo>
                <a:lnTo>
                  <a:pt x="137160" y="518794"/>
                </a:lnTo>
                <a:lnTo>
                  <a:pt x="144144" y="514477"/>
                </a:lnTo>
                <a:lnTo>
                  <a:pt x="165100" y="508000"/>
                </a:lnTo>
                <a:lnTo>
                  <a:pt x="186054" y="501522"/>
                </a:lnTo>
                <a:lnTo>
                  <a:pt x="199898" y="495046"/>
                </a:lnTo>
                <a:lnTo>
                  <a:pt x="192913" y="484250"/>
                </a:lnTo>
                <a:lnTo>
                  <a:pt x="186054" y="484250"/>
                </a:lnTo>
                <a:lnTo>
                  <a:pt x="183641" y="484250"/>
                </a:lnTo>
                <a:lnTo>
                  <a:pt x="183641" y="479932"/>
                </a:lnTo>
                <a:lnTo>
                  <a:pt x="237109" y="449579"/>
                </a:lnTo>
                <a:lnTo>
                  <a:pt x="237109" y="447421"/>
                </a:lnTo>
                <a:lnTo>
                  <a:pt x="237109" y="443103"/>
                </a:lnTo>
                <a:lnTo>
                  <a:pt x="241807" y="440944"/>
                </a:lnTo>
                <a:lnTo>
                  <a:pt x="244093" y="434466"/>
                </a:lnTo>
                <a:lnTo>
                  <a:pt x="241807" y="432307"/>
                </a:lnTo>
                <a:lnTo>
                  <a:pt x="241807" y="427990"/>
                </a:lnTo>
                <a:lnTo>
                  <a:pt x="237109" y="417194"/>
                </a:lnTo>
                <a:lnTo>
                  <a:pt x="237109" y="406400"/>
                </a:lnTo>
                <a:lnTo>
                  <a:pt x="237109" y="399922"/>
                </a:lnTo>
                <a:lnTo>
                  <a:pt x="234823" y="393446"/>
                </a:lnTo>
                <a:lnTo>
                  <a:pt x="234823" y="356743"/>
                </a:lnTo>
                <a:lnTo>
                  <a:pt x="230124" y="341503"/>
                </a:lnTo>
                <a:lnTo>
                  <a:pt x="223139" y="328549"/>
                </a:lnTo>
                <a:lnTo>
                  <a:pt x="220852" y="317753"/>
                </a:lnTo>
                <a:lnTo>
                  <a:pt x="213867" y="306959"/>
                </a:lnTo>
                <a:lnTo>
                  <a:pt x="199898" y="287528"/>
                </a:lnTo>
                <a:lnTo>
                  <a:pt x="183641" y="261619"/>
                </a:lnTo>
                <a:lnTo>
                  <a:pt x="179069" y="257302"/>
                </a:lnTo>
                <a:lnTo>
                  <a:pt x="174371" y="250697"/>
                </a:lnTo>
                <a:lnTo>
                  <a:pt x="167386" y="246379"/>
                </a:lnTo>
                <a:lnTo>
                  <a:pt x="160401" y="242062"/>
                </a:lnTo>
                <a:lnTo>
                  <a:pt x="153415" y="237744"/>
                </a:lnTo>
                <a:lnTo>
                  <a:pt x="151129" y="233425"/>
                </a:lnTo>
                <a:lnTo>
                  <a:pt x="144144" y="222631"/>
                </a:lnTo>
                <a:lnTo>
                  <a:pt x="137160" y="213994"/>
                </a:lnTo>
                <a:lnTo>
                  <a:pt x="132461" y="207518"/>
                </a:lnTo>
                <a:lnTo>
                  <a:pt x="127889" y="203200"/>
                </a:lnTo>
                <a:lnTo>
                  <a:pt x="109219" y="192404"/>
                </a:lnTo>
                <a:lnTo>
                  <a:pt x="90677" y="172974"/>
                </a:lnTo>
                <a:lnTo>
                  <a:pt x="78993" y="164338"/>
                </a:lnTo>
                <a:lnTo>
                  <a:pt x="72136" y="153543"/>
                </a:lnTo>
                <a:lnTo>
                  <a:pt x="67437" y="149097"/>
                </a:lnTo>
                <a:lnTo>
                  <a:pt x="67437" y="142620"/>
                </a:lnTo>
                <a:lnTo>
                  <a:pt x="65151" y="140462"/>
                </a:lnTo>
                <a:lnTo>
                  <a:pt x="65151" y="133984"/>
                </a:lnTo>
                <a:lnTo>
                  <a:pt x="69723" y="133984"/>
                </a:lnTo>
                <a:lnTo>
                  <a:pt x="78993" y="129666"/>
                </a:lnTo>
                <a:lnTo>
                  <a:pt x="83692" y="125349"/>
                </a:lnTo>
                <a:lnTo>
                  <a:pt x="88391" y="121031"/>
                </a:lnTo>
                <a:lnTo>
                  <a:pt x="88391" y="101600"/>
                </a:lnTo>
                <a:lnTo>
                  <a:pt x="72136" y="101600"/>
                </a:lnTo>
                <a:lnTo>
                  <a:pt x="58165" y="97282"/>
                </a:lnTo>
                <a:lnTo>
                  <a:pt x="44196" y="90804"/>
                </a:lnTo>
                <a:lnTo>
                  <a:pt x="37211" y="86487"/>
                </a:lnTo>
                <a:lnTo>
                  <a:pt x="30226" y="84327"/>
                </a:lnTo>
                <a:lnTo>
                  <a:pt x="16255" y="75691"/>
                </a:lnTo>
                <a:lnTo>
                  <a:pt x="13969" y="69214"/>
                </a:lnTo>
                <a:lnTo>
                  <a:pt x="6985" y="62738"/>
                </a:lnTo>
                <a:lnTo>
                  <a:pt x="6985" y="56260"/>
                </a:lnTo>
                <a:lnTo>
                  <a:pt x="2286" y="49657"/>
                </a:lnTo>
                <a:lnTo>
                  <a:pt x="2286" y="45339"/>
                </a:lnTo>
                <a:lnTo>
                  <a:pt x="0" y="36702"/>
                </a:lnTo>
                <a:lnTo>
                  <a:pt x="2286" y="28066"/>
                </a:lnTo>
                <a:lnTo>
                  <a:pt x="13969" y="28066"/>
                </a:lnTo>
                <a:lnTo>
                  <a:pt x="20954" y="28066"/>
                </a:lnTo>
                <a:lnTo>
                  <a:pt x="34925" y="28066"/>
                </a:lnTo>
                <a:lnTo>
                  <a:pt x="44196" y="25908"/>
                </a:lnTo>
                <a:lnTo>
                  <a:pt x="53466" y="19431"/>
                </a:lnTo>
                <a:lnTo>
                  <a:pt x="65151" y="17271"/>
                </a:lnTo>
                <a:lnTo>
                  <a:pt x="72136" y="12953"/>
                </a:lnTo>
                <a:lnTo>
                  <a:pt x="81406" y="6476"/>
                </a:lnTo>
                <a:lnTo>
                  <a:pt x="90677" y="4318"/>
                </a:lnTo>
                <a:lnTo>
                  <a:pt x="99949" y="0"/>
                </a:lnTo>
                <a:lnTo>
                  <a:pt x="102235" y="0"/>
                </a:lnTo>
                <a:lnTo>
                  <a:pt x="106934" y="0"/>
                </a:lnTo>
                <a:lnTo>
                  <a:pt x="113918" y="0"/>
                </a:lnTo>
                <a:lnTo>
                  <a:pt x="118617" y="0"/>
                </a:lnTo>
                <a:lnTo>
                  <a:pt x="130175" y="6476"/>
                </a:lnTo>
                <a:lnTo>
                  <a:pt x="132461" y="8635"/>
                </a:lnTo>
                <a:lnTo>
                  <a:pt x="137160" y="10795"/>
                </a:lnTo>
                <a:lnTo>
                  <a:pt x="144144" y="10795"/>
                </a:lnTo>
                <a:lnTo>
                  <a:pt x="151129" y="10795"/>
                </a:lnTo>
                <a:lnTo>
                  <a:pt x="151129" y="17271"/>
                </a:lnTo>
                <a:lnTo>
                  <a:pt x="153415" y="23749"/>
                </a:lnTo>
                <a:lnTo>
                  <a:pt x="158114" y="34544"/>
                </a:lnTo>
                <a:lnTo>
                  <a:pt x="160401" y="36702"/>
                </a:lnTo>
                <a:lnTo>
                  <a:pt x="162687" y="43179"/>
                </a:lnTo>
                <a:lnTo>
                  <a:pt x="167386" y="47497"/>
                </a:lnTo>
                <a:lnTo>
                  <a:pt x="172085" y="49657"/>
                </a:lnTo>
                <a:lnTo>
                  <a:pt x="181355" y="56260"/>
                </a:lnTo>
                <a:lnTo>
                  <a:pt x="190627" y="62738"/>
                </a:lnTo>
                <a:lnTo>
                  <a:pt x="195326" y="62738"/>
                </a:lnTo>
                <a:lnTo>
                  <a:pt x="204597" y="62738"/>
                </a:lnTo>
                <a:lnTo>
                  <a:pt x="202311" y="77851"/>
                </a:lnTo>
                <a:lnTo>
                  <a:pt x="199898" y="84327"/>
                </a:lnTo>
                <a:lnTo>
                  <a:pt x="199898" y="88645"/>
                </a:lnTo>
                <a:lnTo>
                  <a:pt x="192913" y="90804"/>
                </a:lnTo>
                <a:lnTo>
                  <a:pt x="190627" y="92964"/>
                </a:lnTo>
                <a:lnTo>
                  <a:pt x="183641" y="90804"/>
                </a:lnTo>
                <a:lnTo>
                  <a:pt x="179069" y="88645"/>
                </a:lnTo>
                <a:lnTo>
                  <a:pt x="174371" y="88645"/>
                </a:lnTo>
                <a:lnTo>
                  <a:pt x="174371" y="101600"/>
                </a:lnTo>
                <a:lnTo>
                  <a:pt x="174371" y="108076"/>
                </a:lnTo>
                <a:lnTo>
                  <a:pt x="172085" y="114553"/>
                </a:lnTo>
                <a:lnTo>
                  <a:pt x="162687" y="125349"/>
                </a:lnTo>
                <a:lnTo>
                  <a:pt x="160401" y="133984"/>
                </a:lnTo>
                <a:lnTo>
                  <a:pt x="153415" y="140462"/>
                </a:lnTo>
                <a:lnTo>
                  <a:pt x="153415" y="146939"/>
                </a:lnTo>
                <a:lnTo>
                  <a:pt x="153415" y="155701"/>
                </a:lnTo>
                <a:lnTo>
                  <a:pt x="153415" y="172974"/>
                </a:lnTo>
                <a:lnTo>
                  <a:pt x="153415" y="188087"/>
                </a:lnTo>
                <a:lnTo>
                  <a:pt x="158114" y="192404"/>
                </a:lnTo>
                <a:lnTo>
                  <a:pt x="160401" y="198882"/>
                </a:lnTo>
                <a:lnTo>
                  <a:pt x="167386" y="203200"/>
                </a:lnTo>
                <a:lnTo>
                  <a:pt x="174371" y="207518"/>
                </a:lnTo>
                <a:lnTo>
                  <a:pt x="179069" y="209677"/>
                </a:lnTo>
                <a:lnTo>
                  <a:pt x="181355" y="213994"/>
                </a:lnTo>
                <a:lnTo>
                  <a:pt x="195326" y="229107"/>
                </a:lnTo>
                <a:lnTo>
                  <a:pt x="209296" y="246379"/>
                </a:lnTo>
                <a:lnTo>
                  <a:pt x="232537" y="276732"/>
                </a:lnTo>
                <a:lnTo>
                  <a:pt x="246379" y="291846"/>
                </a:lnTo>
                <a:lnTo>
                  <a:pt x="258064" y="306959"/>
                </a:lnTo>
                <a:lnTo>
                  <a:pt x="274319" y="319912"/>
                </a:lnTo>
                <a:lnTo>
                  <a:pt x="290576" y="335025"/>
                </a:lnTo>
                <a:lnTo>
                  <a:pt x="290576" y="337184"/>
                </a:lnTo>
                <a:lnTo>
                  <a:pt x="290576" y="347979"/>
                </a:lnTo>
                <a:lnTo>
                  <a:pt x="297561" y="382650"/>
                </a:lnTo>
                <a:lnTo>
                  <a:pt x="306831" y="412877"/>
                </a:lnTo>
                <a:lnTo>
                  <a:pt x="316229" y="434466"/>
                </a:lnTo>
                <a:lnTo>
                  <a:pt x="309244" y="440944"/>
                </a:lnTo>
                <a:lnTo>
                  <a:pt x="306831" y="445262"/>
                </a:lnTo>
                <a:lnTo>
                  <a:pt x="306831" y="451738"/>
                </a:lnTo>
                <a:lnTo>
                  <a:pt x="306831" y="456056"/>
                </a:lnTo>
                <a:lnTo>
                  <a:pt x="306831" y="471297"/>
                </a:lnTo>
                <a:lnTo>
                  <a:pt x="306831" y="475615"/>
                </a:lnTo>
                <a:lnTo>
                  <a:pt x="304546" y="479932"/>
                </a:lnTo>
                <a:lnTo>
                  <a:pt x="299974" y="488569"/>
                </a:lnTo>
                <a:lnTo>
                  <a:pt x="290576" y="495046"/>
                </a:lnTo>
                <a:lnTo>
                  <a:pt x="283590" y="503681"/>
                </a:lnTo>
                <a:lnTo>
                  <a:pt x="274319" y="512318"/>
                </a:lnTo>
                <a:lnTo>
                  <a:pt x="267335" y="514477"/>
                </a:lnTo>
                <a:lnTo>
                  <a:pt x="262763" y="518794"/>
                </a:lnTo>
                <a:lnTo>
                  <a:pt x="253364" y="520953"/>
                </a:lnTo>
                <a:lnTo>
                  <a:pt x="246379" y="523112"/>
                </a:lnTo>
                <a:lnTo>
                  <a:pt x="237109" y="523112"/>
                </a:lnTo>
                <a:lnTo>
                  <a:pt x="234823" y="527431"/>
                </a:lnTo>
                <a:lnTo>
                  <a:pt x="230124" y="531749"/>
                </a:lnTo>
                <a:lnTo>
                  <a:pt x="223139" y="542544"/>
                </a:lnTo>
                <a:lnTo>
                  <a:pt x="206882" y="570737"/>
                </a:lnTo>
                <a:lnTo>
                  <a:pt x="195326" y="583691"/>
                </a:lnTo>
                <a:lnTo>
                  <a:pt x="186054" y="596646"/>
                </a:lnTo>
                <a:lnTo>
                  <a:pt x="183641" y="598804"/>
                </a:lnTo>
                <a:lnTo>
                  <a:pt x="176656" y="603122"/>
                </a:lnTo>
                <a:lnTo>
                  <a:pt x="172085" y="607440"/>
                </a:lnTo>
                <a:lnTo>
                  <a:pt x="167386" y="607440"/>
                </a:lnTo>
                <a:lnTo>
                  <a:pt x="162687" y="607440"/>
                </a:lnTo>
                <a:lnTo>
                  <a:pt x="160401" y="603122"/>
                </a:lnTo>
                <a:lnTo>
                  <a:pt x="160401" y="600963"/>
                </a:lnTo>
                <a:lnTo>
                  <a:pt x="158114" y="598804"/>
                </a:lnTo>
                <a:lnTo>
                  <a:pt x="158114" y="592328"/>
                </a:lnTo>
                <a:lnTo>
                  <a:pt x="158114" y="585850"/>
                </a:lnTo>
                <a:lnTo>
                  <a:pt x="158114" y="572897"/>
                </a:lnTo>
                <a:lnTo>
                  <a:pt x="160401" y="566419"/>
                </a:lnTo>
                <a:lnTo>
                  <a:pt x="160401" y="553338"/>
                </a:lnTo>
                <a:lnTo>
                  <a:pt x="160401" y="549021"/>
                </a:lnTo>
                <a:lnTo>
                  <a:pt x="160401" y="542544"/>
                </a:lnTo>
                <a:lnTo>
                  <a:pt x="160401" y="538225"/>
                </a:lnTo>
                <a:lnTo>
                  <a:pt x="158114" y="531749"/>
                </a:lnTo>
                <a:lnTo>
                  <a:pt x="153415" y="529590"/>
                </a:lnTo>
                <a:lnTo>
                  <a:pt x="146430" y="529590"/>
                </a:lnTo>
                <a:lnTo>
                  <a:pt x="137160" y="525272"/>
                </a:lnTo>
                <a:lnTo>
                  <a:pt x="130175" y="523112"/>
                </a:lnTo>
                <a:lnTo>
                  <a:pt x="123189" y="523112"/>
                </a:lnTo>
                <a:lnTo>
                  <a:pt x="132461" y="52095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0" name="Freeform 620"/>
          <p:cNvSpPr/>
          <p:nvPr/>
        </p:nvSpPr>
        <p:spPr>
          <a:xfrm>
            <a:off x="9061704" y="3398521"/>
            <a:ext cx="316229" cy="607440"/>
          </a:xfrm>
          <a:custGeom>
            <a:avLst/>
            <a:gdLst/>
            <a:ahLst/>
            <a:cxnLst/>
            <a:rect l="0" t="0" r="0" b="0"/>
            <a:pathLst>
              <a:path w="316229" h="607440">
                <a:moveTo>
                  <a:pt x="132461" y="520953"/>
                </a:moveTo>
                <a:lnTo>
                  <a:pt x="132461" y="520953"/>
                </a:lnTo>
                <a:lnTo>
                  <a:pt x="137160" y="518794"/>
                </a:lnTo>
                <a:lnTo>
                  <a:pt x="144144" y="514477"/>
                </a:lnTo>
                <a:lnTo>
                  <a:pt x="165100" y="508000"/>
                </a:lnTo>
                <a:lnTo>
                  <a:pt x="186054" y="501522"/>
                </a:lnTo>
                <a:lnTo>
                  <a:pt x="199898" y="495046"/>
                </a:lnTo>
                <a:lnTo>
                  <a:pt x="192913" y="484250"/>
                </a:lnTo>
                <a:lnTo>
                  <a:pt x="186054" y="484250"/>
                </a:lnTo>
                <a:lnTo>
                  <a:pt x="183641" y="484250"/>
                </a:lnTo>
                <a:lnTo>
                  <a:pt x="183641" y="479932"/>
                </a:lnTo>
                <a:lnTo>
                  <a:pt x="237109" y="449579"/>
                </a:lnTo>
                <a:lnTo>
                  <a:pt x="237109" y="447421"/>
                </a:lnTo>
                <a:lnTo>
                  <a:pt x="237109" y="443103"/>
                </a:lnTo>
                <a:lnTo>
                  <a:pt x="241807" y="440944"/>
                </a:lnTo>
                <a:lnTo>
                  <a:pt x="244093" y="434466"/>
                </a:lnTo>
                <a:lnTo>
                  <a:pt x="241807" y="432307"/>
                </a:lnTo>
                <a:lnTo>
                  <a:pt x="241807" y="427990"/>
                </a:lnTo>
                <a:lnTo>
                  <a:pt x="237109" y="417194"/>
                </a:lnTo>
                <a:lnTo>
                  <a:pt x="237109" y="406400"/>
                </a:lnTo>
                <a:lnTo>
                  <a:pt x="237109" y="399922"/>
                </a:lnTo>
                <a:lnTo>
                  <a:pt x="234823" y="393446"/>
                </a:lnTo>
                <a:lnTo>
                  <a:pt x="234823" y="356743"/>
                </a:lnTo>
                <a:lnTo>
                  <a:pt x="230124" y="341503"/>
                </a:lnTo>
                <a:lnTo>
                  <a:pt x="223139" y="328549"/>
                </a:lnTo>
                <a:lnTo>
                  <a:pt x="220852" y="317753"/>
                </a:lnTo>
                <a:lnTo>
                  <a:pt x="213867" y="306959"/>
                </a:lnTo>
                <a:lnTo>
                  <a:pt x="199898" y="287528"/>
                </a:lnTo>
                <a:lnTo>
                  <a:pt x="183641" y="261619"/>
                </a:lnTo>
                <a:lnTo>
                  <a:pt x="179069" y="257302"/>
                </a:lnTo>
                <a:lnTo>
                  <a:pt x="174371" y="250697"/>
                </a:lnTo>
                <a:lnTo>
                  <a:pt x="167386" y="246379"/>
                </a:lnTo>
                <a:lnTo>
                  <a:pt x="160401" y="242062"/>
                </a:lnTo>
                <a:lnTo>
                  <a:pt x="153415" y="237744"/>
                </a:lnTo>
                <a:lnTo>
                  <a:pt x="151129" y="233425"/>
                </a:lnTo>
                <a:lnTo>
                  <a:pt x="144144" y="222631"/>
                </a:lnTo>
                <a:lnTo>
                  <a:pt x="137160" y="213994"/>
                </a:lnTo>
                <a:lnTo>
                  <a:pt x="132461" y="207518"/>
                </a:lnTo>
                <a:lnTo>
                  <a:pt x="127889" y="203200"/>
                </a:lnTo>
                <a:lnTo>
                  <a:pt x="109219" y="192404"/>
                </a:lnTo>
                <a:lnTo>
                  <a:pt x="90677" y="172974"/>
                </a:lnTo>
                <a:lnTo>
                  <a:pt x="78993" y="164338"/>
                </a:lnTo>
                <a:lnTo>
                  <a:pt x="72136" y="153543"/>
                </a:lnTo>
                <a:lnTo>
                  <a:pt x="67437" y="149097"/>
                </a:lnTo>
                <a:lnTo>
                  <a:pt x="67437" y="142620"/>
                </a:lnTo>
                <a:lnTo>
                  <a:pt x="65151" y="140462"/>
                </a:lnTo>
                <a:lnTo>
                  <a:pt x="65151" y="133984"/>
                </a:lnTo>
                <a:lnTo>
                  <a:pt x="69723" y="133984"/>
                </a:lnTo>
                <a:lnTo>
                  <a:pt x="78993" y="129666"/>
                </a:lnTo>
                <a:lnTo>
                  <a:pt x="83692" y="125349"/>
                </a:lnTo>
                <a:lnTo>
                  <a:pt x="88391" y="121031"/>
                </a:lnTo>
                <a:lnTo>
                  <a:pt x="88391" y="101600"/>
                </a:lnTo>
                <a:lnTo>
                  <a:pt x="72136" y="101600"/>
                </a:lnTo>
                <a:lnTo>
                  <a:pt x="58165" y="97282"/>
                </a:lnTo>
                <a:lnTo>
                  <a:pt x="44196" y="90804"/>
                </a:lnTo>
                <a:lnTo>
                  <a:pt x="37211" y="86487"/>
                </a:lnTo>
                <a:lnTo>
                  <a:pt x="30226" y="84327"/>
                </a:lnTo>
                <a:lnTo>
                  <a:pt x="16255" y="75691"/>
                </a:lnTo>
                <a:lnTo>
                  <a:pt x="13969" y="69214"/>
                </a:lnTo>
                <a:lnTo>
                  <a:pt x="6985" y="62738"/>
                </a:lnTo>
                <a:lnTo>
                  <a:pt x="6985" y="56260"/>
                </a:lnTo>
                <a:lnTo>
                  <a:pt x="2286" y="49657"/>
                </a:lnTo>
                <a:lnTo>
                  <a:pt x="2286" y="45339"/>
                </a:lnTo>
                <a:lnTo>
                  <a:pt x="0" y="36702"/>
                </a:lnTo>
                <a:lnTo>
                  <a:pt x="2286" y="28066"/>
                </a:lnTo>
                <a:lnTo>
                  <a:pt x="13969" y="28066"/>
                </a:lnTo>
                <a:lnTo>
                  <a:pt x="20954" y="28066"/>
                </a:lnTo>
                <a:lnTo>
                  <a:pt x="34925" y="28066"/>
                </a:lnTo>
                <a:lnTo>
                  <a:pt x="44196" y="25908"/>
                </a:lnTo>
                <a:lnTo>
                  <a:pt x="53466" y="19431"/>
                </a:lnTo>
                <a:lnTo>
                  <a:pt x="65151" y="17271"/>
                </a:lnTo>
                <a:lnTo>
                  <a:pt x="72136" y="12953"/>
                </a:lnTo>
                <a:lnTo>
                  <a:pt x="81406" y="6476"/>
                </a:lnTo>
                <a:lnTo>
                  <a:pt x="90677" y="4318"/>
                </a:lnTo>
                <a:lnTo>
                  <a:pt x="99949" y="0"/>
                </a:lnTo>
                <a:lnTo>
                  <a:pt x="102235" y="0"/>
                </a:lnTo>
                <a:lnTo>
                  <a:pt x="106934" y="0"/>
                </a:lnTo>
                <a:lnTo>
                  <a:pt x="113918" y="0"/>
                </a:lnTo>
                <a:lnTo>
                  <a:pt x="118617" y="0"/>
                </a:lnTo>
                <a:lnTo>
                  <a:pt x="130175" y="6476"/>
                </a:lnTo>
                <a:lnTo>
                  <a:pt x="132461" y="8635"/>
                </a:lnTo>
                <a:lnTo>
                  <a:pt x="137160" y="10795"/>
                </a:lnTo>
                <a:lnTo>
                  <a:pt x="144144" y="10795"/>
                </a:lnTo>
                <a:lnTo>
                  <a:pt x="151129" y="10795"/>
                </a:lnTo>
                <a:lnTo>
                  <a:pt x="151129" y="17271"/>
                </a:lnTo>
                <a:lnTo>
                  <a:pt x="153415" y="23749"/>
                </a:lnTo>
                <a:lnTo>
                  <a:pt x="158114" y="34544"/>
                </a:lnTo>
                <a:lnTo>
                  <a:pt x="160401" y="36702"/>
                </a:lnTo>
                <a:lnTo>
                  <a:pt x="162687" y="43179"/>
                </a:lnTo>
                <a:lnTo>
                  <a:pt x="167386" y="47497"/>
                </a:lnTo>
                <a:lnTo>
                  <a:pt x="172085" y="49657"/>
                </a:lnTo>
                <a:lnTo>
                  <a:pt x="181355" y="56260"/>
                </a:lnTo>
                <a:lnTo>
                  <a:pt x="190627" y="62738"/>
                </a:lnTo>
                <a:lnTo>
                  <a:pt x="195326" y="62738"/>
                </a:lnTo>
                <a:lnTo>
                  <a:pt x="204597" y="62738"/>
                </a:lnTo>
                <a:lnTo>
                  <a:pt x="202311" y="77851"/>
                </a:lnTo>
                <a:lnTo>
                  <a:pt x="199898" y="84327"/>
                </a:lnTo>
                <a:lnTo>
                  <a:pt x="199898" y="88645"/>
                </a:lnTo>
                <a:lnTo>
                  <a:pt x="192913" y="90804"/>
                </a:lnTo>
                <a:lnTo>
                  <a:pt x="190627" y="92964"/>
                </a:lnTo>
                <a:lnTo>
                  <a:pt x="183641" y="90804"/>
                </a:lnTo>
                <a:lnTo>
                  <a:pt x="179069" y="88645"/>
                </a:lnTo>
                <a:lnTo>
                  <a:pt x="174371" y="88645"/>
                </a:lnTo>
                <a:lnTo>
                  <a:pt x="174371" y="101600"/>
                </a:lnTo>
                <a:lnTo>
                  <a:pt x="174371" y="108076"/>
                </a:lnTo>
                <a:lnTo>
                  <a:pt x="172085" y="114553"/>
                </a:lnTo>
                <a:lnTo>
                  <a:pt x="162687" y="125349"/>
                </a:lnTo>
                <a:lnTo>
                  <a:pt x="160401" y="133984"/>
                </a:lnTo>
                <a:lnTo>
                  <a:pt x="153415" y="140462"/>
                </a:lnTo>
                <a:lnTo>
                  <a:pt x="153415" y="146939"/>
                </a:lnTo>
                <a:lnTo>
                  <a:pt x="153415" y="155701"/>
                </a:lnTo>
                <a:lnTo>
                  <a:pt x="153415" y="172974"/>
                </a:lnTo>
                <a:lnTo>
                  <a:pt x="153415" y="188087"/>
                </a:lnTo>
                <a:lnTo>
                  <a:pt x="158114" y="192404"/>
                </a:lnTo>
                <a:lnTo>
                  <a:pt x="160401" y="198882"/>
                </a:lnTo>
                <a:lnTo>
                  <a:pt x="167386" y="203200"/>
                </a:lnTo>
                <a:lnTo>
                  <a:pt x="174371" y="207518"/>
                </a:lnTo>
                <a:lnTo>
                  <a:pt x="179069" y="209677"/>
                </a:lnTo>
                <a:lnTo>
                  <a:pt x="181355" y="213994"/>
                </a:lnTo>
                <a:lnTo>
                  <a:pt x="195326" y="229107"/>
                </a:lnTo>
                <a:lnTo>
                  <a:pt x="209296" y="246379"/>
                </a:lnTo>
                <a:lnTo>
                  <a:pt x="232537" y="276732"/>
                </a:lnTo>
                <a:lnTo>
                  <a:pt x="246379" y="291846"/>
                </a:lnTo>
                <a:lnTo>
                  <a:pt x="258064" y="306959"/>
                </a:lnTo>
                <a:lnTo>
                  <a:pt x="274319" y="319912"/>
                </a:lnTo>
                <a:lnTo>
                  <a:pt x="290576" y="335025"/>
                </a:lnTo>
                <a:lnTo>
                  <a:pt x="290576" y="337184"/>
                </a:lnTo>
                <a:lnTo>
                  <a:pt x="290576" y="347979"/>
                </a:lnTo>
                <a:lnTo>
                  <a:pt x="297561" y="382650"/>
                </a:lnTo>
                <a:lnTo>
                  <a:pt x="306831" y="412877"/>
                </a:lnTo>
                <a:lnTo>
                  <a:pt x="316229" y="434466"/>
                </a:lnTo>
                <a:lnTo>
                  <a:pt x="309244" y="440944"/>
                </a:lnTo>
                <a:lnTo>
                  <a:pt x="306831" y="445262"/>
                </a:lnTo>
                <a:lnTo>
                  <a:pt x="306831" y="451738"/>
                </a:lnTo>
                <a:lnTo>
                  <a:pt x="306831" y="456056"/>
                </a:lnTo>
                <a:lnTo>
                  <a:pt x="306831" y="471297"/>
                </a:lnTo>
                <a:lnTo>
                  <a:pt x="306831" y="475615"/>
                </a:lnTo>
                <a:lnTo>
                  <a:pt x="304546" y="479932"/>
                </a:lnTo>
                <a:lnTo>
                  <a:pt x="299974" y="488569"/>
                </a:lnTo>
                <a:lnTo>
                  <a:pt x="290576" y="495046"/>
                </a:lnTo>
                <a:lnTo>
                  <a:pt x="283590" y="503681"/>
                </a:lnTo>
                <a:lnTo>
                  <a:pt x="274319" y="512318"/>
                </a:lnTo>
                <a:lnTo>
                  <a:pt x="267335" y="514477"/>
                </a:lnTo>
                <a:lnTo>
                  <a:pt x="262763" y="518794"/>
                </a:lnTo>
                <a:lnTo>
                  <a:pt x="253364" y="520953"/>
                </a:lnTo>
                <a:lnTo>
                  <a:pt x="246379" y="523112"/>
                </a:lnTo>
                <a:lnTo>
                  <a:pt x="237109" y="523112"/>
                </a:lnTo>
                <a:lnTo>
                  <a:pt x="234823" y="527431"/>
                </a:lnTo>
                <a:lnTo>
                  <a:pt x="230124" y="531749"/>
                </a:lnTo>
                <a:lnTo>
                  <a:pt x="223139" y="542544"/>
                </a:lnTo>
                <a:lnTo>
                  <a:pt x="206882" y="570737"/>
                </a:lnTo>
                <a:lnTo>
                  <a:pt x="195326" y="583691"/>
                </a:lnTo>
                <a:lnTo>
                  <a:pt x="186054" y="596646"/>
                </a:lnTo>
                <a:lnTo>
                  <a:pt x="183641" y="598804"/>
                </a:lnTo>
                <a:lnTo>
                  <a:pt x="176656" y="603122"/>
                </a:lnTo>
                <a:lnTo>
                  <a:pt x="172085" y="607440"/>
                </a:lnTo>
                <a:lnTo>
                  <a:pt x="167386" y="607440"/>
                </a:lnTo>
                <a:lnTo>
                  <a:pt x="162687" y="607440"/>
                </a:lnTo>
                <a:lnTo>
                  <a:pt x="160401" y="603122"/>
                </a:lnTo>
                <a:lnTo>
                  <a:pt x="160401" y="600963"/>
                </a:lnTo>
                <a:lnTo>
                  <a:pt x="158114" y="598804"/>
                </a:lnTo>
                <a:lnTo>
                  <a:pt x="158114" y="592328"/>
                </a:lnTo>
                <a:lnTo>
                  <a:pt x="158114" y="585850"/>
                </a:lnTo>
                <a:lnTo>
                  <a:pt x="158114" y="572897"/>
                </a:lnTo>
                <a:lnTo>
                  <a:pt x="160401" y="566419"/>
                </a:lnTo>
                <a:lnTo>
                  <a:pt x="160401" y="553338"/>
                </a:lnTo>
                <a:lnTo>
                  <a:pt x="160401" y="549021"/>
                </a:lnTo>
                <a:lnTo>
                  <a:pt x="160401" y="542544"/>
                </a:lnTo>
                <a:lnTo>
                  <a:pt x="160401" y="538225"/>
                </a:lnTo>
                <a:lnTo>
                  <a:pt x="158114" y="531749"/>
                </a:lnTo>
                <a:lnTo>
                  <a:pt x="153415" y="529590"/>
                </a:lnTo>
                <a:lnTo>
                  <a:pt x="146430" y="529590"/>
                </a:lnTo>
                <a:lnTo>
                  <a:pt x="137160" y="525272"/>
                </a:lnTo>
                <a:lnTo>
                  <a:pt x="130175" y="523112"/>
                </a:lnTo>
                <a:lnTo>
                  <a:pt x="123189" y="523112"/>
                </a:lnTo>
                <a:lnTo>
                  <a:pt x="132461" y="52095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1" name="Freeform 621"/>
          <p:cNvSpPr/>
          <p:nvPr/>
        </p:nvSpPr>
        <p:spPr>
          <a:xfrm>
            <a:off x="9128759" y="3759708"/>
            <a:ext cx="177547" cy="171578"/>
          </a:xfrm>
          <a:custGeom>
            <a:avLst/>
            <a:gdLst/>
            <a:ahLst/>
            <a:cxnLst/>
            <a:rect l="0" t="0" r="0" b="0"/>
            <a:pathLst>
              <a:path w="177547" h="171578">
                <a:moveTo>
                  <a:pt x="165862" y="0"/>
                </a:moveTo>
                <a:lnTo>
                  <a:pt x="161163" y="2160"/>
                </a:lnTo>
                <a:lnTo>
                  <a:pt x="156464" y="6478"/>
                </a:lnTo>
                <a:lnTo>
                  <a:pt x="154179" y="6478"/>
                </a:lnTo>
                <a:lnTo>
                  <a:pt x="149480" y="6478"/>
                </a:lnTo>
                <a:lnTo>
                  <a:pt x="147194" y="2160"/>
                </a:lnTo>
                <a:lnTo>
                  <a:pt x="142495" y="0"/>
                </a:lnTo>
                <a:lnTo>
                  <a:pt x="135509" y="0"/>
                </a:lnTo>
                <a:lnTo>
                  <a:pt x="133097" y="0"/>
                </a:lnTo>
                <a:lnTo>
                  <a:pt x="126111" y="2160"/>
                </a:lnTo>
                <a:lnTo>
                  <a:pt x="123825" y="6478"/>
                </a:lnTo>
                <a:lnTo>
                  <a:pt x="123825" y="8637"/>
                </a:lnTo>
                <a:lnTo>
                  <a:pt x="119126" y="17145"/>
                </a:lnTo>
                <a:lnTo>
                  <a:pt x="116713" y="25782"/>
                </a:lnTo>
                <a:lnTo>
                  <a:pt x="112142" y="19304"/>
                </a:lnTo>
                <a:lnTo>
                  <a:pt x="107443" y="17145"/>
                </a:lnTo>
                <a:lnTo>
                  <a:pt x="102744" y="12828"/>
                </a:lnTo>
                <a:lnTo>
                  <a:pt x="95759" y="10669"/>
                </a:lnTo>
                <a:lnTo>
                  <a:pt x="77089" y="6478"/>
                </a:lnTo>
                <a:lnTo>
                  <a:pt x="60707" y="6478"/>
                </a:lnTo>
                <a:lnTo>
                  <a:pt x="46736" y="6478"/>
                </a:lnTo>
                <a:lnTo>
                  <a:pt x="35052" y="8637"/>
                </a:lnTo>
                <a:lnTo>
                  <a:pt x="23369" y="10669"/>
                </a:lnTo>
                <a:lnTo>
                  <a:pt x="13971" y="17145"/>
                </a:lnTo>
                <a:lnTo>
                  <a:pt x="9398" y="23622"/>
                </a:lnTo>
                <a:lnTo>
                  <a:pt x="2286" y="34291"/>
                </a:lnTo>
                <a:lnTo>
                  <a:pt x="0" y="38609"/>
                </a:lnTo>
                <a:lnTo>
                  <a:pt x="0" y="45085"/>
                </a:lnTo>
                <a:lnTo>
                  <a:pt x="0" y="57913"/>
                </a:lnTo>
                <a:lnTo>
                  <a:pt x="0" y="64390"/>
                </a:lnTo>
                <a:lnTo>
                  <a:pt x="0" y="66548"/>
                </a:lnTo>
                <a:lnTo>
                  <a:pt x="0" y="70740"/>
                </a:lnTo>
                <a:lnTo>
                  <a:pt x="4699" y="81535"/>
                </a:lnTo>
                <a:lnTo>
                  <a:pt x="9398" y="90044"/>
                </a:lnTo>
                <a:lnTo>
                  <a:pt x="11684" y="94362"/>
                </a:lnTo>
                <a:lnTo>
                  <a:pt x="13971" y="102997"/>
                </a:lnTo>
                <a:lnTo>
                  <a:pt x="13971" y="107188"/>
                </a:lnTo>
                <a:lnTo>
                  <a:pt x="13971" y="113666"/>
                </a:lnTo>
                <a:lnTo>
                  <a:pt x="16384" y="120142"/>
                </a:lnTo>
                <a:lnTo>
                  <a:pt x="21083" y="122301"/>
                </a:lnTo>
                <a:lnTo>
                  <a:pt x="25655" y="128651"/>
                </a:lnTo>
                <a:lnTo>
                  <a:pt x="30354" y="139447"/>
                </a:lnTo>
                <a:lnTo>
                  <a:pt x="35052" y="147956"/>
                </a:lnTo>
                <a:lnTo>
                  <a:pt x="42037" y="150115"/>
                </a:lnTo>
                <a:lnTo>
                  <a:pt x="44323" y="150115"/>
                </a:lnTo>
                <a:lnTo>
                  <a:pt x="46736" y="150115"/>
                </a:lnTo>
                <a:lnTo>
                  <a:pt x="51435" y="171578"/>
                </a:lnTo>
                <a:lnTo>
                  <a:pt x="53722" y="163069"/>
                </a:lnTo>
                <a:lnTo>
                  <a:pt x="56008" y="163069"/>
                </a:lnTo>
                <a:lnTo>
                  <a:pt x="58421" y="163069"/>
                </a:lnTo>
                <a:lnTo>
                  <a:pt x="65406" y="160910"/>
                </a:lnTo>
                <a:lnTo>
                  <a:pt x="65406" y="158750"/>
                </a:lnTo>
                <a:lnTo>
                  <a:pt x="72391" y="156591"/>
                </a:lnTo>
                <a:lnTo>
                  <a:pt x="77089" y="152273"/>
                </a:lnTo>
                <a:lnTo>
                  <a:pt x="98045" y="147956"/>
                </a:lnTo>
                <a:lnTo>
                  <a:pt x="119126" y="141606"/>
                </a:lnTo>
                <a:lnTo>
                  <a:pt x="133097" y="135128"/>
                </a:lnTo>
                <a:lnTo>
                  <a:pt x="126111" y="124460"/>
                </a:lnTo>
                <a:lnTo>
                  <a:pt x="119126" y="124460"/>
                </a:lnTo>
                <a:lnTo>
                  <a:pt x="116713" y="122301"/>
                </a:lnTo>
                <a:lnTo>
                  <a:pt x="116713" y="120142"/>
                </a:lnTo>
                <a:lnTo>
                  <a:pt x="168148" y="90044"/>
                </a:lnTo>
                <a:lnTo>
                  <a:pt x="170434" y="87885"/>
                </a:lnTo>
                <a:lnTo>
                  <a:pt x="170434" y="83694"/>
                </a:lnTo>
                <a:lnTo>
                  <a:pt x="175134" y="81535"/>
                </a:lnTo>
                <a:lnTo>
                  <a:pt x="177547" y="75057"/>
                </a:lnTo>
                <a:lnTo>
                  <a:pt x="175134" y="72898"/>
                </a:lnTo>
                <a:lnTo>
                  <a:pt x="175134" y="68581"/>
                </a:lnTo>
                <a:lnTo>
                  <a:pt x="170434" y="57913"/>
                </a:lnTo>
                <a:lnTo>
                  <a:pt x="170434" y="47244"/>
                </a:lnTo>
                <a:lnTo>
                  <a:pt x="168148" y="40767"/>
                </a:lnTo>
                <a:lnTo>
                  <a:pt x="168148" y="34291"/>
                </a:lnTo>
                <a:lnTo>
                  <a:pt x="168148" y="0"/>
                </a:lnTo>
                <a:lnTo>
                  <a:pt x="165862"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2" name="Freeform 622"/>
          <p:cNvSpPr/>
          <p:nvPr/>
        </p:nvSpPr>
        <p:spPr>
          <a:xfrm>
            <a:off x="9128759" y="3759708"/>
            <a:ext cx="177547" cy="171578"/>
          </a:xfrm>
          <a:custGeom>
            <a:avLst/>
            <a:gdLst/>
            <a:ahLst/>
            <a:cxnLst/>
            <a:rect l="0" t="0" r="0" b="0"/>
            <a:pathLst>
              <a:path w="177547" h="171578">
                <a:moveTo>
                  <a:pt x="165862" y="0"/>
                </a:moveTo>
                <a:lnTo>
                  <a:pt x="161163" y="2160"/>
                </a:lnTo>
                <a:lnTo>
                  <a:pt x="156464" y="6478"/>
                </a:lnTo>
                <a:lnTo>
                  <a:pt x="154179" y="6478"/>
                </a:lnTo>
                <a:lnTo>
                  <a:pt x="149480" y="6478"/>
                </a:lnTo>
                <a:lnTo>
                  <a:pt x="147194" y="2160"/>
                </a:lnTo>
                <a:lnTo>
                  <a:pt x="142495" y="0"/>
                </a:lnTo>
                <a:lnTo>
                  <a:pt x="135509" y="0"/>
                </a:lnTo>
                <a:lnTo>
                  <a:pt x="133097" y="0"/>
                </a:lnTo>
                <a:lnTo>
                  <a:pt x="126111" y="2160"/>
                </a:lnTo>
                <a:lnTo>
                  <a:pt x="123825" y="6478"/>
                </a:lnTo>
                <a:lnTo>
                  <a:pt x="123825" y="8637"/>
                </a:lnTo>
                <a:lnTo>
                  <a:pt x="119126" y="17145"/>
                </a:lnTo>
                <a:lnTo>
                  <a:pt x="116713" y="25782"/>
                </a:lnTo>
                <a:lnTo>
                  <a:pt x="112142" y="19304"/>
                </a:lnTo>
                <a:lnTo>
                  <a:pt x="107443" y="17145"/>
                </a:lnTo>
                <a:lnTo>
                  <a:pt x="102744" y="12828"/>
                </a:lnTo>
                <a:lnTo>
                  <a:pt x="95759" y="10669"/>
                </a:lnTo>
                <a:lnTo>
                  <a:pt x="77089" y="6478"/>
                </a:lnTo>
                <a:lnTo>
                  <a:pt x="60707" y="6478"/>
                </a:lnTo>
                <a:lnTo>
                  <a:pt x="46736" y="6478"/>
                </a:lnTo>
                <a:lnTo>
                  <a:pt x="35052" y="8637"/>
                </a:lnTo>
                <a:lnTo>
                  <a:pt x="23369" y="10669"/>
                </a:lnTo>
                <a:lnTo>
                  <a:pt x="13971" y="17145"/>
                </a:lnTo>
                <a:lnTo>
                  <a:pt x="9398" y="23622"/>
                </a:lnTo>
                <a:lnTo>
                  <a:pt x="2286" y="34291"/>
                </a:lnTo>
                <a:lnTo>
                  <a:pt x="0" y="38609"/>
                </a:lnTo>
                <a:lnTo>
                  <a:pt x="0" y="45085"/>
                </a:lnTo>
                <a:lnTo>
                  <a:pt x="0" y="57913"/>
                </a:lnTo>
                <a:lnTo>
                  <a:pt x="0" y="64390"/>
                </a:lnTo>
                <a:lnTo>
                  <a:pt x="0" y="66548"/>
                </a:lnTo>
                <a:lnTo>
                  <a:pt x="0" y="70740"/>
                </a:lnTo>
                <a:lnTo>
                  <a:pt x="4699" y="81535"/>
                </a:lnTo>
                <a:lnTo>
                  <a:pt x="9398" y="90044"/>
                </a:lnTo>
                <a:lnTo>
                  <a:pt x="11684" y="94362"/>
                </a:lnTo>
                <a:lnTo>
                  <a:pt x="13971" y="102997"/>
                </a:lnTo>
                <a:lnTo>
                  <a:pt x="13971" y="107188"/>
                </a:lnTo>
                <a:lnTo>
                  <a:pt x="13971" y="113666"/>
                </a:lnTo>
                <a:lnTo>
                  <a:pt x="16384" y="120142"/>
                </a:lnTo>
                <a:lnTo>
                  <a:pt x="21083" y="122301"/>
                </a:lnTo>
                <a:lnTo>
                  <a:pt x="25655" y="128651"/>
                </a:lnTo>
                <a:lnTo>
                  <a:pt x="30354" y="139447"/>
                </a:lnTo>
                <a:lnTo>
                  <a:pt x="35052" y="147956"/>
                </a:lnTo>
                <a:lnTo>
                  <a:pt x="42037" y="150115"/>
                </a:lnTo>
                <a:lnTo>
                  <a:pt x="44323" y="150115"/>
                </a:lnTo>
                <a:lnTo>
                  <a:pt x="46736" y="150115"/>
                </a:lnTo>
                <a:lnTo>
                  <a:pt x="51435" y="171578"/>
                </a:lnTo>
                <a:lnTo>
                  <a:pt x="53722" y="163069"/>
                </a:lnTo>
                <a:lnTo>
                  <a:pt x="56008" y="163069"/>
                </a:lnTo>
                <a:lnTo>
                  <a:pt x="58421" y="163069"/>
                </a:lnTo>
                <a:lnTo>
                  <a:pt x="65406" y="160910"/>
                </a:lnTo>
                <a:lnTo>
                  <a:pt x="65406" y="158750"/>
                </a:lnTo>
                <a:lnTo>
                  <a:pt x="72391" y="156591"/>
                </a:lnTo>
                <a:lnTo>
                  <a:pt x="77089" y="152273"/>
                </a:lnTo>
                <a:lnTo>
                  <a:pt x="98045" y="147956"/>
                </a:lnTo>
                <a:lnTo>
                  <a:pt x="119126" y="141606"/>
                </a:lnTo>
                <a:lnTo>
                  <a:pt x="133097" y="135128"/>
                </a:lnTo>
                <a:lnTo>
                  <a:pt x="126111" y="124460"/>
                </a:lnTo>
                <a:lnTo>
                  <a:pt x="119126" y="124460"/>
                </a:lnTo>
                <a:lnTo>
                  <a:pt x="116713" y="122301"/>
                </a:lnTo>
                <a:lnTo>
                  <a:pt x="116713" y="120142"/>
                </a:lnTo>
                <a:lnTo>
                  <a:pt x="168148" y="90044"/>
                </a:lnTo>
                <a:lnTo>
                  <a:pt x="170434" y="87885"/>
                </a:lnTo>
                <a:lnTo>
                  <a:pt x="170434" y="83694"/>
                </a:lnTo>
                <a:lnTo>
                  <a:pt x="175134" y="81535"/>
                </a:lnTo>
                <a:lnTo>
                  <a:pt x="177547" y="75057"/>
                </a:lnTo>
                <a:lnTo>
                  <a:pt x="175134" y="72898"/>
                </a:lnTo>
                <a:lnTo>
                  <a:pt x="175134" y="68581"/>
                </a:lnTo>
                <a:lnTo>
                  <a:pt x="170434" y="57913"/>
                </a:lnTo>
                <a:lnTo>
                  <a:pt x="170434" y="47244"/>
                </a:lnTo>
                <a:lnTo>
                  <a:pt x="168148" y="40767"/>
                </a:lnTo>
                <a:lnTo>
                  <a:pt x="168148" y="34291"/>
                </a:lnTo>
                <a:lnTo>
                  <a:pt x="168148" y="0"/>
                </a:lnTo>
                <a:lnTo>
                  <a:pt x="16586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3" name="Freeform 623"/>
          <p:cNvSpPr/>
          <p:nvPr/>
        </p:nvSpPr>
        <p:spPr>
          <a:xfrm>
            <a:off x="9008364" y="3427477"/>
            <a:ext cx="291845" cy="355981"/>
          </a:xfrm>
          <a:custGeom>
            <a:avLst/>
            <a:gdLst/>
            <a:ahLst/>
            <a:cxnLst/>
            <a:rect l="0" t="0" r="0" b="0"/>
            <a:pathLst>
              <a:path w="291845" h="355981">
                <a:moveTo>
                  <a:pt x="219455" y="340868"/>
                </a:moveTo>
                <a:lnTo>
                  <a:pt x="214756" y="310641"/>
                </a:lnTo>
                <a:lnTo>
                  <a:pt x="214756" y="280416"/>
                </a:lnTo>
                <a:lnTo>
                  <a:pt x="207771" y="278256"/>
                </a:lnTo>
                <a:lnTo>
                  <a:pt x="205486" y="276097"/>
                </a:lnTo>
                <a:lnTo>
                  <a:pt x="198374" y="269621"/>
                </a:lnTo>
                <a:lnTo>
                  <a:pt x="193802" y="261112"/>
                </a:lnTo>
                <a:lnTo>
                  <a:pt x="189103" y="252475"/>
                </a:lnTo>
                <a:lnTo>
                  <a:pt x="184404" y="243840"/>
                </a:lnTo>
                <a:lnTo>
                  <a:pt x="182117" y="237363"/>
                </a:lnTo>
                <a:lnTo>
                  <a:pt x="182117" y="228726"/>
                </a:lnTo>
                <a:lnTo>
                  <a:pt x="179704" y="220091"/>
                </a:lnTo>
                <a:lnTo>
                  <a:pt x="175132" y="213613"/>
                </a:lnTo>
                <a:lnTo>
                  <a:pt x="172719" y="204978"/>
                </a:lnTo>
                <a:lnTo>
                  <a:pt x="165734" y="200659"/>
                </a:lnTo>
                <a:lnTo>
                  <a:pt x="154051" y="189865"/>
                </a:lnTo>
                <a:lnTo>
                  <a:pt x="151765" y="181228"/>
                </a:lnTo>
                <a:lnTo>
                  <a:pt x="147066" y="176910"/>
                </a:lnTo>
                <a:lnTo>
                  <a:pt x="144779" y="172593"/>
                </a:lnTo>
                <a:lnTo>
                  <a:pt x="135381" y="172593"/>
                </a:lnTo>
                <a:lnTo>
                  <a:pt x="130682" y="174752"/>
                </a:lnTo>
                <a:lnTo>
                  <a:pt x="126111" y="176910"/>
                </a:lnTo>
                <a:lnTo>
                  <a:pt x="121412" y="183388"/>
                </a:lnTo>
                <a:lnTo>
                  <a:pt x="114427" y="192023"/>
                </a:lnTo>
                <a:lnTo>
                  <a:pt x="112014" y="194182"/>
                </a:lnTo>
                <a:lnTo>
                  <a:pt x="109728" y="194182"/>
                </a:lnTo>
                <a:lnTo>
                  <a:pt x="105029" y="194182"/>
                </a:lnTo>
                <a:lnTo>
                  <a:pt x="102742" y="192023"/>
                </a:lnTo>
                <a:lnTo>
                  <a:pt x="98043" y="189865"/>
                </a:lnTo>
                <a:lnTo>
                  <a:pt x="93344" y="183388"/>
                </a:lnTo>
                <a:lnTo>
                  <a:pt x="91058" y="181228"/>
                </a:lnTo>
                <a:lnTo>
                  <a:pt x="84074" y="181228"/>
                </a:lnTo>
                <a:lnTo>
                  <a:pt x="79375" y="183388"/>
                </a:lnTo>
                <a:lnTo>
                  <a:pt x="69977" y="185547"/>
                </a:lnTo>
                <a:lnTo>
                  <a:pt x="62992" y="194182"/>
                </a:lnTo>
                <a:lnTo>
                  <a:pt x="53720" y="202819"/>
                </a:lnTo>
                <a:lnTo>
                  <a:pt x="53720" y="185547"/>
                </a:lnTo>
                <a:lnTo>
                  <a:pt x="53720" y="159639"/>
                </a:lnTo>
                <a:lnTo>
                  <a:pt x="53720" y="151002"/>
                </a:lnTo>
                <a:lnTo>
                  <a:pt x="53720" y="142366"/>
                </a:lnTo>
                <a:lnTo>
                  <a:pt x="53720" y="133731"/>
                </a:lnTo>
                <a:lnTo>
                  <a:pt x="51307" y="127253"/>
                </a:lnTo>
                <a:lnTo>
                  <a:pt x="46736" y="127253"/>
                </a:lnTo>
                <a:lnTo>
                  <a:pt x="42037" y="125095"/>
                </a:lnTo>
                <a:lnTo>
                  <a:pt x="37338" y="125095"/>
                </a:lnTo>
                <a:lnTo>
                  <a:pt x="28067" y="127253"/>
                </a:lnTo>
                <a:lnTo>
                  <a:pt x="20954" y="127253"/>
                </a:lnTo>
                <a:lnTo>
                  <a:pt x="20954" y="125095"/>
                </a:lnTo>
                <a:lnTo>
                  <a:pt x="18668" y="125095"/>
                </a:lnTo>
                <a:lnTo>
                  <a:pt x="16382" y="122935"/>
                </a:lnTo>
                <a:lnTo>
                  <a:pt x="13969" y="116458"/>
                </a:lnTo>
                <a:lnTo>
                  <a:pt x="9397" y="99187"/>
                </a:lnTo>
                <a:lnTo>
                  <a:pt x="9397" y="94869"/>
                </a:lnTo>
                <a:lnTo>
                  <a:pt x="6984" y="92709"/>
                </a:lnTo>
                <a:lnTo>
                  <a:pt x="2286" y="88519"/>
                </a:lnTo>
                <a:lnTo>
                  <a:pt x="0" y="84201"/>
                </a:lnTo>
                <a:lnTo>
                  <a:pt x="6984" y="77723"/>
                </a:lnTo>
                <a:lnTo>
                  <a:pt x="13969" y="71246"/>
                </a:lnTo>
                <a:lnTo>
                  <a:pt x="16382" y="62610"/>
                </a:lnTo>
                <a:lnTo>
                  <a:pt x="18668" y="56133"/>
                </a:lnTo>
                <a:lnTo>
                  <a:pt x="20954" y="49657"/>
                </a:lnTo>
                <a:lnTo>
                  <a:pt x="20954" y="47497"/>
                </a:lnTo>
                <a:lnTo>
                  <a:pt x="23367" y="43179"/>
                </a:lnTo>
                <a:lnTo>
                  <a:pt x="30353" y="38862"/>
                </a:lnTo>
                <a:lnTo>
                  <a:pt x="32639" y="45339"/>
                </a:lnTo>
                <a:lnTo>
                  <a:pt x="39624" y="49657"/>
                </a:lnTo>
                <a:lnTo>
                  <a:pt x="46736" y="49657"/>
                </a:lnTo>
                <a:lnTo>
                  <a:pt x="49021" y="49657"/>
                </a:lnTo>
                <a:lnTo>
                  <a:pt x="53720" y="47497"/>
                </a:lnTo>
                <a:lnTo>
                  <a:pt x="46736" y="34544"/>
                </a:lnTo>
                <a:lnTo>
                  <a:pt x="42037" y="25908"/>
                </a:lnTo>
                <a:lnTo>
                  <a:pt x="39624" y="17271"/>
                </a:lnTo>
                <a:lnTo>
                  <a:pt x="42037" y="10795"/>
                </a:lnTo>
                <a:lnTo>
                  <a:pt x="46736" y="6477"/>
                </a:lnTo>
                <a:lnTo>
                  <a:pt x="51307" y="0"/>
                </a:lnTo>
                <a:lnTo>
                  <a:pt x="58419" y="0"/>
                </a:lnTo>
                <a:lnTo>
                  <a:pt x="53720" y="8635"/>
                </a:lnTo>
                <a:lnTo>
                  <a:pt x="58419" y="17271"/>
                </a:lnTo>
                <a:lnTo>
                  <a:pt x="58419" y="21589"/>
                </a:lnTo>
                <a:lnTo>
                  <a:pt x="60705" y="28066"/>
                </a:lnTo>
                <a:lnTo>
                  <a:pt x="62992" y="34544"/>
                </a:lnTo>
                <a:lnTo>
                  <a:pt x="72390" y="47497"/>
                </a:lnTo>
                <a:lnTo>
                  <a:pt x="84074" y="56133"/>
                </a:lnTo>
                <a:lnTo>
                  <a:pt x="91058" y="58293"/>
                </a:lnTo>
                <a:lnTo>
                  <a:pt x="98043" y="62610"/>
                </a:lnTo>
                <a:lnTo>
                  <a:pt x="114427" y="69088"/>
                </a:lnTo>
                <a:lnTo>
                  <a:pt x="128396" y="73406"/>
                </a:lnTo>
                <a:lnTo>
                  <a:pt x="135381" y="73406"/>
                </a:lnTo>
                <a:lnTo>
                  <a:pt x="144779" y="73406"/>
                </a:lnTo>
                <a:lnTo>
                  <a:pt x="144779" y="92709"/>
                </a:lnTo>
                <a:lnTo>
                  <a:pt x="137667" y="97027"/>
                </a:lnTo>
                <a:lnTo>
                  <a:pt x="135381" y="101345"/>
                </a:lnTo>
                <a:lnTo>
                  <a:pt x="126111" y="105664"/>
                </a:lnTo>
                <a:lnTo>
                  <a:pt x="121412" y="105664"/>
                </a:lnTo>
                <a:lnTo>
                  <a:pt x="121412" y="112140"/>
                </a:lnTo>
                <a:lnTo>
                  <a:pt x="121412" y="114300"/>
                </a:lnTo>
                <a:lnTo>
                  <a:pt x="123697" y="120777"/>
                </a:lnTo>
                <a:lnTo>
                  <a:pt x="128396" y="125095"/>
                </a:lnTo>
                <a:lnTo>
                  <a:pt x="130682" y="131571"/>
                </a:lnTo>
                <a:lnTo>
                  <a:pt x="135381" y="133731"/>
                </a:lnTo>
                <a:lnTo>
                  <a:pt x="144779" y="144526"/>
                </a:lnTo>
                <a:lnTo>
                  <a:pt x="165734" y="161797"/>
                </a:lnTo>
                <a:lnTo>
                  <a:pt x="182117" y="174752"/>
                </a:lnTo>
                <a:lnTo>
                  <a:pt x="189103" y="179070"/>
                </a:lnTo>
                <a:lnTo>
                  <a:pt x="193802" y="183388"/>
                </a:lnTo>
                <a:lnTo>
                  <a:pt x="198374" y="194182"/>
                </a:lnTo>
                <a:lnTo>
                  <a:pt x="203072" y="200659"/>
                </a:lnTo>
                <a:lnTo>
                  <a:pt x="205486" y="204978"/>
                </a:lnTo>
                <a:lnTo>
                  <a:pt x="210057" y="209296"/>
                </a:lnTo>
                <a:lnTo>
                  <a:pt x="217042" y="213613"/>
                </a:lnTo>
                <a:lnTo>
                  <a:pt x="224154" y="217931"/>
                </a:lnTo>
                <a:lnTo>
                  <a:pt x="228727" y="222250"/>
                </a:lnTo>
                <a:lnTo>
                  <a:pt x="235712" y="228726"/>
                </a:lnTo>
                <a:lnTo>
                  <a:pt x="238125" y="233044"/>
                </a:lnTo>
                <a:lnTo>
                  <a:pt x="247395" y="248157"/>
                </a:lnTo>
                <a:lnTo>
                  <a:pt x="254507" y="258953"/>
                </a:lnTo>
                <a:lnTo>
                  <a:pt x="268478" y="278256"/>
                </a:lnTo>
                <a:lnTo>
                  <a:pt x="275463" y="289051"/>
                </a:lnTo>
                <a:lnTo>
                  <a:pt x="280162" y="297688"/>
                </a:lnTo>
                <a:lnTo>
                  <a:pt x="287146" y="312800"/>
                </a:lnTo>
                <a:lnTo>
                  <a:pt x="291845" y="327913"/>
                </a:lnTo>
                <a:lnTo>
                  <a:pt x="289432" y="327913"/>
                </a:lnTo>
                <a:lnTo>
                  <a:pt x="282447" y="332231"/>
                </a:lnTo>
                <a:lnTo>
                  <a:pt x="280162" y="334391"/>
                </a:lnTo>
                <a:lnTo>
                  <a:pt x="277749" y="334391"/>
                </a:lnTo>
                <a:lnTo>
                  <a:pt x="273177" y="334391"/>
                </a:lnTo>
                <a:lnTo>
                  <a:pt x="268478" y="332231"/>
                </a:lnTo>
                <a:lnTo>
                  <a:pt x="266065" y="330072"/>
                </a:lnTo>
                <a:lnTo>
                  <a:pt x="259079" y="330072"/>
                </a:lnTo>
                <a:lnTo>
                  <a:pt x="254507" y="330072"/>
                </a:lnTo>
                <a:lnTo>
                  <a:pt x="249808" y="332231"/>
                </a:lnTo>
                <a:lnTo>
                  <a:pt x="247395" y="334391"/>
                </a:lnTo>
                <a:lnTo>
                  <a:pt x="245109" y="338709"/>
                </a:lnTo>
                <a:lnTo>
                  <a:pt x="242824" y="347344"/>
                </a:lnTo>
                <a:lnTo>
                  <a:pt x="238125" y="355981"/>
                </a:lnTo>
                <a:lnTo>
                  <a:pt x="228727" y="347344"/>
                </a:lnTo>
                <a:lnTo>
                  <a:pt x="217042" y="340868"/>
                </a:lnTo>
                <a:lnTo>
                  <a:pt x="219455" y="34086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4" name="Freeform 624"/>
          <p:cNvSpPr/>
          <p:nvPr/>
        </p:nvSpPr>
        <p:spPr>
          <a:xfrm>
            <a:off x="9008364" y="3427477"/>
            <a:ext cx="291845" cy="355981"/>
          </a:xfrm>
          <a:custGeom>
            <a:avLst/>
            <a:gdLst/>
            <a:ahLst/>
            <a:cxnLst/>
            <a:rect l="0" t="0" r="0" b="0"/>
            <a:pathLst>
              <a:path w="291845" h="355981">
                <a:moveTo>
                  <a:pt x="219455" y="340868"/>
                </a:moveTo>
                <a:lnTo>
                  <a:pt x="214756" y="310641"/>
                </a:lnTo>
                <a:lnTo>
                  <a:pt x="214756" y="280416"/>
                </a:lnTo>
                <a:lnTo>
                  <a:pt x="207771" y="278256"/>
                </a:lnTo>
                <a:lnTo>
                  <a:pt x="205486" y="276097"/>
                </a:lnTo>
                <a:lnTo>
                  <a:pt x="198374" y="269621"/>
                </a:lnTo>
                <a:lnTo>
                  <a:pt x="193802" y="261112"/>
                </a:lnTo>
                <a:lnTo>
                  <a:pt x="189103" y="252475"/>
                </a:lnTo>
                <a:lnTo>
                  <a:pt x="184404" y="243840"/>
                </a:lnTo>
                <a:lnTo>
                  <a:pt x="182117" y="237363"/>
                </a:lnTo>
                <a:lnTo>
                  <a:pt x="182117" y="228726"/>
                </a:lnTo>
                <a:lnTo>
                  <a:pt x="179704" y="220091"/>
                </a:lnTo>
                <a:lnTo>
                  <a:pt x="175132" y="213613"/>
                </a:lnTo>
                <a:lnTo>
                  <a:pt x="172719" y="204978"/>
                </a:lnTo>
                <a:lnTo>
                  <a:pt x="165734" y="200659"/>
                </a:lnTo>
                <a:lnTo>
                  <a:pt x="154051" y="189865"/>
                </a:lnTo>
                <a:lnTo>
                  <a:pt x="151765" y="181228"/>
                </a:lnTo>
                <a:lnTo>
                  <a:pt x="147066" y="176910"/>
                </a:lnTo>
                <a:lnTo>
                  <a:pt x="144779" y="172593"/>
                </a:lnTo>
                <a:lnTo>
                  <a:pt x="135381" y="172593"/>
                </a:lnTo>
                <a:lnTo>
                  <a:pt x="130682" y="174752"/>
                </a:lnTo>
                <a:lnTo>
                  <a:pt x="126111" y="176910"/>
                </a:lnTo>
                <a:lnTo>
                  <a:pt x="121412" y="183388"/>
                </a:lnTo>
                <a:lnTo>
                  <a:pt x="114427" y="192023"/>
                </a:lnTo>
                <a:lnTo>
                  <a:pt x="112014" y="194182"/>
                </a:lnTo>
                <a:lnTo>
                  <a:pt x="109728" y="194182"/>
                </a:lnTo>
                <a:lnTo>
                  <a:pt x="105029" y="194182"/>
                </a:lnTo>
                <a:lnTo>
                  <a:pt x="102742" y="192023"/>
                </a:lnTo>
                <a:lnTo>
                  <a:pt x="98043" y="189865"/>
                </a:lnTo>
                <a:lnTo>
                  <a:pt x="93344" y="183388"/>
                </a:lnTo>
                <a:lnTo>
                  <a:pt x="91058" y="181228"/>
                </a:lnTo>
                <a:lnTo>
                  <a:pt x="84074" y="181228"/>
                </a:lnTo>
                <a:lnTo>
                  <a:pt x="79375" y="183388"/>
                </a:lnTo>
                <a:lnTo>
                  <a:pt x="69977" y="185547"/>
                </a:lnTo>
                <a:lnTo>
                  <a:pt x="62992" y="194182"/>
                </a:lnTo>
                <a:lnTo>
                  <a:pt x="53720" y="202819"/>
                </a:lnTo>
                <a:lnTo>
                  <a:pt x="53720" y="185547"/>
                </a:lnTo>
                <a:lnTo>
                  <a:pt x="53720" y="159639"/>
                </a:lnTo>
                <a:lnTo>
                  <a:pt x="53720" y="151002"/>
                </a:lnTo>
                <a:lnTo>
                  <a:pt x="53720" y="142366"/>
                </a:lnTo>
                <a:lnTo>
                  <a:pt x="53720" y="133731"/>
                </a:lnTo>
                <a:lnTo>
                  <a:pt x="51307" y="127253"/>
                </a:lnTo>
                <a:lnTo>
                  <a:pt x="46736" y="127253"/>
                </a:lnTo>
                <a:lnTo>
                  <a:pt x="42037" y="125095"/>
                </a:lnTo>
                <a:lnTo>
                  <a:pt x="37338" y="125095"/>
                </a:lnTo>
                <a:lnTo>
                  <a:pt x="28067" y="127253"/>
                </a:lnTo>
                <a:lnTo>
                  <a:pt x="20954" y="127253"/>
                </a:lnTo>
                <a:lnTo>
                  <a:pt x="20954" y="125095"/>
                </a:lnTo>
                <a:lnTo>
                  <a:pt x="18668" y="125095"/>
                </a:lnTo>
                <a:lnTo>
                  <a:pt x="16382" y="122935"/>
                </a:lnTo>
                <a:lnTo>
                  <a:pt x="13969" y="116458"/>
                </a:lnTo>
                <a:lnTo>
                  <a:pt x="9397" y="99187"/>
                </a:lnTo>
                <a:lnTo>
                  <a:pt x="9397" y="94869"/>
                </a:lnTo>
                <a:lnTo>
                  <a:pt x="6984" y="92709"/>
                </a:lnTo>
                <a:lnTo>
                  <a:pt x="2286" y="88519"/>
                </a:lnTo>
                <a:lnTo>
                  <a:pt x="0" y="84201"/>
                </a:lnTo>
                <a:lnTo>
                  <a:pt x="6984" y="77723"/>
                </a:lnTo>
                <a:lnTo>
                  <a:pt x="13969" y="71246"/>
                </a:lnTo>
                <a:lnTo>
                  <a:pt x="16382" y="62610"/>
                </a:lnTo>
                <a:lnTo>
                  <a:pt x="18668" y="56133"/>
                </a:lnTo>
                <a:lnTo>
                  <a:pt x="20954" y="49657"/>
                </a:lnTo>
                <a:lnTo>
                  <a:pt x="20954" y="47497"/>
                </a:lnTo>
                <a:lnTo>
                  <a:pt x="23367" y="43179"/>
                </a:lnTo>
                <a:lnTo>
                  <a:pt x="30353" y="38862"/>
                </a:lnTo>
                <a:lnTo>
                  <a:pt x="32639" y="45339"/>
                </a:lnTo>
                <a:lnTo>
                  <a:pt x="39624" y="49657"/>
                </a:lnTo>
                <a:lnTo>
                  <a:pt x="46736" y="49657"/>
                </a:lnTo>
                <a:lnTo>
                  <a:pt x="49021" y="49657"/>
                </a:lnTo>
                <a:lnTo>
                  <a:pt x="53720" y="47497"/>
                </a:lnTo>
                <a:lnTo>
                  <a:pt x="46736" y="34544"/>
                </a:lnTo>
                <a:lnTo>
                  <a:pt x="42037" y="25908"/>
                </a:lnTo>
                <a:lnTo>
                  <a:pt x="39624" y="17271"/>
                </a:lnTo>
                <a:lnTo>
                  <a:pt x="42037" y="10795"/>
                </a:lnTo>
                <a:lnTo>
                  <a:pt x="46736" y="6477"/>
                </a:lnTo>
                <a:lnTo>
                  <a:pt x="51307" y="0"/>
                </a:lnTo>
                <a:lnTo>
                  <a:pt x="58419" y="0"/>
                </a:lnTo>
                <a:lnTo>
                  <a:pt x="53720" y="8635"/>
                </a:lnTo>
                <a:lnTo>
                  <a:pt x="58419" y="17271"/>
                </a:lnTo>
                <a:lnTo>
                  <a:pt x="58419" y="21589"/>
                </a:lnTo>
                <a:lnTo>
                  <a:pt x="60705" y="28066"/>
                </a:lnTo>
                <a:lnTo>
                  <a:pt x="62992" y="34544"/>
                </a:lnTo>
                <a:lnTo>
                  <a:pt x="72390" y="47497"/>
                </a:lnTo>
                <a:lnTo>
                  <a:pt x="84074" y="56133"/>
                </a:lnTo>
                <a:lnTo>
                  <a:pt x="91058" y="58293"/>
                </a:lnTo>
                <a:lnTo>
                  <a:pt x="98043" y="62610"/>
                </a:lnTo>
                <a:lnTo>
                  <a:pt x="114427" y="69088"/>
                </a:lnTo>
                <a:lnTo>
                  <a:pt x="128396" y="73406"/>
                </a:lnTo>
                <a:lnTo>
                  <a:pt x="135381" y="73406"/>
                </a:lnTo>
                <a:lnTo>
                  <a:pt x="144779" y="73406"/>
                </a:lnTo>
                <a:lnTo>
                  <a:pt x="144779" y="92709"/>
                </a:lnTo>
                <a:lnTo>
                  <a:pt x="137667" y="97027"/>
                </a:lnTo>
                <a:lnTo>
                  <a:pt x="135381" y="101345"/>
                </a:lnTo>
                <a:lnTo>
                  <a:pt x="126111" y="105664"/>
                </a:lnTo>
                <a:lnTo>
                  <a:pt x="121412" y="105664"/>
                </a:lnTo>
                <a:lnTo>
                  <a:pt x="121412" y="112140"/>
                </a:lnTo>
                <a:lnTo>
                  <a:pt x="121412" y="114300"/>
                </a:lnTo>
                <a:lnTo>
                  <a:pt x="123697" y="120777"/>
                </a:lnTo>
                <a:lnTo>
                  <a:pt x="128396" y="125095"/>
                </a:lnTo>
                <a:lnTo>
                  <a:pt x="130682" y="131571"/>
                </a:lnTo>
                <a:lnTo>
                  <a:pt x="135381" y="133731"/>
                </a:lnTo>
                <a:lnTo>
                  <a:pt x="144779" y="144526"/>
                </a:lnTo>
                <a:lnTo>
                  <a:pt x="165734" y="161797"/>
                </a:lnTo>
                <a:lnTo>
                  <a:pt x="182117" y="174752"/>
                </a:lnTo>
                <a:lnTo>
                  <a:pt x="189103" y="179070"/>
                </a:lnTo>
                <a:lnTo>
                  <a:pt x="193802" y="183388"/>
                </a:lnTo>
                <a:lnTo>
                  <a:pt x="198374" y="194182"/>
                </a:lnTo>
                <a:lnTo>
                  <a:pt x="203072" y="200659"/>
                </a:lnTo>
                <a:lnTo>
                  <a:pt x="205486" y="204978"/>
                </a:lnTo>
                <a:lnTo>
                  <a:pt x="210057" y="209296"/>
                </a:lnTo>
                <a:lnTo>
                  <a:pt x="217042" y="213613"/>
                </a:lnTo>
                <a:lnTo>
                  <a:pt x="224154" y="217931"/>
                </a:lnTo>
                <a:lnTo>
                  <a:pt x="228727" y="222250"/>
                </a:lnTo>
                <a:lnTo>
                  <a:pt x="235712" y="228726"/>
                </a:lnTo>
                <a:lnTo>
                  <a:pt x="238125" y="233044"/>
                </a:lnTo>
                <a:lnTo>
                  <a:pt x="247395" y="248157"/>
                </a:lnTo>
                <a:lnTo>
                  <a:pt x="254507" y="258953"/>
                </a:lnTo>
                <a:lnTo>
                  <a:pt x="268478" y="278256"/>
                </a:lnTo>
                <a:lnTo>
                  <a:pt x="275463" y="289051"/>
                </a:lnTo>
                <a:lnTo>
                  <a:pt x="280162" y="297688"/>
                </a:lnTo>
                <a:lnTo>
                  <a:pt x="287146" y="312800"/>
                </a:lnTo>
                <a:lnTo>
                  <a:pt x="291845" y="327913"/>
                </a:lnTo>
                <a:lnTo>
                  <a:pt x="289432" y="327913"/>
                </a:lnTo>
                <a:lnTo>
                  <a:pt x="282447" y="332231"/>
                </a:lnTo>
                <a:lnTo>
                  <a:pt x="280162" y="334391"/>
                </a:lnTo>
                <a:lnTo>
                  <a:pt x="277749" y="334391"/>
                </a:lnTo>
                <a:lnTo>
                  <a:pt x="273177" y="334391"/>
                </a:lnTo>
                <a:lnTo>
                  <a:pt x="268478" y="332231"/>
                </a:lnTo>
                <a:lnTo>
                  <a:pt x="266065" y="330072"/>
                </a:lnTo>
                <a:lnTo>
                  <a:pt x="259079" y="330072"/>
                </a:lnTo>
                <a:lnTo>
                  <a:pt x="254507" y="330072"/>
                </a:lnTo>
                <a:lnTo>
                  <a:pt x="249808" y="332231"/>
                </a:lnTo>
                <a:lnTo>
                  <a:pt x="247395" y="334391"/>
                </a:lnTo>
                <a:lnTo>
                  <a:pt x="245109" y="338709"/>
                </a:lnTo>
                <a:lnTo>
                  <a:pt x="242824" y="347344"/>
                </a:lnTo>
                <a:lnTo>
                  <a:pt x="238125" y="355981"/>
                </a:lnTo>
                <a:lnTo>
                  <a:pt x="228727" y="347344"/>
                </a:lnTo>
                <a:lnTo>
                  <a:pt x="217042" y="340868"/>
                </a:lnTo>
                <a:lnTo>
                  <a:pt x="219455" y="34086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5" name="Freeform 625"/>
          <p:cNvSpPr/>
          <p:nvPr/>
        </p:nvSpPr>
        <p:spPr>
          <a:xfrm>
            <a:off x="8942831" y="3515868"/>
            <a:ext cx="282702" cy="581534"/>
          </a:xfrm>
          <a:custGeom>
            <a:avLst/>
            <a:gdLst/>
            <a:ahLst/>
            <a:cxnLst/>
            <a:rect l="0" t="0" r="0" b="0"/>
            <a:pathLst>
              <a:path w="282702" h="581534">
                <a:moveTo>
                  <a:pt x="215520" y="566421"/>
                </a:moveTo>
                <a:lnTo>
                  <a:pt x="196977" y="566421"/>
                </a:lnTo>
                <a:lnTo>
                  <a:pt x="194564" y="572897"/>
                </a:lnTo>
                <a:lnTo>
                  <a:pt x="192278" y="579375"/>
                </a:lnTo>
                <a:lnTo>
                  <a:pt x="189992" y="581534"/>
                </a:lnTo>
                <a:lnTo>
                  <a:pt x="187707" y="581534"/>
                </a:lnTo>
                <a:lnTo>
                  <a:pt x="178436" y="581534"/>
                </a:lnTo>
                <a:lnTo>
                  <a:pt x="176150" y="581534"/>
                </a:lnTo>
                <a:lnTo>
                  <a:pt x="173737" y="581534"/>
                </a:lnTo>
                <a:lnTo>
                  <a:pt x="169164" y="577215"/>
                </a:lnTo>
                <a:lnTo>
                  <a:pt x="166878" y="575056"/>
                </a:lnTo>
                <a:lnTo>
                  <a:pt x="159894" y="568580"/>
                </a:lnTo>
                <a:lnTo>
                  <a:pt x="155195" y="559943"/>
                </a:lnTo>
                <a:lnTo>
                  <a:pt x="148337" y="553593"/>
                </a:lnTo>
                <a:lnTo>
                  <a:pt x="143637" y="544957"/>
                </a:lnTo>
                <a:lnTo>
                  <a:pt x="134366" y="540640"/>
                </a:lnTo>
                <a:lnTo>
                  <a:pt x="129795" y="538481"/>
                </a:lnTo>
                <a:lnTo>
                  <a:pt x="125096" y="538481"/>
                </a:lnTo>
                <a:lnTo>
                  <a:pt x="118111" y="529844"/>
                </a:lnTo>
                <a:lnTo>
                  <a:pt x="113538" y="523368"/>
                </a:lnTo>
                <a:lnTo>
                  <a:pt x="106553" y="516890"/>
                </a:lnTo>
                <a:lnTo>
                  <a:pt x="101982" y="512572"/>
                </a:lnTo>
                <a:lnTo>
                  <a:pt x="85725" y="510413"/>
                </a:lnTo>
                <a:lnTo>
                  <a:pt x="74169" y="508255"/>
                </a:lnTo>
                <a:lnTo>
                  <a:pt x="74169" y="512572"/>
                </a:lnTo>
                <a:lnTo>
                  <a:pt x="67184" y="519050"/>
                </a:lnTo>
                <a:lnTo>
                  <a:pt x="64898" y="516890"/>
                </a:lnTo>
                <a:lnTo>
                  <a:pt x="64898" y="510413"/>
                </a:lnTo>
                <a:lnTo>
                  <a:pt x="60199" y="495428"/>
                </a:lnTo>
                <a:lnTo>
                  <a:pt x="60199" y="480315"/>
                </a:lnTo>
                <a:lnTo>
                  <a:pt x="60199" y="460884"/>
                </a:lnTo>
                <a:lnTo>
                  <a:pt x="62612" y="419990"/>
                </a:lnTo>
                <a:lnTo>
                  <a:pt x="64898" y="387731"/>
                </a:lnTo>
                <a:lnTo>
                  <a:pt x="71883" y="385572"/>
                </a:lnTo>
                <a:lnTo>
                  <a:pt x="74169" y="383413"/>
                </a:lnTo>
                <a:lnTo>
                  <a:pt x="78740" y="381255"/>
                </a:lnTo>
                <a:lnTo>
                  <a:pt x="83439" y="376937"/>
                </a:lnTo>
                <a:lnTo>
                  <a:pt x="85725" y="370459"/>
                </a:lnTo>
                <a:lnTo>
                  <a:pt x="85725" y="363982"/>
                </a:lnTo>
                <a:lnTo>
                  <a:pt x="88012" y="355347"/>
                </a:lnTo>
                <a:lnTo>
                  <a:pt x="88012" y="348869"/>
                </a:lnTo>
                <a:lnTo>
                  <a:pt x="88012" y="338202"/>
                </a:lnTo>
                <a:lnTo>
                  <a:pt x="85725" y="327406"/>
                </a:lnTo>
                <a:lnTo>
                  <a:pt x="81153" y="314453"/>
                </a:lnTo>
                <a:lnTo>
                  <a:pt x="76454" y="299340"/>
                </a:lnTo>
                <a:lnTo>
                  <a:pt x="74169" y="286512"/>
                </a:lnTo>
                <a:lnTo>
                  <a:pt x="67184" y="277877"/>
                </a:lnTo>
                <a:lnTo>
                  <a:pt x="64898" y="267081"/>
                </a:lnTo>
                <a:lnTo>
                  <a:pt x="60199" y="260605"/>
                </a:lnTo>
                <a:lnTo>
                  <a:pt x="32386" y="236982"/>
                </a:lnTo>
                <a:lnTo>
                  <a:pt x="32386" y="230506"/>
                </a:lnTo>
                <a:lnTo>
                  <a:pt x="34799" y="224028"/>
                </a:lnTo>
                <a:lnTo>
                  <a:pt x="37085" y="208915"/>
                </a:lnTo>
                <a:lnTo>
                  <a:pt x="44070" y="198121"/>
                </a:lnTo>
                <a:lnTo>
                  <a:pt x="44070" y="189484"/>
                </a:lnTo>
                <a:lnTo>
                  <a:pt x="44070" y="180975"/>
                </a:lnTo>
                <a:lnTo>
                  <a:pt x="44070" y="174499"/>
                </a:lnTo>
                <a:lnTo>
                  <a:pt x="41657" y="165862"/>
                </a:lnTo>
                <a:lnTo>
                  <a:pt x="37085" y="159385"/>
                </a:lnTo>
                <a:lnTo>
                  <a:pt x="37085" y="152909"/>
                </a:lnTo>
                <a:lnTo>
                  <a:pt x="30100" y="142113"/>
                </a:lnTo>
                <a:lnTo>
                  <a:pt x="20828" y="131446"/>
                </a:lnTo>
                <a:lnTo>
                  <a:pt x="13844" y="122809"/>
                </a:lnTo>
                <a:lnTo>
                  <a:pt x="4573" y="109856"/>
                </a:lnTo>
                <a:lnTo>
                  <a:pt x="0" y="96902"/>
                </a:lnTo>
                <a:lnTo>
                  <a:pt x="0" y="88266"/>
                </a:lnTo>
                <a:lnTo>
                  <a:pt x="0" y="77598"/>
                </a:lnTo>
                <a:lnTo>
                  <a:pt x="0" y="68961"/>
                </a:lnTo>
                <a:lnTo>
                  <a:pt x="0" y="62485"/>
                </a:lnTo>
                <a:lnTo>
                  <a:pt x="2287" y="56007"/>
                </a:lnTo>
                <a:lnTo>
                  <a:pt x="4573" y="47372"/>
                </a:lnTo>
                <a:lnTo>
                  <a:pt x="11558" y="36577"/>
                </a:lnTo>
                <a:lnTo>
                  <a:pt x="13844" y="32259"/>
                </a:lnTo>
                <a:lnTo>
                  <a:pt x="20828" y="27941"/>
                </a:lnTo>
                <a:lnTo>
                  <a:pt x="32386" y="19431"/>
                </a:lnTo>
                <a:lnTo>
                  <a:pt x="44070" y="12954"/>
                </a:lnTo>
                <a:lnTo>
                  <a:pt x="64898" y="0"/>
                </a:lnTo>
                <a:lnTo>
                  <a:pt x="67184" y="2160"/>
                </a:lnTo>
                <a:lnTo>
                  <a:pt x="74169" y="6478"/>
                </a:lnTo>
                <a:lnTo>
                  <a:pt x="74169" y="12954"/>
                </a:lnTo>
                <a:lnTo>
                  <a:pt x="78740" y="30099"/>
                </a:lnTo>
                <a:lnTo>
                  <a:pt x="81153" y="36577"/>
                </a:lnTo>
                <a:lnTo>
                  <a:pt x="85725" y="38736"/>
                </a:lnTo>
                <a:lnTo>
                  <a:pt x="88012" y="40894"/>
                </a:lnTo>
                <a:lnTo>
                  <a:pt x="92711" y="40894"/>
                </a:lnTo>
                <a:lnTo>
                  <a:pt x="101982" y="38736"/>
                </a:lnTo>
                <a:lnTo>
                  <a:pt x="106553" y="38736"/>
                </a:lnTo>
                <a:lnTo>
                  <a:pt x="111252" y="40894"/>
                </a:lnTo>
                <a:lnTo>
                  <a:pt x="115825" y="40894"/>
                </a:lnTo>
                <a:lnTo>
                  <a:pt x="118111" y="47372"/>
                </a:lnTo>
                <a:lnTo>
                  <a:pt x="118111" y="49530"/>
                </a:lnTo>
                <a:lnTo>
                  <a:pt x="118111" y="56007"/>
                </a:lnTo>
                <a:lnTo>
                  <a:pt x="118111" y="64643"/>
                </a:lnTo>
                <a:lnTo>
                  <a:pt x="118111" y="73279"/>
                </a:lnTo>
                <a:lnTo>
                  <a:pt x="118111" y="99060"/>
                </a:lnTo>
                <a:lnTo>
                  <a:pt x="118111" y="116332"/>
                </a:lnTo>
                <a:lnTo>
                  <a:pt x="127382" y="107697"/>
                </a:lnTo>
                <a:lnTo>
                  <a:pt x="134366" y="99060"/>
                </a:lnTo>
                <a:lnTo>
                  <a:pt x="143637" y="96902"/>
                </a:lnTo>
                <a:lnTo>
                  <a:pt x="148337" y="94743"/>
                </a:lnTo>
                <a:lnTo>
                  <a:pt x="155195" y="94743"/>
                </a:lnTo>
                <a:lnTo>
                  <a:pt x="157608" y="96902"/>
                </a:lnTo>
                <a:lnTo>
                  <a:pt x="162179" y="103378"/>
                </a:lnTo>
                <a:lnTo>
                  <a:pt x="166878" y="105537"/>
                </a:lnTo>
                <a:lnTo>
                  <a:pt x="169164" y="107697"/>
                </a:lnTo>
                <a:lnTo>
                  <a:pt x="173737" y="107697"/>
                </a:lnTo>
                <a:lnTo>
                  <a:pt x="176150" y="107697"/>
                </a:lnTo>
                <a:lnTo>
                  <a:pt x="178436" y="105537"/>
                </a:lnTo>
                <a:lnTo>
                  <a:pt x="185421" y="96902"/>
                </a:lnTo>
                <a:lnTo>
                  <a:pt x="189992" y="90424"/>
                </a:lnTo>
                <a:lnTo>
                  <a:pt x="194564" y="88266"/>
                </a:lnTo>
                <a:lnTo>
                  <a:pt x="199263" y="86106"/>
                </a:lnTo>
                <a:lnTo>
                  <a:pt x="208535" y="86106"/>
                </a:lnTo>
                <a:lnTo>
                  <a:pt x="210821" y="90424"/>
                </a:lnTo>
                <a:lnTo>
                  <a:pt x="215520" y="94743"/>
                </a:lnTo>
                <a:lnTo>
                  <a:pt x="217805" y="103378"/>
                </a:lnTo>
                <a:lnTo>
                  <a:pt x="229362" y="114174"/>
                </a:lnTo>
                <a:lnTo>
                  <a:pt x="236348" y="118491"/>
                </a:lnTo>
                <a:lnTo>
                  <a:pt x="238634" y="124968"/>
                </a:lnTo>
                <a:lnTo>
                  <a:pt x="243333" y="133478"/>
                </a:lnTo>
                <a:lnTo>
                  <a:pt x="243333" y="137796"/>
                </a:lnTo>
                <a:lnTo>
                  <a:pt x="245619" y="142113"/>
                </a:lnTo>
                <a:lnTo>
                  <a:pt x="245619" y="150750"/>
                </a:lnTo>
                <a:lnTo>
                  <a:pt x="247904" y="157227"/>
                </a:lnTo>
                <a:lnTo>
                  <a:pt x="252603" y="165862"/>
                </a:lnTo>
                <a:lnTo>
                  <a:pt x="257175" y="174499"/>
                </a:lnTo>
                <a:lnTo>
                  <a:pt x="261875" y="180975"/>
                </a:lnTo>
                <a:lnTo>
                  <a:pt x="266447" y="187325"/>
                </a:lnTo>
                <a:lnTo>
                  <a:pt x="271146" y="191643"/>
                </a:lnTo>
                <a:lnTo>
                  <a:pt x="275717" y="193803"/>
                </a:lnTo>
                <a:lnTo>
                  <a:pt x="278003" y="224028"/>
                </a:lnTo>
                <a:lnTo>
                  <a:pt x="282702" y="251968"/>
                </a:lnTo>
                <a:lnTo>
                  <a:pt x="280416" y="251968"/>
                </a:lnTo>
                <a:lnTo>
                  <a:pt x="271146" y="251968"/>
                </a:lnTo>
                <a:lnTo>
                  <a:pt x="261875" y="249809"/>
                </a:lnTo>
                <a:lnTo>
                  <a:pt x="245619" y="247650"/>
                </a:lnTo>
                <a:lnTo>
                  <a:pt x="231649" y="249809"/>
                </a:lnTo>
                <a:lnTo>
                  <a:pt x="220091" y="251968"/>
                </a:lnTo>
                <a:lnTo>
                  <a:pt x="208535" y="251968"/>
                </a:lnTo>
                <a:lnTo>
                  <a:pt x="199263" y="258446"/>
                </a:lnTo>
                <a:lnTo>
                  <a:pt x="194564" y="264922"/>
                </a:lnTo>
                <a:lnTo>
                  <a:pt x="187707" y="275718"/>
                </a:lnTo>
                <a:lnTo>
                  <a:pt x="185421" y="280035"/>
                </a:lnTo>
                <a:lnTo>
                  <a:pt x="185421" y="286512"/>
                </a:lnTo>
                <a:lnTo>
                  <a:pt x="185421" y="299340"/>
                </a:lnTo>
                <a:lnTo>
                  <a:pt x="185421" y="307975"/>
                </a:lnTo>
                <a:lnTo>
                  <a:pt x="185421" y="314453"/>
                </a:lnTo>
                <a:lnTo>
                  <a:pt x="189992" y="323088"/>
                </a:lnTo>
                <a:lnTo>
                  <a:pt x="194564" y="333884"/>
                </a:lnTo>
                <a:lnTo>
                  <a:pt x="196977" y="338202"/>
                </a:lnTo>
                <a:lnTo>
                  <a:pt x="199263" y="344678"/>
                </a:lnTo>
                <a:lnTo>
                  <a:pt x="187707" y="342519"/>
                </a:lnTo>
                <a:lnTo>
                  <a:pt x="180722" y="340360"/>
                </a:lnTo>
                <a:lnTo>
                  <a:pt x="178436" y="338202"/>
                </a:lnTo>
                <a:lnTo>
                  <a:pt x="169164" y="336043"/>
                </a:lnTo>
                <a:lnTo>
                  <a:pt x="166878" y="329565"/>
                </a:lnTo>
                <a:lnTo>
                  <a:pt x="155195" y="323088"/>
                </a:lnTo>
                <a:lnTo>
                  <a:pt x="145924" y="314453"/>
                </a:lnTo>
                <a:lnTo>
                  <a:pt x="136652" y="305816"/>
                </a:lnTo>
                <a:lnTo>
                  <a:pt x="122810" y="288672"/>
                </a:lnTo>
                <a:lnTo>
                  <a:pt x="104267" y="288672"/>
                </a:lnTo>
                <a:lnTo>
                  <a:pt x="104267" y="336043"/>
                </a:lnTo>
                <a:lnTo>
                  <a:pt x="104267" y="344678"/>
                </a:lnTo>
                <a:lnTo>
                  <a:pt x="101982" y="355347"/>
                </a:lnTo>
                <a:lnTo>
                  <a:pt x="97283" y="374778"/>
                </a:lnTo>
                <a:lnTo>
                  <a:pt x="92711" y="396368"/>
                </a:lnTo>
                <a:lnTo>
                  <a:pt x="88012" y="407035"/>
                </a:lnTo>
                <a:lnTo>
                  <a:pt x="88012" y="419990"/>
                </a:lnTo>
                <a:lnTo>
                  <a:pt x="88012" y="426466"/>
                </a:lnTo>
                <a:lnTo>
                  <a:pt x="92711" y="432943"/>
                </a:lnTo>
                <a:lnTo>
                  <a:pt x="94997" y="441580"/>
                </a:lnTo>
                <a:lnTo>
                  <a:pt x="97283" y="448056"/>
                </a:lnTo>
                <a:lnTo>
                  <a:pt x="101982" y="454406"/>
                </a:lnTo>
                <a:lnTo>
                  <a:pt x="106553" y="458725"/>
                </a:lnTo>
                <a:lnTo>
                  <a:pt x="113538" y="460884"/>
                </a:lnTo>
                <a:lnTo>
                  <a:pt x="118111" y="463043"/>
                </a:lnTo>
                <a:lnTo>
                  <a:pt x="118111" y="473837"/>
                </a:lnTo>
                <a:lnTo>
                  <a:pt x="122810" y="482474"/>
                </a:lnTo>
                <a:lnTo>
                  <a:pt x="125096" y="493268"/>
                </a:lnTo>
                <a:lnTo>
                  <a:pt x="132080" y="506096"/>
                </a:lnTo>
                <a:lnTo>
                  <a:pt x="134366" y="512572"/>
                </a:lnTo>
                <a:lnTo>
                  <a:pt x="134366" y="523368"/>
                </a:lnTo>
                <a:lnTo>
                  <a:pt x="134366" y="532003"/>
                </a:lnTo>
                <a:lnTo>
                  <a:pt x="136652" y="532003"/>
                </a:lnTo>
                <a:lnTo>
                  <a:pt x="139065" y="532003"/>
                </a:lnTo>
                <a:lnTo>
                  <a:pt x="143637" y="532003"/>
                </a:lnTo>
                <a:lnTo>
                  <a:pt x="148337" y="532003"/>
                </a:lnTo>
                <a:lnTo>
                  <a:pt x="159894" y="525527"/>
                </a:lnTo>
                <a:lnTo>
                  <a:pt x="166878" y="523368"/>
                </a:lnTo>
                <a:lnTo>
                  <a:pt x="169164" y="523368"/>
                </a:lnTo>
                <a:lnTo>
                  <a:pt x="169164" y="525527"/>
                </a:lnTo>
                <a:lnTo>
                  <a:pt x="189992" y="540640"/>
                </a:lnTo>
                <a:lnTo>
                  <a:pt x="215520" y="56642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6" name="Freeform 626"/>
          <p:cNvSpPr/>
          <p:nvPr/>
        </p:nvSpPr>
        <p:spPr>
          <a:xfrm>
            <a:off x="8942831" y="3515868"/>
            <a:ext cx="282702" cy="581534"/>
          </a:xfrm>
          <a:custGeom>
            <a:avLst/>
            <a:gdLst/>
            <a:ahLst/>
            <a:cxnLst/>
            <a:rect l="0" t="0" r="0" b="0"/>
            <a:pathLst>
              <a:path w="282702" h="581534">
                <a:moveTo>
                  <a:pt x="215520" y="566421"/>
                </a:moveTo>
                <a:lnTo>
                  <a:pt x="196977" y="566421"/>
                </a:lnTo>
                <a:lnTo>
                  <a:pt x="194564" y="572897"/>
                </a:lnTo>
                <a:lnTo>
                  <a:pt x="192278" y="579375"/>
                </a:lnTo>
                <a:lnTo>
                  <a:pt x="189992" y="581534"/>
                </a:lnTo>
                <a:lnTo>
                  <a:pt x="187707" y="581534"/>
                </a:lnTo>
                <a:lnTo>
                  <a:pt x="178436" y="581534"/>
                </a:lnTo>
                <a:lnTo>
                  <a:pt x="176150" y="581534"/>
                </a:lnTo>
                <a:lnTo>
                  <a:pt x="173737" y="581534"/>
                </a:lnTo>
                <a:lnTo>
                  <a:pt x="169164" y="577215"/>
                </a:lnTo>
                <a:lnTo>
                  <a:pt x="166878" y="575056"/>
                </a:lnTo>
                <a:lnTo>
                  <a:pt x="159894" y="568580"/>
                </a:lnTo>
                <a:lnTo>
                  <a:pt x="155195" y="559943"/>
                </a:lnTo>
                <a:lnTo>
                  <a:pt x="148337" y="553593"/>
                </a:lnTo>
                <a:lnTo>
                  <a:pt x="143637" y="544957"/>
                </a:lnTo>
                <a:lnTo>
                  <a:pt x="134366" y="540640"/>
                </a:lnTo>
                <a:lnTo>
                  <a:pt x="129795" y="538481"/>
                </a:lnTo>
                <a:lnTo>
                  <a:pt x="125096" y="538481"/>
                </a:lnTo>
                <a:lnTo>
                  <a:pt x="118111" y="529844"/>
                </a:lnTo>
                <a:lnTo>
                  <a:pt x="113538" y="523368"/>
                </a:lnTo>
                <a:lnTo>
                  <a:pt x="106553" y="516890"/>
                </a:lnTo>
                <a:lnTo>
                  <a:pt x="101982" y="512572"/>
                </a:lnTo>
                <a:lnTo>
                  <a:pt x="85725" y="510413"/>
                </a:lnTo>
                <a:lnTo>
                  <a:pt x="74169" y="508255"/>
                </a:lnTo>
                <a:lnTo>
                  <a:pt x="74169" y="512572"/>
                </a:lnTo>
                <a:lnTo>
                  <a:pt x="67184" y="519050"/>
                </a:lnTo>
                <a:lnTo>
                  <a:pt x="64898" y="516890"/>
                </a:lnTo>
                <a:lnTo>
                  <a:pt x="64898" y="510413"/>
                </a:lnTo>
                <a:lnTo>
                  <a:pt x="60199" y="495428"/>
                </a:lnTo>
                <a:lnTo>
                  <a:pt x="60199" y="480315"/>
                </a:lnTo>
                <a:lnTo>
                  <a:pt x="60199" y="460884"/>
                </a:lnTo>
                <a:lnTo>
                  <a:pt x="62612" y="419990"/>
                </a:lnTo>
                <a:lnTo>
                  <a:pt x="64898" y="387731"/>
                </a:lnTo>
                <a:lnTo>
                  <a:pt x="71883" y="385572"/>
                </a:lnTo>
                <a:lnTo>
                  <a:pt x="74169" y="383413"/>
                </a:lnTo>
                <a:lnTo>
                  <a:pt x="78740" y="381255"/>
                </a:lnTo>
                <a:lnTo>
                  <a:pt x="83439" y="376937"/>
                </a:lnTo>
                <a:lnTo>
                  <a:pt x="85725" y="370459"/>
                </a:lnTo>
                <a:lnTo>
                  <a:pt x="85725" y="363982"/>
                </a:lnTo>
                <a:lnTo>
                  <a:pt x="88012" y="355347"/>
                </a:lnTo>
                <a:lnTo>
                  <a:pt x="88012" y="348869"/>
                </a:lnTo>
                <a:lnTo>
                  <a:pt x="88012" y="338202"/>
                </a:lnTo>
                <a:lnTo>
                  <a:pt x="85725" y="327406"/>
                </a:lnTo>
                <a:lnTo>
                  <a:pt x="81153" y="314453"/>
                </a:lnTo>
                <a:lnTo>
                  <a:pt x="76454" y="299340"/>
                </a:lnTo>
                <a:lnTo>
                  <a:pt x="74169" y="286512"/>
                </a:lnTo>
                <a:lnTo>
                  <a:pt x="67184" y="277877"/>
                </a:lnTo>
                <a:lnTo>
                  <a:pt x="64898" y="267081"/>
                </a:lnTo>
                <a:lnTo>
                  <a:pt x="60199" y="260605"/>
                </a:lnTo>
                <a:lnTo>
                  <a:pt x="32386" y="236982"/>
                </a:lnTo>
                <a:lnTo>
                  <a:pt x="32386" y="230506"/>
                </a:lnTo>
                <a:lnTo>
                  <a:pt x="34799" y="224028"/>
                </a:lnTo>
                <a:lnTo>
                  <a:pt x="37085" y="208915"/>
                </a:lnTo>
                <a:lnTo>
                  <a:pt x="44070" y="198121"/>
                </a:lnTo>
                <a:lnTo>
                  <a:pt x="44070" y="189484"/>
                </a:lnTo>
                <a:lnTo>
                  <a:pt x="44070" y="180975"/>
                </a:lnTo>
                <a:lnTo>
                  <a:pt x="44070" y="174499"/>
                </a:lnTo>
                <a:lnTo>
                  <a:pt x="41657" y="165862"/>
                </a:lnTo>
                <a:lnTo>
                  <a:pt x="37085" y="159385"/>
                </a:lnTo>
                <a:lnTo>
                  <a:pt x="37085" y="152909"/>
                </a:lnTo>
                <a:lnTo>
                  <a:pt x="30100" y="142113"/>
                </a:lnTo>
                <a:lnTo>
                  <a:pt x="20828" y="131446"/>
                </a:lnTo>
                <a:lnTo>
                  <a:pt x="13844" y="122809"/>
                </a:lnTo>
                <a:lnTo>
                  <a:pt x="4573" y="109856"/>
                </a:lnTo>
                <a:lnTo>
                  <a:pt x="0" y="96902"/>
                </a:lnTo>
                <a:lnTo>
                  <a:pt x="0" y="88266"/>
                </a:lnTo>
                <a:lnTo>
                  <a:pt x="0" y="77598"/>
                </a:lnTo>
                <a:lnTo>
                  <a:pt x="0" y="68961"/>
                </a:lnTo>
                <a:lnTo>
                  <a:pt x="0" y="62485"/>
                </a:lnTo>
                <a:lnTo>
                  <a:pt x="2287" y="56007"/>
                </a:lnTo>
                <a:lnTo>
                  <a:pt x="4573" y="47372"/>
                </a:lnTo>
                <a:lnTo>
                  <a:pt x="11558" y="36577"/>
                </a:lnTo>
                <a:lnTo>
                  <a:pt x="13844" y="32259"/>
                </a:lnTo>
                <a:lnTo>
                  <a:pt x="20828" y="27941"/>
                </a:lnTo>
                <a:lnTo>
                  <a:pt x="32386" y="19431"/>
                </a:lnTo>
                <a:lnTo>
                  <a:pt x="44070" y="12954"/>
                </a:lnTo>
                <a:lnTo>
                  <a:pt x="64898" y="0"/>
                </a:lnTo>
                <a:lnTo>
                  <a:pt x="67184" y="2160"/>
                </a:lnTo>
                <a:lnTo>
                  <a:pt x="74169" y="6478"/>
                </a:lnTo>
                <a:lnTo>
                  <a:pt x="74169" y="12954"/>
                </a:lnTo>
                <a:lnTo>
                  <a:pt x="78740" y="30099"/>
                </a:lnTo>
                <a:lnTo>
                  <a:pt x="81153" y="36577"/>
                </a:lnTo>
                <a:lnTo>
                  <a:pt x="85725" y="38736"/>
                </a:lnTo>
                <a:lnTo>
                  <a:pt x="88012" y="40894"/>
                </a:lnTo>
                <a:lnTo>
                  <a:pt x="92711" y="40894"/>
                </a:lnTo>
                <a:lnTo>
                  <a:pt x="101982" y="38736"/>
                </a:lnTo>
                <a:lnTo>
                  <a:pt x="106553" y="38736"/>
                </a:lnTo>
                <a:lnTo>
                  <a:pt x="111252" y="40894"/>
                </a:lnTo>
                <a:lnTo>
                  <a:pt x="115825" y="40894"/>
                </a:lnTo>
                <a:lnTo>
                  <a:pt x="118111" y="47372"/>
                </a:lnTo>
                <a:lnTo>
                  <a:pt x="118111" y="49530"/>
                </a:lnTo>
                <a:lnTo>
                  <a:pt x="118111" y="56007"/>
                </a:lnTo>
                <a:lnTo>
                  <a:pt x="118111" y="64643"/>
                </a:lnTo>
                <a:lnTo>
                  <a:pt x="118111" y="73279"/>
                </a:lnTo>
                <a:lnTo>
                  <a:pt x="118111" y="99060"/>
                </a:lnTo>
                <a:lnTo>
                  <a:pt x="118111" y="116332"/>
                </a:lnTo>
                <a:lnTo>
                  <a:pt x="127382" y="107697"/>
                </a:lnTo>
                <a:lnTo>
                  <a:pt x="134366" y="99060"/>
                </a:lnTo>
                <a:lnTo>
                  <a:pt x="143637" y="96902"/>
                </a:lnTo>
                <a:lnTo>
                  <a:pt x="148337" y="94743"/>
                </a:lnTo>
                <a:lnTo>
                  <a:pt x="155195" y="94743"/>
                </a:lnTo>
                <a:lnTo>
                  <a:pt x="157608" y="96902"/>
                </a:lnTo>
                <a:lnTo>
                  <a:pt x="162179" y="103378"/>
                </a:lnTo>
                <a:lnTo>
                  <a:pt x="166878" y="105537"/>
                </a:lnTo>
                <a:lnTo>
                  <a:pt x="169164" y="107697"/>
                </a:lnTo>
                <a:lnTo>
                  <a:pt x="173737" y="107697"/>
                </a:lnTo>
                <a:lnTo>
                  <a:pt x="176150" y="107697"/>
                </a:lnTo>
                <a:lnTo>
                  <a:pt x="178436" y="105537"/>
                </a:lnTo>
                <a:lnTo>
                  <a:pt x="185421" y="96902"/>
                </a:lnTo>
                <a:lnTo>
                  <a:pt x="189992" y="90424"/>
                </a:lnTo>
                <a:lnTo>
                  <a:pt x="194564" y="88266"/>
                </a:lnTo>
                <a:lnTo>
                  <a:pt x="199263" y="86106"/>
                </a:lnTo>
                <a:lnTo>
                  <a:pt x="208535" y="86106"/>
                </a:lnTo>
                <a:lnTo>
                  <a:pt x="210821" y="90424"/>
                </a:lnTo>
                <a:lnTo>
                  <a:pt x="215520" y="94743"/>
                </a:lnTo>
                <a:lnTo>
                  <a:pt x="217805" y="103378"/>
                </a:lnTo>
                <a:lnTo>
                  <a:pt x="229362" y="114174"/>
                </a:lnTo>
                <a:lnTo>
                  <a:pt x="236348" y="118491"/>
                </a:lnTo>
                <a:lnTo>
                  <a:pt x="238634" y="124968"/>
                </a:lnTo>
                <a:lnTo>
                  <a:pt x="243333" y="133478"/>
                </a:lnTo>
                <a:lnTo>
                  <a:pt x="243333" y="137796"/>
                </a:lnTo>
                <a:lnTo>
                  <a:pt x="245619" y="142113"/>
                </a:lnTo>
                <a:lnTo>
                  <a:pt x="245619" y="150750"/>
                </a:lnTo>
                <a:lnTo>
                  <a:pt x="247904" y="157227"/>
                </a:lnTo>
                <a:lnTo>
                  <a:pt x="252603" y="165862"/>
                </a:lnTo>
                <a:lnTo>
                  <a:pt x="257175" y="174499"/>
                </a:lnTo>
                <a:lnTo>
                  <a:pt x="261875" y="180975"/>
                </a:lnTo>
                <a:lnTo>
                  <a:pt x="266447" y="187325"/>
                </a:lnTo>
                <a:lnTo>
                  <a:pt x="271146" y="191643"/>
                </a:lnTo>
                <a:lnTo>
                  <a:pt x="275717" y="193803"/>
                </a:lnTo>
                <a:lnTo>
                  <a:pt x="278003" y="224028"/>
                </a:lnTo>
                <a:lnTo>
                  <a:pt x="282702" y="251968"/>
                </a:lnTo>
                <a:lnTo>
                  <a:pt x="280416" y="251968"/>
                </a:lnTo>
                <a:lnTo>
                  <a:pt x="271146" y="251968"/>
                </a:lnTo>
                <a:lnTo>
                  <a:pt x="261875" y="249809"/>
                </a:lnTo>
                <a:lnTo>
                  <a:pt x="245619" y="247650"/>
                </a:lnTo>
                <a:lnTo>
                  <a:pt x="231649" y="249809"/>
                </a:lnTo>
                <a:lnTo>
                  <a:pt x="220091" y="251968"/>
                </a:lnTo>
                <a:lnTo>
                  <a:pt x="208535" y="251968"/>
                </a:lnTo>
                <a:lnTo>
                  <a:pt x="199263" y="258446"/>
                </a:lnTo>
                <a:lnTo>
                  <a:pt x="194564" y="264922"/>
                </a:lnTo>
                <a:lnTo>
                  <a:pt x="187707" y="275718"/>
                </a:lnTo>
                <a:lnTo>
                  <a:pt x="185421" y="280035"/>
                </a:lnTo>
                <a:lnTo>
                  <a:pt x="185421" y="286512"/>
                </a:lnTo>
                <a:lnTo>
                  <a:pt x="185421" y="299340"/>
                </a:lnTo>
                <a:lnTo>
                  <a:pt x="185421" y="307975"/>
                </a:lnTo>
                <a:lnTo>
                  <a:pt x="185421" y="314453"/>
                </a:lnTo>
                <a:lnTo>
                  <a:pt x="189992" y="323088"/>
                </a:lnTo>
                <a:lnTo>
                  <a:pt x="194564" y="333884"/>
                </a:lnTo>
                <a:lnTo>
                  <a:pt x="196977" y="338202"/>
                </a:lnTo>
                <a:lnTo>
                  <a:pt x="199263" y="344678"/>
                </a:lnTo>
                <a:lnTo>
                  <a:pt x="187707" y="342519"/>
                </a:lnTo>
                <a:lnTo>
                  <a:pt x="180722" y="340360"/>
                </a:lnTo>
                <a:lnTo>
                  <a:pt x="178436" y="338202"/>
                </a:lnTo>
                <a:lnTo>
                  <a:pt x="169164" y="336043"/>
                </a:lnTo>
                <a:lnTo>
                  <a:pt x="166878" y="329565"/>
                </a:lnTo>
                <a:lnTo>
                  <a:pt x="155195" y="323088"/>
                </a:lnTo>
                <a:lnTo>
                  <a:pt x="145924" y="314453"/>
                </a:lnTo>
                <a:lnTo>
                  <a:pt x="136652" y="305816"/>
                </a:lnTo>
                <a:lnTo>
                  <a:pt x="122810" y="288672"/>
                </a:lnTo>
                <a:lnTo>
                  <a:pt x="104267" y="288672"/>
                </a:lnTo>
                <a:lnTo>
                  <a:pt x="104267" y="336043"/>
                </a:lnTo>
                <a:lnTo>
                  <a:pt x="104267" y="344678"/>
                </a:lnTo>
                <a:lnTo>
                  <a:pt x="101982" y="355347"/>
                </a:lnTo>
                <a:lnTo>
                  <a:pt x="97283" y="374778"/>
                </a:lnTo>
                <a:lnTo>
                  <a:pt x="92711" y="396368"/>
                </a:lnTo>
                <a:lnTo>
                  <a:pt x="88012" y="407035"/>
                </a:lnTo>
                <a:lnTo>
                  <a:pt x="88012" y="419990"/>
                </a:lnTo>
                <a:lnTo>
                  <a:pt x="88012" y="426466"/>
                </a:lnTo>
                <a:lnTo>
                  <a:pt x="92711" y="432943"/>
                </a:lnTo>
                <a:lnTo>
                  <a:pt x="94997" y="441580"/>
                </a:lnTo>
                <a:lnTo>
                  <a:pt x="97283" y="448056"/>
                </a:lnTo>
                <a:lnTo>
                  <a:pt x="101982" y="454406"/>
                </a:lnTo>
                <a:lnTo>
                  <a:pt x="106553" y="458725"/>
                </a:lnTo>
                <a:lnTo>
                  <a:pt x="113538" y="460884"/>
                </a:lnTo>
                <a:lnTo>
                  <a:pt x="118111" y="463043"/>
                </a:lnTo>
                <a:lnTo>
                  <a:pt x="118111" y="473837"/>
                </a:lnTo>
                <a:lnTo>
                  <a:pt x="122810" y="482474"/>
                </a:lnTo>
                <a:lnTo>
                  <a:pt x="125096" y="493268"/>
                </a:lnTo>
                <a:lnTo>
                  <a:pt x="132080" y="506096"/>
                </a:lnTo>
                <a:lnTo>
                  <a:pt x="134366" y="512572"/>
                </a:lnTo>
                <a:lnTo>
                  <a:pt x="134366" y="523368"/>
                </a:lnTo>
                <a:lnTo>
                  <a:pt x="134366" y="532003"/>
                </a:lnTo>
                <a:lnTo>
                  <a:pt x="136652" y="532003"/>
                </a:lnTo>
                <a:lnTo>
                  <a:pt x="139065" y="532003"/>
                </a:lnTo>
                <a:lnTo>
                  <a:pt x="143637" y="532003"/>
                </a:lnTo>
                <a:lnTo>
                  <a:pt x="148337" y="532003"/>
                </a:lnTo>
                <a:lnTo>
                  <a:pt x="159894" y="525527"/>
                </a:lnTo>
                <a:lnTo>
                  <a:pt x="166878" y="523368"/>
                </a:lnTo>
                <a:lnTo>
                  <a:pt x="169164" y="523368"/>
                </a:lnTo>
                <a:lnTo>
                  <a:pt x="169164" y="525527"/>
                </a:lnTo>
                <a:lnTo>
                  <a:pt x="189992" y="540640"/>
                </a:lnTo>
                <a:lnTo>
                  <a:pt x="215520" y="56642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7" name="Freeform 627"/>
          <p:cNvSpPr/>
          <p:nvPr/>
        </p:nvSpPr>
        <p:spPr>
          <a:xfrm>
            <a:off x="9072371" y="4056889"/>
            <a:ext cx="151638" cy="231013"/>
          </a:xfrm>
          <a:custGeom>
            <a:avLst/>
            <a:gdLst/>
            <a:ahLst/>
            <a:cxnLst/>
            <a:rect l="0" t="0" r="0" b="0"/>
            <a:pathLst>
              <a:path w="151638" h="231013">
                <a:moveTo>
                  <a:pt x="88647" y="25907"/>
                </a:moveTo>
                <a:lnTo>
                  <a:pt x="69977" y="25907"/>
                </a:lnTo>
                <a:lnTo>
                  <a:pt x="67692" y="34544"/>
                </a:lnTo>
                <a:lnTo>
                  <a:pt x="65279" y="38861"/>
                </a:lnTo>
                <a:lnTo>
                  <a:pt x="62993" y="41020"/>
                </a:lnTo>
                <a:lnTo>
                  <a:pt x="60580" y="41020"/>
                </a:lnTo>
                <a:lnTo>
                  <a:pt x="51309" y="41020"/>
                </a:lnTo>
                <a:lnTo>
                  <a:pt x="49022" y="41020"/>
                </a:lnTo>
                <a:lnTo>
                  <a:pt x="46610" y="41020"/>
                </a:lnTo>
                <a:lnTo>
                  <a:pt x="42037" y="36703"/>
                </a:lnTo>
                <a:lnTo>
                  <a:pt x="39624" y="34544"/>
                </a:lnTo>
                <a:lnTo>
                  <a:pt x="32639" y="28066"/>
                </a:lnTo>
                <a:lnTo>
                  <a:pt x="30354" y="19431"/>
                </a:lnTo>
                <a:lnTo>
                  <a:pt x="20956" y="12954"/>
                </a:lnTo>
                <a:lnTo>
                  <a:pt x="16384" y="6476"/>
                </a:lnTo>
                <a:lnTo>
                  <a:pt x="6985" y="0"/>
                </a:lnTo>
                <a:lnTo>
                  <a:pt x="2286" y="0"/>
                </a:lnTo>
                <a:lnTo>
                  <a:pt x="0" y="0"/>
                </a:lnTo>
                <a:lnTo>
                  <a:pt x="6985" y="15113"/>
                </a:lnTo>
                <a:lnTo>
                  <a:pt x="6985" y="19431"/>
                </a:lnTo>
                <a:lnTo>
                  <a:pt x="6985" y="25907"/>
                </a:lnTo>
                <a:lnTo>
                  <a:pt x="6985" y="41020"/>
                </a:lnTo>
                <a:lnTo>
                  <a:pt x="9272" y="53975"/>
                </a:lnTo>
                <a:lnTo>
                  <a:pt x="11685" y="64769"/>
                </a:lnTo>
                <a:lnTo>
                  <a:pt x="16384" y="75564"/>
                </a:lnTo>
                <a:lnTo>
                  <a:pt x="20956" y="88519"/>
                </a:lnTo>
                <a:lnTo>
                  <a:pt x="27940" y="97154"/>
                </a:lnTo>
                <a:lnTo>
                  <a:pt x="30354" y="110109"/>
                </a:lnTo>
                <a:lnTo>
                  <a:pt x="37338" y="120904"/>
                </a:lnTo>
                <a:lnTo>
                  <a:pt x="51309" y="138176"/>
                </a:lnTo>
                <a:lnTo>
                  <a:pt x="69977" y="155447"/>
                </a:lnTo>
                <a:lnTo>
                  <a:pt x="102617" y="192151"/>
                </a:lnTo>
                <a:lnTo>
                  <a:pt x="121285" y="211582"/>
                </a:lnTo>
                <a:lnTo>
                  <a:pt x="130557" y="222376"/>
                </a:lnTo>
                <a:lnTo>
                  <a:pt x="135256" y="228854"/>
                </a:lnTo>
                <a:lnTo>
                  <a:pt x="135256" y="231013"/>
                </a:lnTo>
                <a:lnTo>
                  <a:pt x="142240" y="222376"/>
                </a:lnTo>
                <a:lnTo>
                  <a:pt x="144654" y="222376"/>
                </a:lnTo>
                <a:lnTo>
                  <a:pt x="146939" y="220217"/>
                </a:lnTo>
                <a:lnTo>
                  <a:pt x="151638" y="213741"/>
                </a:lnTo>
                <a:lnTo>
                  <a:pt x="151638" y="200786"/>
                </a:lnTo>
                <a:lnTo>
                  <a:pt x="146939" y="194310"/>
                </a:lnTo>
                <a:lnTo>
                  <a:pt x="144654" y="187832"/>
                </a:lnTo>
                <a:lnTo>
                  <a:pt x="142240" y="174879"/>
                </a:lnTo>
                <a:lnTo>
                  <a:pt x="135256" y="166242"/>
                </a:lnTo>
                <a:lnTo>
                  <a:pt x="125985" y="151129"/>
                </a:lnTo>
                <a:lnTo>
                  <a:pt x="121285" y="142494"/>
                </a:lnTo>
                <a:lnTo>
                  <a:pt x="121285" y="131698"/>
                </a:lnTo>
                <a:lnTo>
                  <a:pt x="121285" y="84201"/>
                </a:lnTo>
                <a:lnTo>
                  <a:pt x="121285" y="77723"/>
                </a:lnTo>
                <a:lnTo>
                  <a:pt x="116586" y="71247"/>
                </a:lnTo>
                <a:lnTo>
                  <a:pt x="114300" y="62610"/>
                </a:lnTo>
                <a:lnTo>
                  <a:pt x="111887" y="53975"/>
                </a:lnTo>
                <a:lnTo>
                  <a:pt x="100331" y="38861"/>
                </a:lnTo>
                <a:lnTo>
                  <a:pt x="88647" y="23748"/>
                </a:lnTo>
                <a:lnTo>
                  <a:pt x="88647" y="2590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8" name="Freeform 628"/>
          <p:cNvSpPr/>
          <p:nvPr/>
        </p:nvSpPr>
        <p:spPr>
          <a:xfrm>
            <a:off x="9072371" y="4056889"/>
            <a:ext cx="151638" cy="231013"/>
          </a:xfrm>
          <a:custGeom>
            <a:avLst/>
            <a:gdLst/>
            <a:ahLst/>
            <a:cxnLst/>
            <a:rect l="0" t="0" r="0" b="0"/>
            <a:pathLst>
              <a:path w="151638" h="231013">
                <a:moveTo>
                  <a:pt x="88647" y="25907"/>
                </a:moveTo>
                <a:lnTo>
                  <a:pt x="69977" y="25907"/>
                </a:lnTo>
                <a:lnTo>
                  <a:pt x="67692" y="34544"/>
                </a:lnTo>
                <a:lnTo>
                  <a:pt x="65279" y="38861"/>
                </a:lnTo>
                <a:lnTo>
                  <a:pt x="62993" y="41020"/>
                </a:lnTo>
                <a:lnTo>
                  <a:pt x="60580" y="41020"/>
                </a:lnTo>
                <a:lnTo>
                  <a:pt x="51309" y="41020"/>
                </a:lnTo>
                <a:lnTo>
                  <a:pt x="49022" y="41020"/>
                </a:lnTo>
                <a:lnTo>
                  <a:pt x="46610" y="41020"/>
                </a:lnTo>
                <a:lnTo>
                  <a:pt x="42037" y="36703"/>
                </a:lnTo>
                <a:lnTo>
                  <a:pt x="39624" y="34544"/>
                </a:lnTo>
                <a:lnTo>
                  <a:pt x="32639" y="28066"/>
                </a:lnTo>
                <a:lnTo>
                  <a:pt x="30354" y="19431"/>
                </a:lnTo>
                <a:lnTo>
                  <a:pt x="20956" y="12954"/>
                </a:lnTo>
                <a:lnTo>
                  <a:pt x="16384" y="6476"/>
                </a:lnTo>
                <a:lnTo>
                  <a:pt x="6985" y="0"/>
                </a:lnTo>
                <a:lnTo>
                  <a:pt x="2286" y="0"/>
                </a:lnTo>
                <a:lnTo>
                  <a:pt x="0" y="0"/>
                </a:lnTo>
                <a:lnTo>
                  <a:pt x="6985" y="15113"/>
                </a:lnTo>
                <a:lnTo>
                  <a:pt x="6985" y="19431"/>
                </a:lnTo>
                <a:lnTo>
                  <a:pt x="6985" y="25907"/>
                </a:lnTo>
                <a:lnTo>
                  <a:pt x="6985" y="41020"/>
                </a:lnTo>
                <a:lnTo>
                  <a:pt x="9272" y="53975"/>
                </a:lnTo>
                <a:lnTo>
                  <a:pt x="11685" y="64769"/>
                </a:lnTo>
                <a:lnTo>
                  <a:pt x="16384" y="75564"/>
                </a:lnTo>
                <a:lnTo>
                  <a:pt x="20956" y="88519"/>
                </a:lnTo>
                <a:lnTo>
                  <a:pt x="27940" y="97154"/>
                </a:lnTo>
                <a:lnTo>
                  <a:pt x="30354" y="110109"/>
                </a:lnTo>
                <a:lnTo>
                  <a:pt x="37338" y="120904"/>
                </a:lnTo>
                <a:lnTo>
                  <a:pt x="51309" y="138176"/>
                </a:lnTo>
                <a:lnTo>
                  <a:pt x="69977" y="155447"/>
                </a:lnTo>
                <a:lnTo>
                  <a:pt x="102617" y="192151"/>
                </a:lnTo>
                <a:lnTo>
                  <a:pt x="121285" y="211582"/>
                </a:lnTo>
                <a:lnTo>
                  <a:pt x="130557" y="222376"/>
                </a:lnTo>
                <a:lnTo>
                  <a:pt x="135256" y="228854"/>
                </a:lnTo>
                <a:lnTo>
                  <a:pt x="135256" y="231013"/>
                </a:lnTo>
                <a:lnTo>
                  <a:pt x="142240" y="222376"/>
                </a:lnTo>
                <a:lnTo>
                  <a:pt x="144654" y="222376"/>
                </a:lnTo>
                <a:lnTo>
                  <a:pt x="146939" y="220217"/>
                </a:lnTo>
                <a:lnTo>
                  <a:pt x="151638" y="213741"/>
                </a:lnTo>
                <a:lnTo>
                  <a:pt x="151638" y="200786"/>
                </a:lnTo>
                <a:lnTo>
                  <a:pt x="146939" y="194310"/>
                </a:lnTo>
                <a:lnTo>
                  <a:pt x="144654" y="187832"/>
                </a:lnTo>
                <a:lnTo>
                  <a:pt x="142240" y="174879"/>
                </a:lnTo>
                <a:lnTo>
                  <a:pt x="135256" y="166242"/>
                </a:lnTo>
                <a:lnTo>
                  <a:pt x="125985" y="151129"/>
                </a:lnTo>
                <a:lnTo>
                  <a:pt x="121285" y="142494"/>
                </a:lnTo>
                <a:lnTo>
                  <a:pt x="121285" y="131698"/>
                </a:lnTo>
                <a:lnTo>
                  <a:pt x="121285" y="84201"/>
                </a:lnTo>
                <a:lnTo>
                  <a:pt x="121285" y="77723"/>
                </a:lnTo>
                <a:lnTo>
                  <a:pt x="116586" y="71247"/>
                </a:lnTo>
                <a:lnTo>
                  <a:pt x="114300" y="62610"/>
                </a:lnTo>
                <a:lnTo>
                  <a:pt x="111887" y="53975"/>
                </a:lnTo>
                <a:lnTo>
                  <a:pt x="100331" y="38861"/>
                </a:lnTo>
                <a:lnTo>
                  <a:pt x="88647" y="23748"/>
                </a:lnTo>
                <a:lnTo>
                  <a:pt x="88647" y="2590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29" name="Freeform 629"/>
          <p:cNvSpPr/>
          <p:nvPr/>
        </p:nvSpPr>
        <p:spPr>
          <a:xfrm>
            <a:off x="8746235" y="3185160"/>
            <a:ext cx="281179" cy="718693"/>
          </a:xfrm>
          <a:custGeom>
            <a:avLst/>
            <a:gdLst/>
            <a:ahLst/>
            <a:cxnLst/>
            <a:rect l="0" t="0" r="0" b="0"/>
            <a:pathLst>
              <a:path w="281179" h="718693">
                <a:moveTo>
                  <a:pt x="0" y="306451"/>
                </a:moveTo>
                <a:lnTo>
                  <a:pt x="4699" y="312929"/>
                </a:lnTo>
                <a:lnTo>
                  <a:pt x="13971" y="325882"/>
                </a:lnTo>
                <a:lnTo>
                  <a:pt x="30226" y="340995"/>
                </a:lnTo>
                <a:lnTo>
                  <a:pt x="44196" y="353950"/>
                </a:lnTo>
                <a:lnTo>
                  <a:pt x="60453" y="369062"/>
                </a:lnTo>
                <a:lnTo>
                  <a:pt x="78995" y="386335"/>
                </a:lnTo>
                <a:lnTo>
                  <a:pt x="83694" y="397130"/>
                </a:lnTo>
                <a:lnTo>
                  <a:pt x="88266" y="403606"/>
                </a:lnTo>
                <a:lnTo>
                  <a:pt x="95250" y="414401"/>
                </a:lnTo>
                <a:lnTo>
                  <a:pt x="95250" y="425196"/>
                </a:lnTo>
                <a:lnTo>
                  <a:pt x="99949" y="433833"/>
                </a:lnTo>
                <a:lnTo>
                  <a:pt x="102235" y="444627"/>
                </a:lnTo>
                <a:lnTo>
                  <a:pt x="102235" y="453264"/>
                </a:lnTo>
                <a:lnTo>
                  <a:pt x="99949" y="461899"/>
                </a:lnTo>
                <a:lnTo>
                  <a:pt x="95250" y="474854"/>
                </a:lnTo>
                <a:lnTo>
                  <a:pt x="92965" y="489967"/>
                </a:lnTo>
                <a:lnTo>
                  <a:pt x="90679" y="505080"/>
                </a:lnTo>
                <a:lnTo>
                  <a:pt x="92965" y="505080"/>
                </a:lnTo>
                <a:lnTo>
                  <a:pt x="95250" y="505080"/>
                </a:lnTo>
                <a:lnTo>
                  <a:pt x="102235" y="509398"/>
                </a:lnTo>
                <a:lnTo>
                  <a:pt x="109221" y="505080"/>
                </a:lnTo>
                <a:lnTo>
                  <a:pt x="113793" y="505080"/>
                </a:lnTo>
                <a:lnTo>
                  <a:pt x="116206" y="505080"/>
                </a:lnTo>
                <a:lnTo>
                  <a:pt x="120778" y="509398"/>
                </a:lnTo>
                <a:lnTo>
                  <a:pt x="125476" y="511557"/>
                </a:lnTo>
                <a:lnTo>
                  <a:pt x="130175" y="518033"/>
                </a:lnTo>
                <a:lnTo>
                  <a:pt x="137033" y="518033"/>
                </a:lnTo>
                <a:lnTo>
                  <a:pt x="146432" y="518033"/>
                </a:lnTo>
                <a:lnTo>
                  <a:pt x="146432" y="513715"/>
                </a:lnTo>
                <a:lnTo>
                  <a:pt x="153290" y="511557"/>
                </a:lnTo>
                <a:lnTo>
                  <a:pt x="157988" y="505080"/>
                </a:lnTo>
                <a:lnTo>
                  <a:pt x="164973" y="500761"/>
                </a:lnTo>
                <a:lnTo>
                  <a:pt x="169672" y="492126"/>
                </a:lnTo>
                <a:lnTo>
                  <a:pt x="174245" y="483489"/>
                </a:lnTo>
                <a:lnTo>
                  <a:pt x="176531" y="474854"/>
                </a:lnTo>
                <a:lnTo>
                  <a:pt x="176531" y="466217"/>
                </a:lnTo>
                <a:lnTo>
                  <a:pt x="183516" y="472695"/>
                </a:lnTo>
                <a:lnTo>
                  <a:pt x="190500" y="479171"/>
                </a:lnTo>
                <a:lnTo>
                  <a:pt x="195199" y="483489"/>
                </a:lnTo>
                <a:lnTo>
                  <a:pt x="197485" y="492126"/>
                </a:lnTo>
                <a:lnTo>
                  <a:pt x="206757" y="509398"/>
                </a:lnTo>
                <a:lnTo>
                  <a:pt x="213742" y="526670"/>
                </a:lnTo>
                <a:lnTo>
                  <a:pt x="223012" y="567564"/>
                </a:lnTo>
                <a:lnTo>
                  <a:pt x="227711" y="584836"/>
                </a:lnTo>
                <a:lnTo>
                  <a:pt x="234696" y="602108"/>
                </a:lnTo>
                <a:lnTo>
                  <a:pt x="234696" y="606426"/>
                </a:lnTo>
                <a:lnTo>
                  <a:pt x="239269" y="610743"/>
                </a:lnTo>
                <a:lnTo>
                  <a:pt x="248667" y="621539"/>
                </a:lnTo>
                <a:lnTo>
                  <a:pt x="250953" y="625857"/>
                </a:lnTo>
                <a:lnTo>
                  <a:pt x="255524" y="632333"/>
                </a:lnTo>
                <a:lnTo>
                  <a:pt x="257937" y="638811"/>
                </a:lnTo>
                <a:lnTo>
                  <a:pt x="257937" y="647446"/>
                </a:lnTo>
                <a:lnTo>
                  <a:pt x="257937" y="664718"/>
                </a:lnTo>
                <a:lnTo>
                  <a:pt x="257937" y="681990"/>
                </a:lnTo>
                <a:lnTo>
                  <a:pt x="257937" y="697104"/>
                </a:lnTo>
                <a:lnTo>
                  <a:pt x="257937" y="707898"/>
                </a:lnTo>
                <a:lnTo>
                  <a:pt x="257937" y="718693"/>
                </a:lnTo>
                <a:lnTo>
                  <a:pt x="264922" y="716535"/>
                </a:lnTo>
                <a:lnTo>
                  <a:pt x="267208" y="714376"/>
                </a:lnTo>
                <a:lnTo>
                  <a:pt x="271908" y="710058"/>
                </a:lnTo>
                <a:lnTo>
                  <a:pt x="276480" y="705739"/>
                </a:lnTo>
                <a:lnTo>
                  <a:pt x="278766" y="701421"/>
                </a:lnTo>
                <a:lnTo>
                  <a:pt x="278766" y="692786"/>
                </a:lnTo>
                <a:lnTo>
                  <a:pt x="281179" y="686308"/>
                </a:lnTo>
                <a:lnTo>
                  <a:pt x="281179" y="677673"/>
                </a:lnTo>
                <a:lnTo>
                  <a:pt x="281179" y="666877"/>
                </a:lnTo>
                <a:lnTo>
                  <a:pt x="278766" y="656083"/>
                </a:lnTo>
                <a:lnTo>
                  <a:pt x="274194" y="643129"/>
                </a:lnTo>
                <a:lnTo>
                  <a:pt x="269495" y="630174"/>
                </a:lnTo>
                <a:lnTo>
                  <a:pt x="264922" y="617220"/>
                </a:lnTo>
                <a:lnTo>
                  <a:pt x="260223" y="606426"/>
                </a:lnTo>
                <a:lnTo>
                  <a:pt x="257937" y="595630"/>
                </a:lnTo>
                <a:lnTo>
                  <a:pt x="253238" y="589154"/>
                </a:lnTo>
                <a:lnTo>
                  <a:pt x="225425" y="567564"/>
                </a:lnTo>
                <a:lnTo>
                  <a:pt x="225425" y="558927"/>
                </a:lnTo>
                <a:lnTo>
                  <a:pt x="227711" y="552451"/>
                </a:lnTo>
                <a:lnTo>
                  <a:pt x="229997" y="539496"/>
                </a:lnTo>
                <a:lnTo>
                  <a:pt x="234696" y="526670"/>
                </a:lnTo>
                <a:lnTo>
                  <a:pt x="234696" y="518033"/>
                </a:lnTo>
                <a:lnTo>
                  <a:pt x="234696" y="511557"/>
                </a:lnTo>
                <a:lnTo>
                  <a:pt x="234696" y="502920"/>
                </a:lnTo>
                <a:lnTo>
                  <a:pt x="234696" y="494285"/>
                </a:lnTo>
                <a:lnTo>
                  <a:pt x="229997" y="489967"/>
                </a:lnTo>
                <a:lnTo>
                  <a:pt x="227711" y="483489"/>
                </a:lnTo>
                <a:lnTo>
                  <a:pt x="223012" y="470536"/>
                </a:lnTo>
                <a:lnTo>
                  <a:pt x="213742" y="461899"/>
                </a:lnTo>
                <a:lnTo>
                  <a:pt x="206757" y="451105"/>
                </a:lnTo>
                <a:lnTo>
                  <a:pt x="197485" y="438151"/>
                </a:lnTo>
                <a:lnTo>
                  <a:pt x="192786" y="425196"/>
                </a:lnTo>
                <a:lnTo>
                  <a:pt x="190500" y="416561"/>
                </a:lnTo>
                <a:lnTo>
                  <a:pt x="190500" y="405765"/>
                </a:lnTo>
                <a:lnTo>
                  <a:pt x="190500" y="397130"/>
                </a:lnTo>
                <a:lnTo>
                  <a:pt x="192786" y="386335"/>
                </a:lnTo>
                <a:lnTo>
                  <a:pt x="195199" y="377699"/>
                </a:lnTo>
                <a:lnTo>
                  <a:pt x="197485" y="369062"/>
                </a:lnTo>
                <a:lnTo>
                  <a:pt x="206757" y="364744"/>
                </a:lnTo>
                <a:lnTo>
                  <a:pt x="209170" y="358268"/>
                </a:lnTo>
                <a:lnTo>
                  <a:pt x="216028" y="353950"/>
                </a:lnTo>
                <a:lnTo>
                  <a:pt x="223012" y="347473"/>
                </a:lnTo>
                <a:lnTo>
                  <a:pt x="250953" y="332360"/>
                </a:lnTo>
                <a:lnTo>
                  <a:pt x="257937" y="325882"/>
                </a:lnTo>
                <a:lnTo>
                  <a:pt x="260223" y="321564"/>
                </a:lnTo>
                <a:lnTo>
                  <a:pt x="267208" y="319406"/>
                </a:lnTo>
                <a:lnTo>
                  <a:pt x="271908" y="312929"/>
                </a:lnTo>
                <a:lnTo>
                  <a:pt x="274194" y="306451"/>
                </a:lnTo>
                <a:lnTo>
                  <a:pt x="276480" y="302133"/>
                </a:lnTo>
                <a:lnTo>
                  <a:pt x="278766" y="291338"/>
                </a:lnTo>
                <a:lnTo>
                  <a:pt x="276480" y="289180"/>
                </a:lnTo>
                <a:lnTo>
                  <a:pt x="267208" y="289180"/>
                </a:lnTo>
                <a:lnTo>
                  <a:pt x="260223" y="284862"/>
                </a:lnTo>
                <a:lnTo>
                  <a:pt x="257937" y="282702"/>
                </a:lnTo>
                <a:lnTo>
                  <a:pt x="257937" y="280544"/>
                </a:lnTo>
                <a:lnTo>
                  <a:pt x="250953" y="276225"/>
                </a:lnTo>
                <a:lnTo>
                  <a:pt x="246254" y="269749"/>
                </a:lnTo>
                <a:lnTo>
                  <a:pt x="239269" y="263271"/>
                </a:lnTo>
                <a:lnTo>
                  <a:pt x="234696" y="261112"/>
                </a:lnTo>
                <a:lnTo>
                  <a:pt x="227711" y="256794"/>
                </a:lnTo>
                <a:lnTo>
                  <a:pt x="227711" y="248158"/>
                </a:lnTo>
                <a:lnTo>
                  <a:pt x="227711" y="239523"/>
                </a:lnTo>
                <a:lnTo>
                  <a:pt x="227711" y="228727"/>
                </a:lnTo>
                <a:lnTo>
                  <a:pt x="227711" y="224410"/>
                </a:lnTo>
                <a:lnTo>
                  <a:pt x="225425" y="220092"/>
                </a:lnTo>
                <a:lnTo>
                  <a:pt x="223012" y="220092"/>
                </a:lnTo>
                <a:lnTo>
                  <a:pt x="220726" y="220092"/>
                </a:lnTo>
                <a:lnTo>
                  <a:pt x="213742" y="213614"/>
                </a:lnTo>
                <a:lnTo>
                  <a:pt x="213742" y="211456"/>
                </a:lnTo>
                <a:lnTo>
                  <a:pt x="209170" y="211456"/>
                </a:lnTo>
                <a:lnTo>
                  <a:pt x="206757" y="209296"/>
                </a:lnTo>
                <a:lnTo>
                  <a:pt x="206757" y="204979"/>
                </a:lnTo>
                <a:lnTo>
                  <a:pt x="197485" y="189865"/>
                </a:lnTo>
                <a:lnTo>
                  <a:pt x="197485" y="183388"/>
                </a:lnTo>
                <a:lnTo>
                  <a:pt x="195199" y="183388"/>
                </a:lnTo>
                <a:lnTo>
                  <a:pt x="192786" y="181230"/>
                </a:lnTo>
                <a:lnTo>
                  <a:pt x="188215" y="181230"/>
                </a:lnTo>
                <a:lnTo>
                  <a:pt x="176531" y="181230"/>
                </a:lnTo>
                <a:lnTo>
                  <a:pt x="171958" y="181230"/>
                </a:lnTo>
                <a:lnTo>
                  <a:pt x="167259" y="177038"/>
                </a:lnTo>
                <a:lnTo>
                  <a:pt x="164973" y="174880"/>
                </a:lnTo>
                <a:lnTo>
                  <a:pt x="162687" y="170562"/>
                </a:lnTo>
                <a:lnTo>
                  <a:pt x="157988" y="161925"/>
                </a:lnTo>
                <a:lnTo>
                  <a:pt x="157988" y="151131"/>
                </a:lnTo>
                <a:lnTo>
                  <a:pt x="162687" y="138176"/>
                </a:lnTo>
                <a:lnTo>
                  <a:pt x="162687" y="133858"/>
                </a:lnTo>
                <a:lnTo>
                  <a:pt x="164973" y="127381"/>
                </a:lnTo>
                <a:lnTo>
                  <a:pt x="167259" y="120905"/>
                </a:lnTo>
                <a:lnTo>
                  <a:pt x="171958" y="116587"/>
                </a:lnTo>
                <a:lnTo>
                  <a:pt x="176531" y="112269"/>
                </a:lnTo>
                <a:lnTo>
                  <a:pt x="183516" y="112269"/>
                </a:lnTo>
                <a:lnTo>
                  <a:pt x="183516" y="105792"/>
                </a:lnTo>
                <a:lnTo>
                  <a:pt x="183516" y="97156"/>
                </a:lnTo>
                <a:lnTo>
                  <a:pt x="183516" y="90679"/>
                </a:lnTo>
                <a:lnTo>
                  <a:pt x="183516" y="84201"/>
                </a:lnTo>
                <a:lnTo>
                  <a:pt x="176531" y="60452"/>
                </a:lnTo>
                <a:lnTo>
                  <a:pt x="171958" y="41021"/>
                </a:lnTo>
                <a:lnTo>
                  <a:pt x="169672" y="34544"/>
                </a:lnTo>
                <a:lnTo>
                  <a:pt x="164973" y="30226"/>
                </a:lnTo>
                <a:lnTo>
                  <a:pt x="162687" y="28068"/>
                </a:lnTo>
                <a:lnTo>
                  <a:pt x="155703" y="28068"/>
                </a:lnTo>
                <a:lnTo>
                  <a:pt x="153290" y="28068"/>
                </a:lnTo>
                <a:lnTo>
                  <a:pt x="151004" y="21590"/>
                </a:lnTo>
                <a:lnTo>
                  <a:pt x="146432" y="15113"/>
                </a:lnTo>
                <a:lnTo>
                  <a:pt x="144019" y="6477"/>
                </a:lnTo>
                <a:lnTo>
                  <a:pt x="141733" y="6477"/>
                </a:lnTo>
                <a:lnTo>
                  <a:pt x="139446" y="0"/>
                </a:lnTo>
                <a:lnTo>
                  <a:pt x="134747" y="0"/>
                </a:lnTo>
                <a:lnTo>
                  <a:pt x="132461" y="0"/>
                </a:lnTo>
                <a:lnTo>
                  <a:pt x="123191" y="0"/>
                </a:lnTo>
                <a:lnTo>
                  <a:pt x="120778" y="8637"/>
                </a:lnTo>
                <a:lnTo>
                  <a:pt x="116206" y="15113"/>
                </a:lnTo>
                <a:lnTo>
                  <a:pt x="113793" y="21590"/>
                </a:lnTo>
                <a:lnTo>
                  <a:pt x="113793" y="34544"/>
                </a:lnTo>
                <a:lnTo>
                  <a:pt x="113793" y="38862"/>
                </a:lnTo>
                <a:lnTo>
                  <a:pt x="116206" y="45339"/>
                </a:lnTo>
                <a:lnTo>
                  <a:pt x="102235" y="45339"/>
                </a:lnTo>
                <a:lnTo>
                  <a:pt x="99949" y="47499"/>
                </a:lnTo>
                <a:lnTo>
                  <a:pt x="92965" y="49657"/>
                </a:lnTo>
                <a:lnTo>
                  <a:pt x="85980" y="56135"/>
                </a:lnTo>
                <a:lnTo>
                  <a:pt x="78995" y="58294"/>
                </a:lnTo>
                <a:lnTo>
                  <a:pt x="72009" y="66930"/>
                </a:lnTo>
                <a:lnTo>
                  <a:pt x="65024" y="73406"/>
                </a:lnTo>
                <a:lnTo>
                  <a:pt x="62738" y="77725"/>
                </a:lnTo>
                <a:lnTo>
                  <a:pt x="62738" y="79883"/>
                </a:lnTo>
                <a:lnTo>
                  <a:pt x="62738" y="84201"/>
                </a:lnTo>
                <a:lnTo>
                  <a:pt x="65024" y="88519"/>
                </a:lnTo>
                <a:lnTo>
                  <a:pt x="65024" y="92837"/>
                </a:lnTo>
                <a:lnTo>
                  <a:pt x="69723" y="92837"/>
                </a:lnTo>
                <a:lnTo>
                  <a:pt x="53468" y="131700"/>
                </a:lnTo>
                <a:lnTo>
                  <a:pt x="53468" y="133858"/>
                </a:lnTo>
                <a:lnTo>
                  <a:pt x="55754" y="133858"/>
                </a:lnTo>
                <a:lnTo>
                  <a:pt x="58040" y="138176"/>
                </a:lnTo>
                <a:lnTo>
                  <a:pt x="62738" y="140336"/>
                </a:lnTo>
                <a:lnTo>
                  <a:pt x="62738" y="142494"/>
                </a:lnTo>
                <a:lnTo>
                  <a:pt x="62738" y="144654"/>
                </a:lnTo>
                <a:lnTo>
                  <a:pt x="62738" y="151131"/>
                </a:lnTo>
                <a:lnTo>
                  <a:pt x="60453" y="155449"/>
                </a:lnTo>
                <a:lnTo>
                  <a:pt x="55754" y="166244"/>
                </a:lnTo>
                <a:lnTo>
                  <a:pt x="44196" y="185548"/>
                </a:lnTo>
                <a:lnTo>
                  <a:pt x="37211" y="185548"/>
                </a:lnTo>
                <a:lnTo>
                  <a:pt x="34798" y="183388"/>
                </a:lnTo>
                <a:lnTo>
                  <a:pt x="32512" y="183388"/>
                </a:lnTo>
                <a:lnTo>
                  <a:pt x="30226" y="183388"/>
                </a:lnTo>
                <a:lnTo>
                  <a:pt x="27941" y="189865"/>
                </a:lnTo>
                <a:lnTo>
                  <a:pt x="23242" y="192025"/>
                </a:lnTo>
                <a:lnTo>
                  <a:pt x="20956" y="192025"/>
                </a:lnTo>
                <a:lnTo>
                  <a:pt x="27941" y="200661"/>
                </a:lnTo>
                <a:lnTo>
                  <a:pt x="27941" y="209296"/>
                </a:lnTo>
                <a:lnTo>
                  <a:pt x="27941" y="220092"/>
                </a:lnTo>
                <a:lnTo>
                  <a:pt x="27941" y="226569"/>
                </a:lnTo>
                <a:lnTo>
                  <a:pt x="23242" y="241681"/>
                </a:lnTo>
                <a:lnTo>
                  <a:pt x="20956" y="252476"/>
                </a:lnTo>
                <a:lnTo>
                  <a:pt x="20956" y="261112"/>
                </a:lnTo>
                <a:lnTo>
                  <a:pt x="13971" y="263271"/>
                </a:lnTo>
                <a:lnTo>
                  <a:pt x="11558" y="269749"/>
                </a:lnTo>
                <a:lnTo>
                  <a:pt x="9271" y="271907"/>
                </a:lnTo>
                <a:lnTo>
                  <a:pt x="6985" y="278385"/>
                </a:lnTo>
                <a:lnTo>
                  <a:pt x="2286" y="291338"/>
                </a:lnTo>
                <a:lnTo>
                  <a:pt x="0" y="302133"/>
                </a:lnTo>
                <a:lnTo>
                  <a:pt x="0" y="30645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0" name="Freeform 630"/>
          <p:cNvSpPr/>
          <p:nvPr/>
        </p:nvSpPr>
        <p:spPr>
          <a:xfrm>
            <a:off x="8746235" y="3185160"/>
            <a:ext cx="281179" cy="718693"/>
          </a:xfrm>
          <a:custGeom>
            <a:avLst/>
            <a:gdLst/>
            <a:ahLst/>
            <a:cxnLst/>
            <a:rect l="0" t="0" r="0" b="0"/>
            <a:pathLst>
              <a:path w="281179" h="718693">
                <a:moveTo>
                  <a:pt x="0" y="306451"/>
                </a:moveTo>
                <a:lnTo>
                  <a:pt x="4699" y="312929"/>
                </a:lnTo>
                <a:lnTo>
                  <a:pt x="13971" y="325882"/>
                </a:lnTo>
                <a:lnTo>
                  <a:pt x="30226" y="340995"/>
                </a:lnTo>
                <a:lnTo>
                  <a:pt x="44196" y="353950"/>
                </a:lnTo>
                <a:lnTo>
                  <a:pt x="60453" y="369062"/>
                </a:lnTo>
                <a:lnTo>
                  <a:pt x="78995" y="386335"/>
                </a:lnTo>
                <a:lnTo>
                  <a:pt x="83694" y="397130"/>
                </a:lnTo>
                <a:lnTo>
                  <a:pt x="88266" y="403606"/>
                </a:lnTo>
                <a:lnTo>
                  <a:pt x="95250" y="414401"/>
                </a:lnTo>
                <a:lnTo>
                  <a:pt x="95250" y="425196"/>
                </a:lnTo>
                <a:lnTo>
                  <a:pt x="99949" y="433833"/>
                </a:lnTo>
                <a:lnTo>
                  <a:pt x="102235" y="444627"/>
                </a:lnTo>
                <a:lnTo>
                  <a:pt x="102235" y="453264"/>
                </a:lnTo>
                <a:lnTo>
                  <a:pt x="99949" y="461899"/>
                </a:lnTo>
                <a:lnTo>
                  <a:pt x="95250" y="474854"/>
                </a:lnTo>
                <a:lnTo>
                  <a:pt x="92965" y="489967"/>
                </a:lnTo>
                <a:lnTo>
                  <a:pt x="90679" y="505080"/>
                </a:lnTo>
                <a:lnTo>
                  <a:pt x="92965" y="505080"/>
                </a:lnTo>
                <a:lnTo>
                  <a:pt x="95250" y="505080"/>
                </a:lnTo>
                <a:lnTo>
                  <a:pt x="102235" y="509398"/>
                </a:lnTo>
                <a:lnTo>
                  <a:pt x="109221" y="505080"/>
                </a:lnTo>
                <a:lnTo>
                  <a:pt x="113793" y="505080"/>
                </a:lnTo>
                <a:lnTo>
                  <a:pt x="116206" y="505080"/>
                </a:lnTo>
                <a:lnTo>
                  <a:pt x="120778" y="509398"/>
                </a:lnTo>
                <a:lnTo>
                  <a:pt x="125476" y="511557"/>
                </a:lnTo>
                <a:lnTo>
                  <a:pt x="130175" y="518033"/>
                </a:lnTo>
                <a:lnTo>
                  <a:pt x="137033" y="518033"/>
                </a:lnTo>
                <a:lnTo>
                  <a:pt x="146432" y="518033"/>
                </a:lnTo>
                <a:lnTo>
                  <a:pt x="146432" y="513715"/>
                </a:lnTo>
                <a:lnTo>
                  <a:pt x="153290" y="511557"/>
                </a:lnTo>
                <a:lnTo>
                  <a:pt x="157988" y="505080"/>
                </a:lnTo>
                <a:lnTo>
                  <a:pt x="164973" y="500761"/>
                </a:lnTo>
                <a:lnTo>
                  <a:pt x="169672" y="492126"/>
                </a:lnTo>
                <a:lnTo>
                  <a:pt x="174245" y="483489"/>
                </a:lnTo>
                <a:lnTo>
                  <a:pt x="176531" y="474854"/>
                </a:lnTo>
                <a:lnTo>
                  <a:pt x="176531" y="466217"/>
                </a:lnTo>
                <a:lnTo>
                  <a:pt x="183516" y="472695"/>
                </a:lnTo>
                <a:lnTo>
                  <a:pt x="190500" y="479171"/>
                </a:lnTo>
                <a:lnTo>
                  <a:pt x="195199" y="483489"/>
                </a:lnTo>
                <a:lnTo>
                  <a:pt x="197485" y="492126"/>
                </a:lnTo>
                <a:lnTo>
                  <a:pt x="206757" y="509398"/>
                </a:lnTo>
                <a:lnTo>
                  <a:pt x="213742" y="526670"/>
                </a:lnTo>
                <a:lnTo>
                  <a:pt x="223012" y="567564"/>
                </a:lnTo>
                <a:lnTo>
                  <a:pt x="227711" y="584836"/>
                </a:lnTo>
                <a:lnTo>
                  <a:pt x="234696" y="602108"/>
                </a:lnTo>
                <a:lnTo>
                  <a:pt x="234696" y="606426"/>
                </a:lnTo>
                <a:lnTo>
                  <a:pt x="239269" y="610743"/>
                </a:lnTo>
                <a:lnTo>
                  <a:pt x="248667" y="621539"/>
                </a:lnTo>
                <a:lnTo>
                  <a:pt x="250953" y="625857"/>
                </a:lnTo>
                <a:lnTo>
                  <a:pt x="255524" y="632333"/>
                </a:lnTo>
                <a:lnTo>
                  <a:pt x="257937" y="638811"/>
                </a:lnTo>
                <a:lnTo>
                  <a:pt x="257937" y="647446"/>
                </a:lnTo>
                <a:lnTo>
                  <a:pt x="257937" y="664718"/>
                </a:lnTo>
                <a:lnTo>
                  <a:pt x="257937" y="681990"/>
                </a:lnTo>
                <a:lnTo>
                  <a:pt x="257937" y="697104"/>
                </a:lnTo>
                <a:lnTo>
                  <a:pt x="257937" y="707898"/>
                </a:lnTo>
                <a:lnTo>
                  <a:pt x="257937" y="718693"/>
                </a:lnTo>
                <a:lnTo>
                  <a:pt x="264922" y="716535"/>
                </a:lnTo>
                <a:lnTo>
                  <a:pt x="267208" y="714376"/>
                </a:lnTo>
                <a:lnTo>
                  <a:pt x="271908" y="710058"/>
                </a:lnTo>
                <a:lnTo>
                  <a:pt x="276480" y="705739"/>
                </a:lnTo>
                <a:lnTo>
                  <a:pt x="278766" y="701421"/>
                </a:lnTo>
                <a:lnTo>
                  <a:pt x="278766" y="692786"/>
                </a:lnTo>
                <a:lnTo>
                  <a:pt x="281179" y="686308"/>
                </a:lnTo>
                <a:lnTo>
                  <a:pt x="281179" y="677673"/>
                </a:lnTo>
                <a:lnTo>
                  <a:pt x="281179" y="666877"/>
                </a:lnTo>
                <a:lnTo>
                  <a:pt x="278766" y="656083"/>
                </a:lnTo>
                <a:lnTo>
                  <a:pt x="274194" y="643129"/>
                </a:lnTo>
                <a:lnTo>
                  <a:pt x="269495" y="630174"/>
                </a:lnTo>
                <a:lnTo>
                  <a:pt x="264922" y="617220"/>
                </a:lnTo>
                <a:lnTo>
                  <a:pt x="260223" y="606426"/>
                </a:lnTo>
                <a:lnTo>
                  <a:pt x="257937" y="595630"/>
                </a:lnTo>
                <a:lnTo>
                  <a:pt x="253238" y="589154"/>
                </a:lnTo>
                <a:lnTo>
                  <a:pt x="225425" y="567564"/>
                </a:lnTo>
                <a:lnTo>
                  <a:pt x="225425" y="558927"/>
                </a:lnTo>
                <a:lnTo>
                  <a:pt x="227711" y="552451"/>
                </a:lnTo>
                <a:lnTo>
                  <a:pt x="229997" y="539496"/>
                </a:lnTo>
                <a:lnTo>
                  <a:pt x="234696" y="526670"/>
                </a:lnTo>
                <a:lnTo>
                  <a:pt x="234696" y="518033"/>
                </a:lnTo>
                <a:lnTo>
                  <a:pt x="234696" y="511557"/>
                </a:lnTo>
                <a:lnTo>
                  <a:pt x="234696" y="502920"/>
                </a:lnTo>
                <a:lnTo>
                  <a:pt x="234696" y="494285"/>
                </a:lnTo>
                <a:lnTo>
                  <a:pt x="229997" y="489967"/>
                </a:lnTo>
                <a:lnTo>
                  <a:pt x="227711" y="483489"/>
                </a:lnTo>
                <a:lnTo>
                  <a:pt x="223012" y="470536"/>
                </a:lnTo>
                <a:lnTo>
                  <a:pt x="213742" y="461899"/>
                </a:lnTo>
                <a:lnTo>
                  <a:pt x="206757" y="451105"/>
                </a:lnTo>
                <a:lnTo>
                  <a:pt x="197485" y="438151"/>
                </a:lnTo>
                <a:lnTo>
                  <a:pt x="192786" y="425196"/>
                </a:lnTo>
                <a:lnTo>
                  <a:pt x="190500" y="416561"/>
                </a:lnTo>
                <a:lnTo>
                  <a:pt x="190500" y="405765"/>
                </a:lnTo>
                <a:lnTo>
                  <a:pt x="190500" y="397130"/>
                </a:lnTo>
                <a:lnTo>
                  <a:pt x="192786" y="386335"/>
                </a:lnTo>
                <a:lnTo>
                  <a:pt x="195199" y="377699"/>
                </a:lnTo>
                <a:lnTo>
                  <a:pt x="197485" y="369062"/>
                </a:lnTo>
                <a:lnTo>
                  <a:pt x="206757" y="364744"/>
                </a:lnTo>
                <a:lnTo>
                  <a:pt x="209170" y="358268"/>
                </a:lnTo>
                <a:lnTo>
                  <a:pt x="216028" y="353950"/>
                </a:lnTo>
                <a:lnTo>
                  <a:pt x="223012" y="347473"/>
                </a:lnTo>
                <a:lnTo>
                  <a:pt x="250953" y="332360"/>
                </a:lnTo>
                <a:lnTo>
                  <a:pt x="257937" y="325882"/>
                </a:lnTo>
                <a:lnTo>
                  <a:pt x="260223" y="321564"/>
                </a:lnTo>
                <a:lnTo>
                  <a:pt x="267208" y="319406"/>
                </a:lnTo>
                <a:lnTo>
                  <a:pt x="271908" y="312929"/>
                </a:lnTo>
                <a:lnTo>
                  <a:pt x="274194" y="306451"/>
                </a:lnTo>
                <a:lnTo>
                  <a:pt x="276480" y="302133"/>
                </a:lnTo>
                <a:lnTo>
                  <a:pt x="278766" y="291338"/>
                </a:lnTo>
                <a:lnTo>
                  <a:pt x="276480" y="289180"/>
                </a:lnTo>
                <a:lnTo>
                  <a:pt x="267208" y="289180"/>
                </a:lnTo>
                <a:lnTo>
                  <a:pt x="260223" y="284862"/>
                </a:lnTo>
                <a:lnTo>
                  <a:pt x="257937" y="282702"/>
                </a:lnTo>
                <a:lnTo>
                  <a:pt x="257937" y="280544"/>
                </a:lnTo>
                <a:lnTo>
                  <a:pt x="250953" y="276225"/>
                </a:lnTo>
                <a:lnTo>
                  <a:pt x="246254" y="269749"/>
                </a:lnTo>
                <a:lnTo>
                  <a:pt x="239269" y="263271"/>
                </a:lnTo>
                <a:lnTo>
                  <a:pt x="234696" y="261112"/>
                </a:lnTo>
                <a:lnTo>
                  <a:pt x="227711" y="256794"/>
                </a:lnTo>
                <a:lnTo>
                  <a:pt x="227711" y="248158"/>
                </a:lnTo>
                <a:lnTo>
                  <a:pt x="227711" y="239523"/>
                </a:lnTo>
                <a:lnTo>
                  <a:pt x="227711" y="228727"/>
                </a:lnTo>
                <a:lnTo>
                  <a:pt x="227711" y="224410"/>
                </a:lnTo>
                <a:lnTo>
                  <a:pt x="225425" y="220092"/>
                </a:lnTo>
                <a:lnTo>
                  <a:pt x="223012" y="220092"/>
                </a:lnTo>
                <a:lnTo>
                  <a:pt x="220726" y="220092"/>
                </a:lnTo>
                <a:lnTo>
                  <a:pt x="213742" y="213614"/>
                </a:lnTo>
                <a:lnTo>
                  <a:pt x="213742" y="211456"/>
                </a:lnTo>
                <a:lnTo>
                  <a:pt x="209170" y="211456"/>
                </a:lnTo>
                <a:lnTo>
                  <a:pt x="206757" y="209296"/>
                </a:lnTo>
                <a:lnTo>
                  <a:pt x="206757" y="204979"/>
                </a:lnTo>
                <a:lnTo>
                  <a:pt x="197485" y="189865"/>
                </a:lnTo>
                <a:lnTo>
                  <a:pt x="197485" y="183388"/>
                </a:lnTo>
                <a:lnTo>
                  <a:pt x="195199" y="183388"/>
                </a:lnTo>
                <a:lnTo>
                  <a:pt x="192786" y="181230"/>
                </a:lnTo>
                <a:lnTo>
                  <a:pt x="188215" y="181230"/>
                </a:lnTo>
                <a:lnTo>
                  <a:pt x="176531" y="181230"/>
                </a:lnTo>
                <a:lnTo>
                  <a:pt x="171958" y="181230"/>
                </a:lnTo>
                <a:lnTo>
                  <a:pt x="167259" y="177038"/>
                </a:lnTo>
                <a:lnTo>
                  <a:pt x="164973" y="174880"/>
                </a:lnTo>
                <a:lnTo>
                  <a:pt x="162687" y="170562"/>
                </a:lnTo>
                <a:lnTo>
                  <a:pt x="157988" y="161925"/>
                </a:lnTo>
                <a:lnTo>
                  <a:pt x="157988" y="151131"/>
                </a:lnTo>
                <a:lnTo>
                  <a:pt x="162687" y="138176"/>
                </a:lnTo>
                <a:lnTo>
                  <a:pt x="162687" y="133858"/>
                </a:lnTo>
                <a:lnTo>
                  <a:pt x="164973" y="127381"/>
                </a:lnTo>
                <a:lnTo>
                  <a:pt x="167259" y="120905"/>
                </a:lnTo>
                <a:lnTo>
                  <a:pt x="171958" y="116587"/>
                </a:lnTo>
                <a:lnTo>
                  <a:pt x="176531" y="112269"/>
                </a:lnTo>
                <a:lnTo>
                  <a:pt x="183516" y="112269"/>
                </a:lnTo>
                <a:lnTo>
                  <a:pt x="183516" y="105792"/>
                </a:lnTo>
                <a:lnTo>
                  <a:pt x="183516" y="97156"/>
                </a:lnTo>
                <a:lnTo>
                  <a:pt x="183516" y="90679"/>
                </a:lnTo>
                <a:lnTo>
                  <a:pt x="183516" y="84201"/>
                </a:lnTo>
                <a:lnTo>
                  <a:pt x="176531" y="60452"/>
                </a:lnTo>
                <a:lnTo>
                  <a:pt x="171958" y="41021"/>
                </a:lnTo>
                <a:lnTo>
                  <a:pt x="169672" y="34544"/>
                </a:lnTo>
                <a:lnTo>
                  <a:pt x="164973" y="30226"/>
                </a:lnTo>
                <a:lnTo>
                  <a:pt x="162687" y="28068"/>
                </a:lnTo>
                <a:lnTo>
                  <a:pt x="155703" y="28068"/>
                </a:lnTo>
                <a:lnTo>
                  <a:pt x="153290" y="28068"/>
                </a:lnTo>
                <a:lnTo>
                  <a:pt x="151004" y="21590"/>
                </a:lnTo>
                <a:lnTo>
                  <a:pt x="146432" y="15113"/>
                </a:lnTo>
                <a:lnTo>
                  <a:pt x="144019" y="6477"/>
                </a:lnTo>
                <a:lnTo>
                  <a:pt x="141733" y="6477"/>
                </a:lnTo>
                <a:lnTo>
                  <a:pt x="139446" y="0"/>
                </a:lnTo>
                <a:lnTo>
                  <a:pt x="134747" y="0"/>
                </a:lnTo>
                <a:lnTo>
                  <a:pt x="132461" y="0"/>
                </a:lnTo>
                <a:lnTo>
                  <a:pt x="123191" y="0"/>
                </a:lnTo>
                <a:lnTo>
                  <a:pt x="120778" y="8637"/>
                </a:lnTo>
                <a:lnTo>
                  <a:pt x="116206" y="15113"/>
                </a:lnTo>
                <a:lnTo>
                  <a:pt x="113793" y="21590"/>
                </a:lnTo>
                <a:lnTo>
                  <a:pt x="113793" y="34544"/>
                </a:lnTo>
                <a:lnTo>
                  <a:pt x="113793" y="38862"/>
                </a:lnTo>
                <a:lnTo>
                  <a:pt x="116206" y="45339"/>
                </a:lnTo>
                <a:lnTo>
                  <a:pt x="102235" y="45339"/>
                </a:lnTo>
                <a:lnTo>
                  <a:pt x="99949" y="47499"/>
                </a:lnTo>
                <a:lnTo>
                  <a:pt x="92965" y="49657"/>
                </a:lnTo>
                <a:lnTo>
                  <a:pt x="85980" y="56135"/>
                </a:lnTo>
                <a:lnTo>
                  <a:pt x="78995" y="58294"/>
                </a:lnTo>
                <a:lnTo>
                  <a:pt x="72009" y="66930"/>
                </a:lnTo>
                <a:lnTo>
                  <a:pt x="65024" y="73406"/>
                </a:lnTo>
                <a:lnTo>
                  <a:pt x="62738" y="77725"/>
                </a:lnTo>
                <a:lnTo>
                  <a:pt x="62738" y="79883"/>
                </a:lnTo>
                <a:lnTo>
                  <a:pt x="62738" y="84201"/>
                </a:lnTo>
                <a:lnTo>
                  <a:pt x="65024" y="88519"/>
                </a:lnTo>
                <a:lnTo>
                  <a:pt x="65024" y="92837"/>
                </a:lnTo>
                <a:lnTo>
                  <a:pt x="69723" y="92837"/>
                </a:lnTo>
                <a:lnTo>
                  <a:pt x="53468" y="131700"/>
                </a:lnTo>
                <a:lnTo>
                  <a:pt x="53468" y="133858"/>
                </a:lnTo>
                <a:lnTo>
                  <a:pt x="55754" y="133858"/>
                </a:lnTo>
                <a:lnTo>
                  <a:pt x="58040" y="138176"/>
                </a:lnTo>
                <a:lnTo>
                  <a:pt x="62738" y="140336"/>
                </a:lnTo>
                <a:lnTo>
                  <a:pt x="62738" y="142494"/>
                </a:lnTo>
                <a:lnTo>
                  <a:pt x="62738" y="144654"/>
                </a:lnTo>
                <a:lnTo>
                  <a:pt x="62738" y="151131"/>
                </a:lnTo>
                <a:lnTo>
                  <a:pt x="60453" y="155449"/>
                </a:lnTo>
                <a:lnTo>
                  <a:pt x="55754" y="166244"/>
                </a:lnTo>
                <a:lnTo>
                  <a:pt x="44196" y="185548"/>
                </a:lnTo>
                <a:lnTo>
                  <a:pt x="37211" y="185548"/>
                </a:lnTo>
                <a:lnTo>
                  <a:pt x="34798" y="183388"/>
                </a:lnTo>
                <a:lnTo>
                  <a:pt x="32512" y="183388"/>
                </a:lnTo>
                <a:lnTo>
                  <a:pt x="30226" y="183388"/>
                </a:lnTo>
                <a:lnTo>
                  <a:pt x="27941" y="189865"/>
                </a:lnTo>
                <a:lnTo>
                  <a:pt x="23242" y="192025"/>
                </a:lnTo>
                <a:lnTo>
                  <a:pt x="20956" y="192025"/>
                </a:lnTo>
                <a:lnTo>
                  <a:pt x="27941" y="200661"/>
                </a:lnTo>
                <a:lnTo>
                  <a:pt x="27941" y="209296"/>
                </a:lnTo>
                <a:lnTo>
                  <a:pt x="27941" y="220092"/>
                </a:lnTo>
                <a:lnTo>
                  <a:pt x="27941" y="226569"/>
                </a:lnTo>
                <a:lnTo>
                  <a:pt x="23242" y="241681"/>
                </a:lnTo>
                <a:lnTo>
                  <a:pt x="20956" y="252476"/>
                </a:lnTo>
                <a:lnTo>
                  <a:pt x="20956" y="261112"/>
                </a:lnTo>
                <a:lnTo>
                  <a:pt x="13971" y="263271"/>
                </a:lnTo>
                <a:lnTo>
                  <a:pt x="11558" y="269749"/>
                </a:lnTo>
                <a:lnTo>
                  <a:pt x="9271" y="271907"/>
                </a:lnTo>
                <a:lnTo>
                  <a:pt x="6985" y="278385"/>
                </a:lnTo>
                <a:lnTo>
                  <a:pt x="2286" y="291338"/>
                </a:lnTo>
                <a:lnTo>
                  <a:pt x="0" y="302133"/>
                </a:lnTo>
                <a:lnTo>
                  <a:pt x="0" y="30645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1" name="Freeform 631"/>
          <p:cNvSpPr/>
          <p:nvPr/>
        </p:nvSpPr>
        <p:spPr>
          <a:xfrm>
            <a:off x="8586216" y="3273553"/>
            <a:ext cx="180593" cy="215772"/>
          </a:xfrm>
          <a:custGeom>
            <a:avLst/>
            <a:gdLst/>
            <a:ahLst/>
            <a:cxnLst/>
            <a:rect l="0" t="0" r="0" b="0"/>
            <a:pathLst>
              <a:path w="180593" h="215772">
                <a:moveTo>
                  <a:pt x="180593" y="176911"/>
                </a:moveTo>
                <a:lnTo>
                  <a:pt x="175894" y="176911"/>
                </a:lnTo>
                <a:lnTo>
                  <a:pt x="171323" y="183388"/>
                </a:lnTo>
                <a:lnTo>
                  <a:pt x="166624" y="185546"/>
                </a:lnTo>
                <a:lnTo>
                  <a:pt x="164338" y="192024"/>
                </a:lnTo>
                <a:lnTo>
                  <a:pt x="159765" y="202819"/>
                </a:lnTo>
                <a:lnTo>
                  <a:pt x="157352" y="215772"/>
                </a:lnTo>
                <a:lnTo>
                  <a:pt x="150494" y="204977"/>
                </a:lnTo>
                <a:lnTo>
                  <a:pt x="150494" y="196342"/>
                </a:lnTo>
                <a:lnTo>
                  <a:pt x="145795" y="183388"/>
                </a:lnTo>
                <a:lnTo>
                  <a:pt x="138938" y="166115"/>
                </a:lnTo>
                <a:lnTo>
                  <a:pt x="136525" y="161797"/>
                </a:lnTo>
                <a:lnTo>
                  <a:pt x="129666" y="155320"/>
                </a:lnTo>
                <a:lnTo>
                  <a:pt x="122681" y="155320"/>
                </a:lnTo>
                <a:lnTo>
                  <a:pt x="115697" y="157480"/>
                </a:lnTo>
                <a:lnTo>
                  <a:pt x="104140" y="155320"/>
                </a:lnTo>
                <a:lnTo>
                  <a:pt x="99567" y="155320"/>
                </a:lnTo>
                <a:lnTo>
                  <a:pt x="97281" y="155320"/>
                </a:lnTo>
                <a:lnTo>
                  <a:pt x="94868" y="153162"/>
                </a:lnTo>
                <a:lnTo>
                  <a:pt x="92582" y="151002"/>
                </a:lnTo>
                <a:lnTo>
                  <a:pt x="92582" y="146684"/>
                </a:lnTo>
                <a:lnTo>
                  <a:pt x="92582" y="155320"/>
                </a:lnTo>
                <a:lnTo>
                  <a:pt x="88011" y="161797"/>
                </a:lnTo>
                <a:lnTo>
                  <a:pt x="85598" y="168275"/>
                </a:lnTo>
                <a:lnTo>
                  <a:pt x="78740" y="174751"/>
                </a:lnTo>
                <a:lnTo>
                  <a:pt x="74040" y="181228"/>
                </a:lnTo>
                <a:lnTo>
                  <a:pt x="67182" y="185546"/>
                </a:lnTo>
                <a:lnTo>
                  <a:pt x="57912" y="189864"/>
                </a:lnTo>
                <a:lnTo>
                  <a:pt x="53213" y="192024"/>
                </a:lnTo>
                <a:lnTo>
                  <a:pt x="48640" y="176911"/>
                </a:lnTo>
                <a:lnTo>
                  <a:pt x="46354" y="166115"/>
                </a:lnTo>
                <a:lnTo>
                  <a:pt x="41655" y="153162"/>
                </a:lnTo>
                <a:lnTo>
                  <a:pt x="41655" y="146684"/>
                </a:lnTo>
                <a:lnTo>
                  <a:pt x="41655" y="138049"/>
                </a:lnTo>
                <a:lnTo>
                  <a:pt x="39369" y="133731"/>
                </a:lnTo>
                <a:lnTo>
                  <a:pt x="37084" y="127253"/>
                </a:lnTo>
                <a:lnTo>
                  <a:pt x="34670" y="122936"/>
                </a:lnTo>
                <a:lnTo>
                  <a:pt x="27813" y="114300"/>
                </a:lnTo>
                <a:lnTo>
                  <a:pt x="25527" y="109982"/>
                </a:lnTo>
                <a:lnTo>
                  <a:pt x="25527" y="105790"/>
                </a:lnTo>
                <a:lnTo>
                  <a:pt x="32385" y="88519"/>
                </a:lnTo>
                <a:lnTo>
                  <a:pt x="25527" y="86359"/>
                </a:lnTo>
                <a:lnTo>
                  <a:pt x="18541" y="79882"/>
                </a:lnTo>
                <a:lnTo>
                  <a:pt x="16255" y="77724"/>
                </a:lnTo>
                <a:lnTo>
                  <a:pt x="13842" y="73406"/>
                </a:lnTo>
                <a:lnTo>
                  <a:pt x="13842" y="69088"/>
                </a:lnTo>
                <a:lnTo>
                  <a:pt x="9270" y="66928"/>
                </a:lnTo>
                <a:lnTo>
                  <a:pt x="13842" y="60451"/>
                </a:lnTo>
                <a:lnTo>
                  <a:pt x="16255" y="56133"/>
                </a:lnTo>
                <a:lnTo>
                  <a:pt x="20827" y="51815"/>
                </a:lnTo>
                <a:lnTo>
                  <a:pt x="20827" y="49657"/>
                </a:lnTo>
                <a:lnTo>
                  <a:pt x="20827" y="45338"/>
                </a:lnTo>
                <a:lnTo>
                  <a:pt x="20827" y="38862"/>
                </a:lnTo>
                <a:lnTo>
                  <a:pt x="18541" y="36702"/>
                </a:lnTo>
                <a:lnTo>
                  <a:pt x="9270" y="28067"/>
                </a:lnTo>
                <a:lnTo>
                  <a:pt x="6985" y="25907"/>
                </a:lnTo>
                <a:lnTo>
                  <a:pt x="4572" y="21589"/>
                </a:lnTo>
                <a:lnTo>
                  <a:pt x="0" y="17271"/>
                </a:lnTo>
                <a:lnTo>
                  <a:pt x="0" y="10794"/>
                </a:lnTo>
                <a:lnTo>
                  <a:pt x="0" y="6476"/>
                </a:lnTo>
                <a:lnTo>
                  <a:pt x="4572" y="0"/>
                </a:lnTo>
                <a:lnTo>
                  <a:pt x="6985" y="0"/>
                </a:lnTo>
                <a:lnTo>
                  <a:pt x="9270" y="0"/>
                </a:lnTo>
                <a:lnTo>
                  <a:pt x="20827" y="0"/>
                </a:lnTo>
                <a:lnTo>
                  <a:pt x="34670" y="8636"/>
                </a:lnTo>
                <a:lnTo>
                  <a:pt x="48640" y="19431"/>
                </a:lnTo>
                <a:lnTo>
                  <a:pt x="55499" y="21589"/>
                </a:lnTo>
                <a:lnTo>
                  <a:pt x="55499" y="25907"/>
                </a:lnTo>
                <a:lnTo>
                  <a:pt x="57912" y="30226"/>
                </a:lnTo>
                <a:lnTo>
                  <a:pt x="57912" y="38862"/>
                </a:lnTo>
                <a:lnTo>
                  <a:pt x="55499" y="43180"/>
                </a:lnTo>
                <a:lnTo>
                  <a:pt x="57912" y="47497"/>
                </a:lnTo>
                <a:lnTo>
                  <a:pt x="64769" y="49657"/>
                </a:lnTo>
                <a:lnTo>
                  <a:pt x="67182" y="51815"/>
                </a:lnTo>
                <a:lnTo>
                  <a:pt x="76453" y="51815"/>
                </a:lnTo>
                <a:lnTo>
                  <a:pt x="85598" y="51815"/>
                </a:lnTo>
                <a:lnTo>
                  <a:pt x="92582" y="51815"/>
                </a:lnTo>
                <a:lnTo>
                  <a:pt x="141224" y="51815"/>
                </a:lnTo>
                <a:lnTo>
                  <a:pt x="141224" y="64769"/>
                </a:lnTo>
                <a:lnTo>
                  <a:pt x="136525" y="73406"/>
                </a:lnTo>
                <a:lnTo>
                  <a:pt x="124967" y="88519"/>
                </a:lnTo>
                <a:lnTo>
                  <a:pt x="113411" y="103632"/>
                </a:lnTo>
                <a:lnTo>
                  <a:pt x="108839" y="107950"/>
                </a:lnTo>
                <a:lnTo>
                  <a:pt x="111125" y="114300"/>
                </a:lnTo>
                <a:lnTo>
                  <a:pt x="115697" y="125094"/>
                </a:lnTo>
                <a:lnTo>
                  <a:pt x="122681" y="133731"/>
                </a:lnTo>
                <a:lnTo>
                  <a:pt x="124967" y="135889"/>
                </a:lnTo>
                <a:lnTo>
                  <a:pt x="127380" y="135889"/>
                </a:lnTo>
                <a:lnTo>
                  <a:pt x="129666" y="135889"/>
                </a:lnTo>
                <a:lnTo>
                  <a:pt x="134239" y="133731"/>
                </a:lnTo>
                <a:lnTo>
                  <a:pt x="136525" y="127253"/>
                </a:lnTo>
                <a:lnTo>
                  <a:pt x="136525" y="125094"/>
                </a:lnTo>
                <a:lnTo>
                  <a:pt x="138938" y="114300"/>
                </a:lnTo>
                <a:lnTo>
                  <a:pt x="138938" y="109982"/>
                </a:lnTo>
                <a:lnTo>
                  <a:pt x="141224" y="107950"/>
                </a:lnTo>
                <a:lnTo>
                  <a:pt x="145795" y="116458"/>
                </a:lnTo>
                <a:lnTo>
                  <a:pt x="150494" y="125094"/>
                </a:lnTo>
                <a:lnTo>
                  <a:pt x="157352" y="146684"/>
                </a:lnTo>
                <a:lnTo>
                  <a:pt x="159765" y="166115"/>
                </a:lnTo>
                <a:lnTo>
                  <a:pt x="164338" y="174751"/>
                </a:lnTo>
                <a:lnTo>
                  <a:pt x="169037" y="181228"/>
                </a:lnTo>
                <a:lnTo>
                  <a:pt x="180593" y="17691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2" name="Freeform 632"/>
          <p:cNvSpPr/>
          <p:nvPr/>
        </p:nvSpPr>
        <p:spPr>
          <a:xfrm>
            <a:off x="8586216" y="3273553"/>
            <a:ext cx="180593" cy="215772"/>
          </a:xfrm>
          <a:custGeom>
            <a:avLst/>
            <a:gdLst/>
            <a:ahLst/>
            <a:cxnLst/>
            <a:rect l="0" t="0" r="0" b="0"/>
            <a:pathLst>
              <a:path w="180593" h="215772">
                <a:moveTo>
                  <a:pt x="180593" y="176911"/>
                </a:moveTo>
                <a:lnTo>
                  <a:pt x="175894" y="176911"/>
                </a:lnTo>
                <a:lnTo>
                  <a:pt x="171323" y="183388"/>
                </a:lnTo>
                <a:lnTo>
                  <a:pt x="166624" y="185546"/>
                </a:lnTo>
                <a:lnTo>
                  <a:pt x="164338" y="192024"/>
                </a:lnTo>
                <a:lnTo>
                  <a:pt x="159765" y="202819"/>
                </a:lnTo>
                <a:lnTo>
                  <a:pt x="157352" y="215772"/>
                </a:lnTo>
                <a:lnTo>
                  <a:pt x="150494" y="204977"/>
                </a:lnTo>
                <a:lnTo>
                  <a:pt x="150494" y="196342"/>
                </a:lnTo>
                <a:lnTo>
                  <a:pt x="145795" y="183388"/>
                </a:lnTo>
                <a:lnTo>
                  <a:pt x="138938" y="166115"/>
                </a:lnTo>
                <a:lnTo>
                  <a:pt x="136525" y="161797"/>
                </a:lnTo>
                <a:lnTo>
                  <a:pt x="129666" y="155320"/>
                </a:lnTo>
                <a:lnTo>
                  <a:pt x="122681" y="155320"/>
                </a:lnTo>
                <a:lnTo>
                  <a:pt x="115697" y="157480"/>
                </a:lnTo>
                <a:lnTo>
                  <a:pt x="104140" y="155320"/>
                </a:lnTo>
                <a:lnTo>
                  <a:pt x="99567" y="155320"/>
                </a:lnTo>
                <a:lnTo>
                  <a:pt x="97281" y="155320"/>
                </a:lnTo>
                <a:lnTo>
                  <a:pt x="94868" y="153162"/>
                </a:lnTo>
                <a:lnTo>
                  <a:pt x="92582" y="151002"/>
                </a:lnTo>
                <a:lnTo>
                  <a:pt x="92582" y="146684"/>
                </a:lnTo>
                <a:lnTo>
                  <a:pt x="92582" y="155320"/>
                </a:lnTo>
                <a:lnTo>
                  <a:pt x="88011" y="161797"/>
                </a:lnTo>
                <a:lnTo>
                  <a:pt x="85598" y="168275"/>
                </a:lnTo>
                <a:lnTo>
                  <a:pt x="78740" y="174751"/>
                </a:lnTo>
                <a:lnTo>
                  <a:pt x="74040" y="181228"/>
                </a:lnTo>
                <a:lnTo>
                  <a:pt x="67182" y="185546"/>
                </a:lnTo>
                <a:lnTo>
                  <a:pt x="57912" y="189864"/>
                </a:lnTo>
                <a:lnTo>
                  <a:pt x="53213" y="192024"/>
                </a:lnTo>
                <a:lnTo>
                  <a:pt x="48640" y="176911"/>
                </a:lnTo>
                <a:lnTo>
                  <a:pt x="46354" y="166115"/>
                </a:lnTo>
                <a:lnTo>
                  <a:pt x="41655" y="153162"/>
                </a:lnTo>
                <a:lnTo>
                  <a:pt x="41655" y="146684"/>
                </a:lnTo>
                <a:lnTo>
                  <a:pt x="41655" y="138049"/>
                </a:lnTo>
                <a:lnTo>
                  <a:pt x="39369" y="133731"/>
                </a:lnTo>
                <a:lnTo>
                  <a:pt x="37084" y="127253"/>
                </a:lnTo>
                <a:lnTo>
                  <a:pt x="34670" y="122936"/>
                </a:lnTo>
                <a:lnTo>
                  <a:pt x="27813" y="114300"/>
                </a:lnTo>
                <a:lnTo>
                  <a:pt x="25527" y="109982"/>
                </a:lnTo>
                <a:lnTo>
                  <a:pt x="25527" y="105790"/>
                </a:lnTo>
                <a:lnTo>
                  <a:pt x="32385" y="88519"/>
                </a:lnTo>
                <a:lnTo>
                  <a:pt x="25527" y="86359"/>
                </a:lnTo>
                <a:lnTo>
                  <a:pt x="18541" y="79882"/>
                </a:lnTo>
                <a:lnTo>
                  <a:pt x="16255" y="77724"/>
                </a:lnTo>
                <a:lnTo>
                  <a:pt x="13842" y="73406"/>
                </a:lnTo>
                <a:lnTo>
                  <a:pt x="13842" y="69088"/>
                </a:lnTo>
                <a:lnTo>
                  <a:pt x="9270" y="66928"/>
                </a:lnTo>
                <a:lnTo>
                  <a:pt x="13842" y="60451"/>
                </a:lnTo>
                <a:lnTo>
                  <a:pt x="16255" y="56133"/>
                </a:lnTo>
                <a:lnTo>
                  <a:pt x="20827" y="51815"/>
                </a:lnTo>
                <a:lnTo>
                  <a:pt x="20827" y="49657"/>
                </a:lnTo>
                <a:lnTo>
                  <a:pt x="20827" y="45338"/>
                </a:lnTo>
                <a:lnTo>
                  <a:pt x="20827" y="38862"/>
                </a:lnTo>
                <a:lnTo>
                  <a:pt x="18541" y="36702"/>
                </a:lnTo>
                <a:lnTo>
                  <a:pt x="9270" y="28067"/>
                </a:lnTo>
                <a:lnTo>
                  <a:pt x="6985" y="25907"/>
                </a:lnTo>
                <a:lnTo>
                  <a:pt x="4572" y="21589"/>
                </a:lnTo>
                <a:lnTo>
                  <a:pt x="0" y="17271"/>
                </a:lnTo>
                <a:lnTo>
                  <a:pt x="0" y="10794"/>
                </a:lnTo>
                <a:lnTo>
                  <a:pt x="0" y="6476"/>
                </a:lnTo>
                <a:lnTo>
                  <a:pt x="4572" y="0"/>
                </a:lnTo>
                <a:lnTo>
                  <a:pt x="6985" y="0"/>
                </a:lnTo>
                <a:lnTo>
                  <a:pt x="9270" y="0"/>
                </a:lnTo>
                <a:lnTo>
                  <a:pt x="20827" y="0"/>
                </a:lnTo>
                <a:lnTo>
                  <a:pt x="34670" y="8636"/>
                </a:lnTo>
                <a:lnTo>
                  <a:pt x="48640" y="19431"/>
                </a:lnTo>
                <a:lnTo>
                  <a:pt x="55499" y="21589"/>
                </a:lnTo>
                <a:lnTo>
                  <a:pt x="55499" y="25907"/>
                </a:lnTo>
                <a:lnTo>
                  <a:pt x="57912" y="30226"/>
                </a:lnTo>
                <a:lnTo>
                  <a:pt x="57912" y="38862"/>
                </a:lnTo>
                <a:lnTo>
                  <a:pt x="55499" y="43180"/>
                </a:lnTo>
                <a:lnTo>
                  <a:pt x="57912" y="47497"/>
                </a:lnTo>
                <a:lnTo>
                  <a:pt x="64769" y="49657"/>
                </a:lnTo>
                <a:lnTo>
                  <a:pt x="67182" y="51815"/>
                </a:lnTo>
                <a:lnTo>
                  <a:pt x="76453" y="51815"/>
                </a:lnTo>
                <a:lnTo>
                  <a:pt x="85598" y="51815"/>
                </a:lnTo>
                <a:lnTo>
                  <a:pt x="92582" y="51815"/>
                </a:lnTo>
                <a:lnTo>
                  <a:pt x="141224" y="51815"/>
                </a:lnTo>
                <a:lnTo>
                  <a:pt x="141224" y="64769"/>
                </a:lnTo>
                <a:lnTo>
                  <a:pt x="136525" y="73406"/>
                </a:lnTo>
                <a:lnTo>
                  <a:pt x="124967" y="88519"/>
                </a:lnTo>
                <a:lnTo>
                  <a:pt x="113411" y="103632"/>
                </a:lnTo>
                <a:lnTo>
                  <a:pt x="108839" y="107950"/>
                </a:lnTo>
                <a:lnTo>
                  <a:pt x="111125" y="114300"/>
                </a:lnTo>
                <a:lnTo>
                  <a:pt x="115697" y="125094"/>
                </a:lnTo>
                <a:lnTo>
                  <a:pt x="122681" y="133731"/>
                </a:lnTo>
                <a:lnTo>
                  <a:pt x="124967" y="135889"/>
                </a:lnTo>
                <a:lnTo>
                  <a:pt x="127380" y="135889"/>
                </a:lnTo>
                <a:lnTo>
                  <a:pt x="129666" y="135889"/>
                </a:lnTo>
                <a:lnTo>
                  <a:pt x="134239" y="133731"/>
                </a:lnTo>
                <a:lnTo>
                  <a:pt x="136525" y="127253"/>
                </a:lnTo>
                <a:lnTo>
                  <a:pt x="136525" y="125094"/>
                </a:lnTo>
                <a:lnTo>
                  <a:pt x="138938" y="114300"/>
                </a:lnTo>
                <a:lnTo>
                  <a:pt x="138938" y="109982"/>
                </a:lnTo>
                <a:lnTo>
                  <a:pt x="141224" y="107950"/>
                </a:lnTo>
                <a:lnTo>
                  <a:pt x="145795" y="116458"/>
                </a:lnTo>
                <a:lnTo>
                  <a:pt x="150494" y="125094"/>
                </a:lnTo>
                <a:lnTo>
                  <a:pt x="157352" y="146684"/>
                </a:lnTo>
                <a:lnTo>
                  <a:pt x="159765" y="166115"/>
                </a:lnTo>
                <a:lnTo>
                  <a:pt x="164338" y="174751"/>
                </a:lnTo>
                <a:lnTo>
                  <a:pt x="169037" y="181228"/>
                </a:lnTo>
                <a:lnTo>
                  <a:pt x="180593" y="17691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3" name="Freeform 633"/>
          <p:cNvSpPr/>
          <p:nvPr/>
        </p:nvSpPr>
        <p:spPr>
          <a:xfrm>
            <a:off x="7950707" y="2884933"/>
            <a:ext cx="921259" cy="977772"/>
          </a:xfrm>
          <a:custGeom>
            <a:avLst/>
            <a:gdLst/>
            <a:ahLst/>
            <a:cxnLst/>
            <a:rect l="0" t="0" r="0" b="0"/>
            <a:pathLst>
              <a:path w="921259" h="977772">
                <a:moveTo>
                  <a:pt x="921259" y="299973"/>
                </a:moveTo>
                <a:lnTo>
                  <a:pt x="918846" y="310769"/>
                </a:lnTo>
                <a:lnTo>
                  <a:pt x="911861" y="317246"/>
                </a:lnTo>
                <a:lnTo>
                  <a:pt x="911861" y="323722"/>
                </a:lnTo>
                <a:lnTo>
                  <a:pt x="911861" y="334517"/>
                </a:lnTo>
                <a:lnTo>
                  <a:pt x="911861" y="338835"/>
                </a:lnTo>
                <a:lnTo>
                  <a:pt x="914274" y="345313"/>
                </a:lnTo>
                <a:lnTo>
                  <a:pt x="900176" y="345313"/>
                </a:lnTo>
                <a:lnTo>
                  <a:pt x="895604" y="347471"/>
                </a:lnTo>
                <a:lnTo>
                  <a:pt x="888620" y="349631"/>
                </a:lnTo>
                <a:lnTo>
                  <a:pt x="881508" y="356108"/>
                </a:lnTo>
                <a:lnTo>
                  <a:pt x="874523" y="360426"/>
                </a:lnTo>
                <a:lnTo>
                  <a:pt x="867537" y="366902"/>
                </a:lnTo>
                <a:lnTo>
                  <a:pt x="862965" y="373379"/>
                </a:lnTo>
                <a:lnTo>
                  <a:pt x="858266" y="379857"/>
                </a:lnTo>
                <a:lnTo>
                  <a:pt x="858266" y="382015"/>
                </a:lnTo>
                <a:lnTo>
                  <a:pt x="858266" y="384175"/>
                </a:lnTo>
                <a:lnTo>
                  <a:pt x="860552" y="388492"/>
                </a:lnTo>
                <a:lnTo>
                  <a:pt x="860552" y="394970"/>
                </a:lnTo>
                <a:lnTo>
                  <a:pt x="865251" y="394970"/>
                </a:lnTo>
                <a:lnTo>
                  <a:pt x="848869" y="431672"/>
                </a:lnTo>
                <a:lnTo>
                  <a:pt x="848869" y="433832"/>
                </a:lnTo>
                <a:lnTo>
                  <a:pt x="851282" y="435990"/>
                </a:lnTo>
                <a:lnTo>
                  <a:pt x="855853" y="438150"/>
                </a:lnTo>
                <a:lnTo>
                  <a:pt x="858266" y="442467"/>
                </a:lnTo>
                <a:lnTo>
                  <a:pt x="858266" y="444627"/>
                </a:lnTo>
                <a:lnTo>
                  <a:pt x="858266" y="453263"/>
                </a:lnTo>
                <a:lnTo>
                  <a:pt x="858266" y="457581"/>
                </a:lnTo>
                <a:lnTo>
                  <a:pt x="851282" y="466216"/>
                </a:lnTo>
                <a:lnTo>
                  <a:pt x="839598" y="487807"/>
                </a:lnTo>
                <a:lnTo>
                  <a:pt x="834899" y="487807"/>
                </a:lnTo>
                <a:lnTo>
                  <a:pt x="830199" y="485647"/>
                </a:lnTo>
                <a:lnTo>
                  <a:pt x="827913" y="483489"/>
                </a:lnTo>
                <a:lnTo>
                  <a:pt x="825627" y="485647"/>
                </a:lnTo>
                <a:lnTo>
                  <a:pt x="825627" y="489965"/>
                </a:lnTo>
                <a:lnTo>
                  <a:pt x="818643" y="492125"/>
                </a:lnTo>
                <a:lnTo>
                  <a:pt x="818643" y="494283"/>
                </a:lnTo>
                <a:lnTo>
                  <a:pt x="823214" y="502920"/>
                </a:lnTo>
                <a:lnTo>
                  <a:pt x="823214" y="513714"/>
                </a:lnTo>
                <a:lnTo>
                  <a:pt x="823214" y="524509"/>
                </a:lnTo>
                <a:lnTo>
                  <a:pt x="823214" y="537464"/>
                </a:lnTo>
                <a:lnTo>
                  <a:pt x="818643" y="548258"/>
                </a:lnTo>
                <a:lnTo>
                  <a:pt x="816229" y="559053"/>
                </a:lnTo>
                <a:lnTo>
                  <a:pt x="813944" y="563371"/>
                </a:lnTo>
                <a:lnTo>
                  <a:pt x="809245" y="567689"/>
                </a:lnTo>
                <a:lnTo>
                  <a:pt x="804546" y="561213"/>
                </a:lnTo>
                <a:lnTo>
                  <a:pt x="799974" y="552577"/>
                </a:lnTo>
                <a:lnTo>
                  <a:pt x="795274" y="533146"/>
                </a:lnTo>
                <a:lnTo>
                  <a:pt x="788289" y="513714"/>
                </a:lnTo>
                <a:lnTo>
                  <a:pt x="783590" y="502920"/>
                </a:lnTo>
                <a:lnTo>
                  <a:pt x="778891" y="494283"/>
                </a:lnTo>
                <a:lnTo>
                  <a:pt x="776606" y="496442"/>
                </a:lnTo>
                <a:lnTo>
                  <a:pt x="776606" y="502920"/>
                </a:lnTo>
                <a:lnTo>
                  <a:pt x="774320" y="511556"/>
                </a:lnTo>
                <a:lnTo>
                  <a:pt x="771907" y="515873"/>
                </a:lnTo>
                <a:lnTo>
                  <a:pt x="771907" y="520191"/>
                </a:lnTo>
                <a:lnTo>
                  <a:pt x="767335" y="522351"/>
                </a:lnTo>
                <a:lnTo>
                  <a:pt x="764922" y="522351"/>
                </a:lnTo>
                <a:lnTo>
                  <a:pt x="762636" y="522351"/>
                </a:lnTo>
                <a:lnTo>
                  <a:pt x="760349" y="520191"/>
                </a:lnTo>
                <a:lnTo>
                  <a:pt x="753237" y="511556"/>
                </a:lnTo>
                <a:lnTo>
                  <a:pt x="748665" y="502920"/>
                </a:lnTo>
                <a:lnTo>
                  <a:pt x="746252" y="494283"/>
                </a:lnTo>
                <a:lnTo>
                  <a:pt x="750951" y="489965"/>
                </a:lnTo>
                <a:lnTo>
                  <a:pt x="762636" y="474852"/>
                </a:lnTo>
                <a:lnTo>
                  <a:pt x="778891" y="453263"/>
                </a:lnTo>
                <a:lnTo>
                  <a:pt x="778891" y="438150"/>
                </a:lnTo>
                <a:lnTo>
                  <a:pt x="729997" y="438150"/>
                </a:lnTo>
                <a:lnTo>
                  <a:pt x="723011" y="438150"/>
                </a:lnTo>
                <a:lnTo>
                  <a:pt x="711327" y="438150"/>
                </a:lnTo>
                <a:lnTo>
                  <a:pt x="701929" y="438150"/>
                </a:lnTo>
                <a:lnTo>
                  <a:pt x="699644" y="438150"/>
                </a:lnTo>
                <a:lnTo>
                  <a:pt x="692659" y="435990"/>
                </a:lnTo>
                <a:lnTo>
                  <a:pt x="692659" y="433832"/>
                </a:lnTo>
                <a:lnTo>
                  <a:pt x="692659" y="431672"/>
                </a:lnTo>
                <a:lnTo>
                  <a:pt x="692659" y="427354"/>
                </a:lnTo>
                <a:lnTo>
                  <a:pt x="692659" y="418719"/>
                </a:lnTo>
                <a:lnTo>
                  <a:pt x="692659" y="414401"/>
                </a:lnTo>
                <a:lnTo>
                  <a:pt x="690373" y="410083"/>
                </a:lnTo>
                <a:lnTo>
                  <a:pt x="685674" y="407923"/>
                </a:lnTo>
                <a:lnTo>
                  <a:pt x="669290" y="397128"/>
                </a:lnTo>
                <a:lnTo>
                  <a:pt x="655321" y="388492"/>
                </a:lnTo>
                <a:lnTo>
                  <a:pt x="648336" y="388492"/>
                </a:lnTo>
                <a:lnTo>
                  <a:pt x="643636" y="388492"/>
                </a:lnTo>
                <a:lnTo>
                  <a:pt x="641350" y="388492"/>
                </a:lnTo>
                <a:lnTo>
                  <a:pt x="639064" y="388492"/>
                </a:lnTo>
                <a:lnTo>
                  <a:pt x="636651" y="390652"/>
                </a:lnTo>
                <a:lnTo>
                  <a:pt x="632079" y="394970"/>
                </a:lnTo>
                <a:lnTo>
                  <a:pt x="632079" y="399288"/>
                </a:lnTo>
                <a:lnTo>
                  <a:pt x="632079" y="405764"/>
                </a:lnTo>
                <a:lnTo>
                  <a:pt x="639064" y="410083"/>
                </a:lnTo>
                <a:lnTo>
                  <a:pt x="643636" y="416559"/>
                </a:lnTo>
                <a:lnTo>
                  <a:pt x="648336" y="418719"/>
                </a:lnTo>
                <a:lnTo>
                  <a:pt x="653035" y="423037"/>
                </a:lnTo>
                <a:lnTo>
                  <a:pt x="655321" y="427354"/>
                </a:lnTo>
                <a:lnTo>
                  <a:pt x="655321" y="433832"/>
                </a:lnTo>
                <a:lnTo>
                  <a:pt x="655321" y="438150"/>
                </a:lnTo>
                <a:lnTo>
                  <a:pt x="650622" y="444627"/>
                </a:lnTo>
                <a:lnTo>
                  <a:pt x="646049" y="448945"/>
                </a:lnTo>
                <a:lnTo>
                  <a:pt x="646049" y="453263"/>
                </a:lnTo>
                <a:lnTo>
                  <a:pt x="643636" y="455421"/>
                </a:lnTo>
                <a:lnTo>
                  <a:pt x="646049" y="457581"/>
                </a:lnTo>
                <a:lnTo>
                  <a:pt x="646049" y="461898"/>
                </a:lnTo>
                <a:lnTo>
                  <a:pt x="653035" y="466216"/>
                </a:lnTo>
                <a:lnTo>
                  <a:pt x="660020" y="472694"/>
                </a:lnTo>
                <a:lnTo>
                  <a:pt x="667004" y="474852"/>
                </a:lnTo>
                <a:lnTo>
                  <a:pt x="660020" y="494283"/>
                </a:lnTo>
                <a:lnTo>
                  <a:pt x="660020" y="496442"/>
                </a:lnTo>
                <a:lnTo>
                  <a:pt x="662306" y="502920"/>
                </a:lnTo>
                <a:lnTo>
                  <a:pt x="669290" y="509396"/>
                </a:lnTo>
                <a:lnTo>
                  <a:pt x="669290" y="511556"/>
                </a:lnTo>
                <a:lnTo>
                  <a:pt x="671703" y="515873"/>
                </a:lnTo>
                <a:lnTo>
                  <a:pt x="673989" y="520191"/>
                </a:lnTo>
                <a:lnTo>
                  <a:pt x="678688" y="524509"/>
                </a:lnTo>
                <a:lnTo>
                  <a:pt x="678688" y="533146"/>
                </a:lnTo>
                <a:lnTo>
                  <a:pt x="678688" y="537464"/>
                </a:lnTo>
                <a:lnTo>
                  <a:pt x="678688" y="539622"/>
                </a:lnTo>
                <a:lnTo>
                  <a:pt x="680974" y="552577"/>
                </a:lnTo>
                <a:lnTo>
                  <a:pt x="687960" y="565531"/>
                </a:lnTo>
                <a:lnTo>
                  <a:pt x="690373" y="578484"/>
                </a:lnTo>
                <a:lnTo>
                  <a:pt x="678688" y="580644"/>
                </a:lnTo>
                <a:lnTo>
                  <a:pt x="669290" y="580644"/>
                </a:lnTo>
                <a:lnTo>
                  <a:pt x="660020" y="580644"/>
                </a:lnTo>
                <a:lnTo>
                  <a:pt x="653035" y="578484"/>
                </a:lnTo>
                <a:lnTo>
                  <a:pt x="655321" y="578484"/>
                </a:lnTo>
                <a:lnTo>
                  <a:pt x="648336" y="580644"/>
                </a:lnTo>
                <a:lnTo>
                  <a:pt x="643636" y="582802"/>
                </a:lnTo>
                <a:lnTo>
                  <a:pt x="636651" y="589279"/>
                </a:lnTo>
                <a:lnTo>
                  <a:pt x="632079" y="593597"/>
                </a:lnTo>
                <a:lnTo>
                  <a:pt x="627381" y="602233"/>
                </a:lnTo>
                <a:lnTo>
                  <a:pt x="627381" y="608710"/>
                </a:lnTo>
                <a:lnTo>
                  <a:pt x="624968" y="617346"/>
                </a:lnTo>
                <a:lnTo>
                  <a:pt x="620396" y="638937"/>
                </a:lnTo>
                <a:lnTo>
                  <a:pt x="615697" y="647572"/>
                </a:lnTo>
                <a:lnTo>
                  <a:pt x="615697" y="651890"/>
                </a:lnTo>
                <a:lnTo>
                  <a:pt x="608711" y="656208"/>
                </a:lnTo>
                <a:lnTo>
                  <a:pt x="604012" y="658367"/>
                </a:lnTo>
                <a:lnTo>
                  <a:pt x="590043" y="660527"/>
                </a:lnTo>
                <a:lnTo>
                  <a:pt x="585344" y="664845"/>
                </a:lnTo>
                <a:lnTo>
                  <a:pt x="576073" y="667003"/>
                </a:lnTo>
                <a:lnTo>
                  <a:pt x="573660" y="667003"/>
                </a:lnTo>
                <a:lnTo>
                  <a:pt x="569087" y="664845"/>
                </a:lnTo>
                <a:lnTo>
                  <a:pt x="569087" y="658367"/>
                </a:lnTo>
                <a:lnTo>
                  <a:pt x="566674" y="651890"/>
                </a:lnTo>
                <a:lnTo>
                  <a:pt x="559689" y="613028"/>
                </a:lnTo>
                <a:lnTo>
                  <a:pt x="552704" y="572008"/>
                </a:lnTo>
                <a:lnTo>
                  <a:pt x="548006" y="563371"/>
                </a:lnTo>
                <a:lnTo>
                  <a:pt x="545720" y="559053"/>
                </a:lnTo>
                <a:lnTo>
                  <a:pt x="545720" y="561213"/>
                </a:lnTo>
                <a:lnTo>
                  <a:pt x="531749" y="580644"/>
                </a:lnTo>
                <a:lnTo>
                  <a:pt x="517779" y="597915"/>
                </a:lnTo>
                <a:lnTo>
                  <a:pt x="503810" y="615188"/>
                </a:lnTo>
                <a:lnTo>
                  <a:pt x="485140" y="636777"/>
                </a:lnTo>
                <a:lnTo>
                  <a:pt x="482727" y="641096"/>
                </a:lnTo>
                <a:lnTo>
                  <a:pt x="475743" y="645414"/>
                </a:lnTo>
                <a:lnTo>
                  <a:pt x="466472" y="654050"/>
                </a:lnTo>
                <a:lnTo>
                  <a:pt x="443103" y="664845"/>
                </a:lnTo>
                <a:lnTo>
                  <a:pt x="433833" y="669163"/>
                </a:lnTo>
                <a:lnTo>
                  <a:pt x="429134" y="673481"/>
                </a:lnTo>
                <a:lnTo>
                  <a:pt x="426848" y="677798"/>
                </a:lnTo>
                <a:lnTo>
                  <a:pt x="419736" y="679958"/>
                </a:lnTo>
                <a:lnTo>
                  <a:pt x="419736" y="686434"/>
                </a:lnTo>
                <a:lnTo>
                  <a:pt x="417449" y="692912"/>
                </a:lnTo>
                <a:lnTo>
                  <a:pt x="417449" y="701547"/>
                </a:lnTo>
                <a:lnTo>
                  <a:pt x="419736" y="712342"/>
                </a:lnTo>
                <a:lnTo>
                  <a:pt x="419736" y="720978"/>
                </a:lnTo>
                <a:lnTo>
                  <a:pt x="426848" y="735965"/>
                </a:lnTo>
                <a:lnTo>
                  <a:pt x="431420" y="757554"/>
                </a:lnTo>
                <a:lnTo>
                  <a:pt x="433833" y="770509"/>
                </a:lnTo>
                <a:lnTo>
                  <a:pt x="433833" y="783463"/>
                </a:lnTo>
                <a:lnTo>
                  <a:pt x="433833" y="792098"/>
                </a:lnTo>
                <a:lnTo>
                  <a:pt x="431420" y="802894"/>
                </a:lnTo>
                <a:lnTo>
                  <a:pt x="429134" y="813688"/>
                </a:lnTo>
                <a:lnTo>
                  <a:pt x="422149" y="824484"/>
                </a:lnTo>
                <a:lnTo>
                  <a:pt x="422149" y="830960"/>
                </a:lnTo>
                <a:lnTo>
                  <a:pt x="422149" y="839597"/>
                </a:lnTo>
                <a:lnTo>
                  <a:pt x="422149" y="843915"/>
                </a:lnTo>
                <a:lnTo>
                  <a:pt x="422149" y="848232"/>
                </a:lnTo>
                <a:lnTo>
                  <a:pt x="429134" y="856869"/>
                </a:lnTo>
                <a:lnTo>
                  <a:pt x="429134" y="863345"/>
                </a:lnTo>
                <a:lnTo>
                  <a:pt x="431420" y="867663"/>
                </a:lnTo>
                <a:lnTo>
                  <a:pt x="431420" y="869822"/>
                </a:lnTo>
                <a:lnTo>
                  <a:pt x="429134" y="878459"/>
                </a:lnTo>
                <a:lnTo>
                  <a:pt x="429134" y="882776"/>
                </a:lnTo>
                <a:lnTo>
                  <a:pt x="429134" y="884935"/>
                </a:lnTo>
                <a:lnTo>
                  <a:pt x="419736" y="897890"/>
                </a:lnTo>
                <a:lnTo>
                  <a:pt x="412750" y="902207"/>
                </a:lnTo>
                <a:lnTo>
                  <a:pt x="408178" y="906525"/>
                </a:lnTo>
                <a:lnTo>
                  <a:pt x="405765" y="915162"/>
                </a:lnTo>
                <a:lnTo>
                  <a:pt x="403479" y="919479"/>
                </a:lnTo>
                <a:lnTo>
                  <a:pt x="405765" y="928116"/>
                </a:lnTo>
                <a:lnTo>
                  <a:pt x="408178" y="930275"/>
                </a:lnTo>
                <a:lnTo>
                  <a:pt x="410464" y="938910"/>
                </a:lnTo>
                <a:lnTo>
                  <a:pt x="403479" y="938910"/>
                </a:lnTo>
                <a:lnTo>
                  <a:pt x="396495" y="938910"/>
                </a:lnTo>
                <a:lnTo>
                  <a:pt x="391796" y="941069"/>
                </a:lnTo>
                <a:lnTo>
                  <a:pt x="389510" y="945388"/>
                </a:lnTo>
                <a:lnTo>
                  <a:pt x="384811" y="949706"/>
                </a:lnTo>
                <a:lnTo>
                  <a:pt x="380111" y="956182"/>
                </a:lnTo>
                <a:lnTo>
                  <a:pt x="377825" y="964819"/>
                </a:lnTo>
                <a:lnTo>
                  <a:pt x="373126" y="969137"/>
                </a:lnTo>
                <a:lnTo>
                  <a:pt x="370840" y="973454"/>
                </a:lnTo>
                <a:lnTo>
                  <a:pt x="366141" y="975613"/>
                </a:lnTo>
                <a:lnTo>
                  <a:pt x="361443" y="975613"/>
                </a:lnTo>
                <a:lnTo>
                  <a:pt x="356871" y="977772"/>
                </a:lnTo>
                <a:lnTo>
                  <a:pt x="349886" y="975613"/>
                </a:lnTo>
                <a:lnTo>
                  <a:pt x="345186" y="973454"/>
                </a:lnTo>
                <a:lnTo>
                  <a:pt x="338201" y="966978"/>
                </a:lnTo>
                <a:lnTo>
                  <a:pt x="333502" y="960500"/>
                </a:lnTo>
                <a:lnTo>
                  <a:pt x="324232" y="947547"/>
                </a:lnTo>
                <a:lnTo>
                  <a:pt x="312548" y="928116"/>
                </a:lnTo>
                <a:lnTo>
                  <a:pt x="303149" y="908685"/>
                </a:lnTo>
                <a:lnTo>
                  <a:pt x="296164" y="889253"/>
                </a:lnTo>
                <a:lnTo>
                  <a:pt x="293878" y="871982"/>
                </a:lnTo>
                <a:lnTo>
                  <a:pt x="291465" y="859028"/>
                </a:lnTo>
                <a:lnTo>
                  <a:pt x="286894" y="841756"/>
                </a:lnTo>
                <a:lnTo>
                  <a:pt x="279909" y="828801"/>
                </a:lnTo>
                <a:lnTo>
                  <a:pt x="272924" y="809370"/>
                </a:lnTo>
                <a:lnTo>
                  <a:pt x="263525" y="792098"/>
                </a:lnTo>
                <a:lnTo>
                  <a:pt x="244857" y="753237"/>
                </a:lnTo>
                <a:lnTo>
                  <a:pt x="235586" y="735965"/>
                </a:lnTo>
                <a:lnTo>
                  <a:pt x="230886" y="720978"/>
                </a:lnTo>
                <a:lnTo>
                  <a:pt x="226187" y="708025"/>
                </a:lnTo>
                <a:lnTo>
                  <a:pt x="219202" y="695071"/>
                </a:lnTo>
                <a:lnTo>
                  <a:pt x="212218" y="686434"/>
                </a:lnTo>
                <a:lnTo>
                  <a:pt x="207519" y="679958"/>
                </a:lnTo>
                <a:lnTo>
                  <a:pt x="200534" y="677798"/>
                </a:lnTo>
                <a:lnTo>
                  <a:pt x="193549" y="675639"/>
                </a:lnTo>
                <a:lnTo>
                  <a:pt x="179578" y="671321"/>
                </a:lnTo>
                <a:lnTo>
                  <a:pt x="177293" y="669163"/>
                </a:lnTo>
                <a:lnTo>
                  <a:pt x="170308" y="664845"/>
                </a:lnTo>
                <a:lnTo>
                  <a:pt x="165609" y="660527"/>
                </a:lnTo>
                <a:lnTo>
                  <a:pt x="163196" y="656208"/>
                </a:lnTo>
                <a:lnTo>
                  <a:pt x="158624" y="647572"/>
                </a:lnTo>
                <a:lnTo>
                  <a:pt x="156211" y="636777"/>
                </a:lnTo>
                <a:lnTo>
                  <a:pt x="153924" y="621664"/>
                </a:lnTo>
                <a:lnTo>
                  <a:pt x="153924" y="602233"/>
                </a:lnTo>
                <a:lnTo>
                  <a:pt x="153924" y="595757"/>
                </a:lnTo>
                <a:lnTo>
                  <a:pt x="151638" y="589279"/>
                </a:lnTo>
                <a:lnTo>
                  <a:pt x="149225" y="580644"/>
                </a:lnTo>
                <a:lnTo>
                  <a:pt x="146939" y="572008"/>
                </a:lnTo>
                <a:lnTo>
                  <a:pt x="139954" y="559053"/>
                </a:lnTo>
                <a:lnTo>
                  <a:pt x="139954" y="572008"/>
                </a:lnTo>
                <a:lnTo>
                  <a:pt x="137541" y="582802"/>
                </a:lnTo>
                <a:lnTo>
                  <a:pt x="130557" y="593597"/>
                </a:lnTo>
                <a:lnTo>
                  <a:pt x="130557" y="602233"/>
                </a:lnTo>
                <a:lnTo>
                  <a:pt x="123572" y="613028"/>
                </a:lnTo>
                <a:lnTo>
                  <a:pt x="118999" y="619506"/>
                </a:lnTo>
                <a:lnTo>
                  <a:pt x="116586" y="621664"/>
                </a:lnTo>
                <a:lnTo>
                  <a:pt x="109601" y="625983"/>
                </a:lnTo>
                <a:lnTo>
                  <a:pt x="107315" y="625983"/>
                </a:lnTo>
                <a:lnTo>
                  <a:pt x="102616" y="625983"/>
                </a:lnTo>
                <a:lnTo>
                  <a:pt x="95632" y="625983"/>
                </a:lnTo>
                <a:lnTo>
                  <a:pt x="88647" y="621664"/>
                </a:lnTo>
                <a:lnTo>
                  <a:pt x="83948" y="621664"/>
                </a:lnTo>
                <a:lnTo>
                  <a:pt x="76962" y="619506"/>
                </a:lnTo>
                <a:lnTo>
                  <a:pt x="67691" y="608710"/>
                </a:lnTo>
                <a:lnTo>
                  <a:pt x="56008" y="600075"/>
                </a:lnTo>
                <a:lnTo>
                  <a:pt x="46610" y="589279"/>
                </a:lnTo>
                <a:lnTo>
                  <a:pt x="39624" y="578484"/>
                </a:lnTo>
                <a:lnTo>
                  <a:pt x="25654" y="559053"/>
                </a:lnTo>
                <a:lnTo>
                  <a:pt x="39624" y="554735"/>
                </a:lnTo>
                <a:lnTo>
                  <a:pt x="46610" y="552577"/>
                </a:lnTo>
                <a:lnTo>
                  <a:pt x="51309" y="550417"/>
                </a:lnTo>
                <a:lnTo>
                  <a:pt x="56008" y="543940"/>
                </a:lnTo>
                <a:lnTo>
                  <a:pt x="60579" y="541782"/>
                </a:lnTo>
                <a:lnTo>
                  <a:pt x="62993" y="535304"/>
                </a:lnTo>
                <a:lnTo>
                  <a:pt x="65278" y="528827"/>
                </a:lnTo>
                <a:lnTo>
                  <a:pt x="58294" y="530987"/>
                </a:lnTo>
                <a:lnTo>
                  <a:pt x="51309" y="537464"/>
                </a:lnTo>
                <a:lnTo>
                  <a:pt x="44324" y="541782"/>
                </a:lnTo>
                <a:lnTo>
                  <a:pt x="39624" y="543940"/>
                </a:lnTo>
                <a:lnTo>
                  <a:pt x="32639" y="543940"/>
                </a:lnTo>
                <a:lnTo>
                  <a:pt x="25654" y="539622"/>
                </a:lnTo>
                <a:lnTo>
                  <a:pt x="20956" y="533146"/>
                </a:lnTo>
                <a:lnTo>
                  <a:pt x="13971" y="524509"/>
                </a:lnTo>
                <a:lnTo>
                  <a:pt x="6986" y="518033"/>
                </a:lnTo>
                <a:lnTo>
                  <a:pt x="2286" y="509396"/>
                </a:lnTo>
                <a:lnTo>
                  <a:pt x="0" y="502920"/>
                </a:lnTo>
                <a:lnTo>
                  <a:pt x="0" y="494283"/>
                </a:lnTo>
                <a:lnTo>
                  <a:pt x="0" y="485647"/>
                </a:lnTo>
                <a:lnTo>
                  <a:pt x="0" y="481329"/>
                </a:lnTo>
                <a:lnTo>
                  <a:pt x="2286" y="481329"/>
                </a:lnTo>
                <a:lnTo>
                  <a:pt x="4699" y="477012"/>
                </a:lnTo>
                <a:lnTo>
                  <a:pt x="6986" y="474852"/>
                </a:lnTo>
                <a:lnTo>
                  <a:pt x="13971" y="474852"/>
                </a:lnTo>
                <a:lnTo>
                  <a:pt x="23369" y="474852"/>
                </a:lnTo>
                <a:lnTo>
                  <a:pt x="27940" y="481329"/>
                </a:lnTo>
                <a:lnTo>
                  <a:pt x="32639" y="481329"/>
                </a:lnTo>
                <a:lnTo>
                  <a:pt x="39624" y="483489"/>
                </a:lnTo>
                <a:lnTo>
                  <a:pt x="46610" y="481329"/>
                </a:lnTo>
                <a:lnTo>
                  <a:pt x="60579" y="477012"/>
                </a:lnTo>
                <a:lnTo>
                  <a:pt x="67691" y="472694"/>
                </a:lnTo>
                <a:lnTo>
                  <a:pt x="74676" y="472694"/>
                </a:lnTo>
                <a:lnTo>
                  <a:pt x="76962" y="466216"/>
                </a:lnTo>
                <a:lnTo>
                  <a:pt x="76962" y="464058"/>
                </a:lnTo>
                <a:lnTo>
                  <a:pt x="76962" y="455421"/>
                </a:lnTo>
                <a:lnTo>
                  <a:pt x="74676" y="446785"/>
                </a:lnTo>
                <a:lnTo>
                  <a:pt x="69977" y="438150"/>
                </a:lnTo>
                <a:lnTo>
                  <a:pt x="65278" y="433832"/>
                </a:lnTo>
                <a:lnTo>
                  <a:pt x="53595" y="425196"/>
                </a:lnTo>
                <a:lnTo>
                  <a:pt x="46610" y="416559"/>
                </a:lnTo>
                <a:lnTo>
                  <a:pt x="42037" y="410083"/>
                </a:lnTo>
                <a:lnTo>
                  <a:pt x="39624" y="403606"/>
                </a:lnTo>
                <a:lnTo>
                  <a:pt x="39624" y="394970"/>
                </a:lnTo>
                <a:lnTo>
                  <a:pt x="37338" y="388492"/>
                </a:lnTo>
                <a:lnTo>
                  <a:pt x="34925" y="384175"/>
                </a:lnTo>
                <a:lnTo>
                  <a:pt x="32639" y="382015"/>
                </a:lnTo>
                <a:lnTo>
                  <a:pt x="23369" y="375539"/>
                </a:lnTo>
                <a:lnTo>
                  <a:pt x="23369" y="373379"/>
                </a:lnTo>
                <a:lnTo>
                  <a:pt x="16384" y="371221"/>
                </a:lnTo>
                <a:lnTo>
                  <a:pt x="13971" y="366902"/>
                </a:lnTo>
                <a:lnTo>
                  <a:pt x="13971" y="360426"/>
                </a:lnTo>
                <a:lnTo>
                  <a:pt x="16384" y="351789"/>
                </a:lnTo>
                <a:lnTo>
                  <a:pt x="23369" y="338835"/>
                </a:lnTo>
                <a:lnTo>
                  <a:pt x="27940" y="334517"/>
                </a:lnTo>
                <a:lnTo>
                  <a:pt x="32639" y="330200"/>
                </a:lnTo>
                <a:lnTo>
                  <a:pt x="37338" y="325882"/>
                </a:lnTo>
                <a:lnTo>
                  <a:pt x="42037" y="325882"/>
                </a:lnTo>
                <a:lnTo>
                  <a:pt x="46610" y="325882"/>
                </a:lnTo>
                <a:lnTo>
                  <a:pt x="53595" y="330200"/>
                </a:lnTo>
                <a:lnTo>
                  <a:pt x="56008" y="332358"/>
                </a:lnTo>
                <a:lnTo>
                  <a:pt x="60579" y="334517"/>
                </a:lnTo>
                <a:lnTo>
                  <a:pt x="65278" y="332358"/>
                </a:lnTo>
                <a:lnTo>
                  <a:pt x="72263" y="330200"/>
                </a:lnTo>
                <a:lnTo>
                  <a:pt x="76962" y="323722"/>
                </a:lnTo>
                <a:lnTo>
                  <a:pt x="83948" y="317246"/>
                </a:lnTo>
                <a:lnTo>
                  <a:pt x="88647" y="308609"/>
                </a:lnTo>
                <a:lnTo>
                  <a:pt x="100331" y="295656"/>
                </a:lnTo>
                <a:lnTo>
                  <a:pt x="107315" y="282702"/>
                </a:lnTo>
                <a:lnTo>
                  <a:pt x="114300" y="276225"/>
                </a:lnTo>
                <a:lnTo>
                  <a:pt x="116586" y="267589"/>
                </a:lnTo>
                <a:lnTo>
                  <a:pt x="118999" y="261112"/>
                </a:lnTo>
                <a:lnTo>
                  <a:pt x="118999" y="248158"/>
                </a:lnTo>
                <a:lnTo>
                  <a:pt x="125985" y="243839"/>
                </a:lnTo>
                <a:lnTo>
                  <a:pt x="130557" y="239648"/>
                </a:lnTo>
                <a:lnTo>
                  <a:pt x="137541" y="224535"/>
                </a:lnTo>
                <a:lnTo>
                  <a:pt x="139954" y="211582"/>
                </a:lnTo>
                <a:lnTo>
                  <a:pt x="146939" y="205104"/>
                </a:lnTo>
                <a:lnTo>
                  <a:pt x="146939" y="200787"/>
                </a:lnTo>
                <a:lnTo>
                  <a:pt x="146939" y="170560"/>
                </a:lnTo>
                <a:lnTo>
                  <a:pt x="149225" y="164083"/>
                </a:lnTo>
                <a:lnTo>
                  <a:pt x="153924" y="161925"/>
                </a:lnTo>
                <a:lnTo>
                  <a:pt x="160910" y="155447"/>
                </a:lnTo>
                <a:lnTo>
                  <a:pt x="165609" y="151129"/>
                </a:lnTo>
                <a:lnTo>
                  <a:pt x="167895" y="146812"/>
                </a:lnTo>
                <a:lnTo>
                  <a:pt x="167895" y="144652"/>
                </a:lnTo>
                <a:lnTo>
                  <a:pt x="158624" y="140334"/>
                </a:lnTo>
                <a:lnTo>
                  <a:pt x="146939" y="133858"/>
                </a:lnTo>
                <a:lnTo>
                  <a:pt x="139954" y="125221"/>
                </a:lnTo>
                <a:lnTo>
                  <a:pt x="130557" y="114427"/>
                </a:lnTo>
                <a:lnTo>
                  <a:pt x="125985" y="107950"/>
                </a:lnTo>
                <a:lnTo>
                  <a:pt x="121286" y="103632"/>
                </a:lnTo>
                <a:lnTo>
                  <a:pt x="116586" y="90677"/>
                </a:lnTo>
                <a:lnTo>
                  <a:pt x="109601" y="77723"/>
                </a:lnTo>
                <a:lnTo>
                  <a:pt x="107315" y="69088"/>
                </a:lnTo>
                <a:lnTo>
                  <a:pt x="104902" y="66928"/>
                </a:lnTo>
                <a:lnTo>
                  <a:pt x="102616" y="62610"/>
                </a:lnTo>
                <a:lnTo>
                  <a:pt x="107315" y="58292"/>
                </a:lnTo>
                <a:lnTo>
                  <a:pt x="114300" y="51815"/>
                </a:lnTo>
                <a:lnTo>
                  <a:pt x="121286" y="45339"/>
                </a:lnTo>
                <a:lnTo>
                  <a:pt x="125985" y="45339"/>
                </a:lnTo>
                <a:lnTo>
                  <a:pt x="130557" y="47497"/>
                </a:lnTo>
                <a:lnTo>
                  <a:pt x="137541" y="47497"/>
                </a:lnTo>
                <a:lnTo>
                  <a:pt x="139954" y="51815"/>
                </a:lnTo>
                <a:lnTo>
                  <a:pt x="146939" y="56133"/>
                </a:lnTo>
                <a:lnTo>
                  <a:pt x="156211" y="51815"/>
                </a:lnTo>
                <a:lnTo>
                  <a:pt x="165609" y="51815"/>
                </a:lnTo>
                <a:lnTo>
                  <a:pt x="170308" y="47497"/>
                </a:lnTo>
                <a:lnTo>
                  <a:pt x="177293" y="45339"/>
                </a:lnTo>
                <a:lnTo>
                  <a:pt x="191262" y="36702"/>
                </a:lnTo>
                <a:lnTo>
                  <a:pt x="202947" y="28066"/>
                </a:lnTo>
                <a:lnTo>
                  <a:pt x="212218" y="17271"/>
                </a:lnTo>
                <a:lnTo>
                  <a:pt x="226187" y="6477"/>
                </a:lnTo>
                <a:lnTo>
                  <a:pt x="230886" y="4317"/>
                </a:lnTo>
                <a:lnTo>
                  <a:pt x="235586" y="0"/>
                </a:lnTo>
                <a:lnTo>
                  <a:pt x="244857" y="0"/>
                </a:lnTo>
                <a:lnTo>
                  <a:pt x="251841" y="0"/>
                </a:lnTo>
                <a:lnTo>
                  <a:pt x="261239" y="0"/>
                </a:lnTo>
                <a:lnTo>
                  <a:pt x="265811" y="2158"/>
                </a:lnTo>
                <a:lnTo>
                  <a:pt x="275210" y="8635"/>
                </a:lnTo>
                <a:lnTo>
                  <a:pt x="286894" y="12953"/>
                </a:lnTo>
                <a:lnTo>
                  <a:pt x="291465" y="17271"/>
                </a:lnTo>
                <a:lnTo>
                  <a:pt x="296164" y="19431"/>
                </a:lnTo>
                <a:lnTo>
                  <a:pt x="296164" y="28066"/>
                </a:lnTo>
                <a:lnTo>
                  <a:pt x="296164" y="32384"/>
                </a:lnTo>
                <a:lnTo>
                  <a:pt x="293878" y="38862"/>
                </a:lnTo>
                <a:lnTo>
                  <a:pt x="286894" y="47497"/>
                </a:lnTo>
                <a:lnTo>
                  <a:pt x="284481" y="56133"/>
                </a:lnTo>
                <a:lnTo>
                  <a:pt x="272924" y="69088"/>
                </a:lnTo>
                <a:lnTo>
                  <a:pt x="272924" y="75564"/>
                </a:lnTo>
                <a:lnTo>
                  <a:pt x="270511" y="77723"/>
                </a:lnTo>
                <a:lnTo>
                  <a:pt x="270511" y="86359"/>
                </a:lnTo>
                <a:lnTo>
                  <a:pt x="270511" y="90677"/>
                </a:lnTo>
                <a:lnTo>
                  <a:pt x="272924" y="97154"/>
                </a:lnTo>
                <a:lnTo>
                  <a:pt x="282195" y="107950"/>
                </a:lnTo>
                <a:lnTo>
                  <a:pt x="296164" y="127381"/>
                </a:lnTo>
                <a:lnTo>
                  <a:pt x="296164" y="129539"/>
                </a:lnTo>
                <a:lnTo>
                  <a:pt x="296164" y="133858"/>
                </a:lnTo>
                <a:lnTo>
                  <a:pt x="286894" y="136016"/>
                </a:lnTo>
                <a:lnTo>
                  <a:pt x="282195" y="138176"/>
                </a:lnTo>
                <a:lnTo>
                  <a:pt x="275210" y="138176"/>
                </a:lnTo>
                <a:lnTo>
                  <a:pt x="277496" y="155447"/>
                </a:lnTo>
                <a:lnTo>
                  <a:pt x="279909" y="166242"/>
                </a:lnTo>
                <a:lnTo>
                  <a:pt x="282195" y="170560"/>
                </a:lnTo>
                <a:lnTo>
                  <a:pt x="284481" y="174878"/>
                </a:lnTo>
                <a:lnTo>
                  <a:pt x="291465" y="181356"/>
                </a:lnTo>
                <a:lnTo>
                  <a:pt x="296164" y="185673"/>
                </a:lnTo>
                <a:lnTo>
                  <a:pt x="305562" y="189991"/>
                </a:lnTo>
                <a:lnTo>
                  <a:pt x="314834" y="194309"/>
                </a:lnTo>
                <a:lnTo>
                  <a:pt x="326518" y="200787"/>
                </a:lnTo>
                <a:lnTo>
                  <a:pt x="335788" y="211582"/>
                </a:lnTo>
                <a:lnTo>
                  <a:pt x="345186" y="215900"/>
                </a:lnTo>
                <a:lnTo>
                  <a:pt x="359157" y="233171"/>
                </a:lnTo>
                <a:lnTo>
                  <a:pt x="356871" y="243839"/>
                </a:lnTo>
                <a:lnTo>
                  <a:pt x="354458" y="248158"/>
                </a:lnTo>
                <a:lnTo>
                  <a:pt x="349886" y="254634"/>
                </a:lnTo>
                <a:lnTo>
                  <a:pt x="349886" y="263271"/>
                </a:lnTo>
                <a:lnTo>
                  <a:pt x="349886" y="276225"/>
                </a:lnTo>
                <a:lnTo>
                  <a:pt x="349886" y="280542"/>
                </a:lnTo>
                <a:lnTo>
                  <a:pt x="349886" y="282702"/>
                </a:lnTo>
                <a:lnTo>
                  <a:pt x="354458" y="289178"/>
                </a:lnTo>
                <a:lnTo>
                  <a:pt x="356871" y="291338"/>
                </a:lnTo>
                <a:lnTo>
                  <a:pt x="366141" y="295656"/>
                </a:lnTo>
                <a:lnTo>
                  <a:pt x="370840" y="299973"/>
                </a:lnTo>
                <a:lnTo>
                  <a:pt x="391796" y="310769"/>
                </a:lnTo>
                <a:lnTo>
                  <a:pt x="417449" y="325882"/>
                </a:lnTo>
                <a:lnTo>
                  <a:pt x="440818" y="338835"/>
                </a:lnTo>
                <a:lnTo>
                  <a:pt x="452501" y="345313"/>
                </a:lnTo>
                <a:lnTo>
                  <a:pt x="464059" y="347471"/>
                </a:lnTo>
                <a:lnTo>
                  <a:pt x="482727" y="338835"/>
                </a:lnTo>
                <a:lnTo>
                  <a:pt x="489712" y="340995"/>
                </a:lnTo>
                <a:lnTo>
                  <a:pt x="492125" y="345313"/>
                </a:lnTo>
                <a:lnTo>
                  <a:pt x="499111" y="345313"/>
                </a:lnTo>
                <a:lnTo>
                  <a:pt x="506096" y="349631"/>
                </a:lnTo>
                <a:lnTo>
                  <a:pt x="513081" y="356108"/>
                </a:lnTo>
                <a:lnTo>
                  <a:pt x="522351" y="366902"/>
                </a:lnTo>
                <a:lnTo>
                  <a:pt x="527050" y="369062"/>
                </a:lnTo>
                <a:lnTo>
                  <a:pt x="534036" y="373379"/>
                </a:lnTo>
                <a:lnTo>
                  <a:pt x="555118" y="379857"/>
                </a:lnTo>
                <a:lnTo>
                  <a:pt x="587757" y="388492"/>
                </a:lnTo>
                <a:lnTo>
                  <a:pt x="597027" y="388492"/>
                </a:lnTo>
                <a:lnTo>
                  <a:pt x="606425" y="388492"/>
                </a:lnTo>
                <a:lnTo>
                  <a:pt x="615697" y="388492"/>
                </a:lnTo>
                <a:lnTo>
                  <a:pt x="620396" y="386333"/>
                </a:lnTo>
                <a:lnTo>
                  <a:pt x="622682" y="384175"/>
                </a:lnTo>
                <a:lnTo>
                  <a:pt x="624968" y="382015"/>
                </a:lnTo>
                <a:lnTo>
                  <a:pt x="627381" y="377697"/>
                </a:lnTo>
                <a:lnTo>
                  <a:pt x="627381" y="373379"/>
                </a:lnTo>
                <a:lnTo>
                  <a:pt x="627381" y="369062"/>
                </a:lnTo>
                <a:lnTo>
                  <a:pt x="624968" y="364744"/>
                </a:lnTo>
                <a:lnTo>
                  <a:pt x="622682" y="356108"/>
                </a:lnTo>
                <a:lnTo>
                  <a:pt x="617983" y="347471"/>
                </a:lnTo>
                <a:lnTo>
                  <a:pt x="615697" y="340995"/>
                </a:lnTo>
                <a:lnTo>
                  <a:pt x="615697" y="338835"/>
                </a:lnTo>
                <a:lnTo>
                  <a:pt x="615697" y="332358"/>
                </a:lnTo>
                <a:lnTo>
                  <a:pt x="617983" y="330200"/>
                </a:lnTo>
                <a:lnTo>
                  <a:pt x="620396" y="325882"/>
                </a:lnTo>
                <a:lnTo>
                  <a:pt x="624968" y="323722"/>
                </a:lnTo>
                <a:lnTo>
                  <a:pt x="627381" y="321564"/>
                </a:lnTo>
                <a:lnTo>
                  <a:pt x="632079" y="321564"/>
                </a:lnTo>
                <a:lnTo>
                  <a:pt x="639064" y="319404"/>
                </a:lnTo>
                <a:lnTo>
                  <a:pt x="641350" y="328040"/>
                </a:lnTo>
                <a:lnTo>
                  <a:pt x="643636" y="338835"/>
                </a:lnTo>
                <a:lnTo>
                  <a:pt x="650622" y="356108"/>
                </a:lnTo>
                <a:lnTo>
                  <a:pt x="655321" y="364744"/>
                </a:lnTo>
                <a:lnTo>
                  <a:pt x="660020" y="369062"/>
                </a:lnTo>
                <a:lnTo>
                  <a:pt x="662306" y="371221"/>
                </a:lnTo>
                <a:lnTo>
                  <a:pt x="667004" y="373379"/>
                </a:lnTo>
                <a:lnTo>
                  <a:pt x="671703" y="375539"/>
                </a:lnTo>
                <a:lnTo>
                  <a:pt x="678688" y="375539"/>
                </a:lnTo>
                <a:lnTo>
                  <a:pt x="718312" y="375539"/>
                </a:lnTo>
                <a:lnTo>
                  <a:pt x="725298" y="375539"/>
                </a:lnTo>
                <a:lnTo>
                  <a:pt x="732283" y="373379"/>
                </a:lnTo>
                <a:lnTo>
                  <a:pt x="736982" y="373379"/>
                </a:lnTo>
                <a:lnTo>
                  <a:pt x="741681" y="369062"/>
                </a:lnTo>
                <a:lnTo>
                  <a:pt x="746252" y="366902"/>
                </a:lnTo>
                <a:lnTo>
                  <a:pt x="748665" y="364744"/>
                </a:lnTo>
                <a:lnTo>
                  <a:pt x="753237" y="358266"/>
                </a:lnTo>
                <a:lnTo>
                  <a:pt x="755650" y="347471"/>
                </a:lnTo>
                <a:lnTo>
                  <a:pt x="760349" y="338835"/>
                </a:lnTo>
                <a:lnTo>
                  <a:pt x="762636" y="330200"/>
                </a:lnTo>
                <a:lnTo>
                  <a:pt x="764922" y="319404"/>
                </a:lnTo>
                <a:lnTo>
                  <a:pt x="771907" y="310769"/>
                </a:lnTo>
                <a:lnTo>
                  <a:pt x="776606" y="302133"/>
                </a:lnTo>
                <a:lnTo>
                  <a:pt x="783590" y="293496"/>
                </a:lnTo>
                <a:lnTo>
                  <a:pt x="792988" y="289178"/>
                </a:lnTo>
                <a:lnTo>
                  <a:pt x="797561" y="282702"/>
                </a:lnTo>
                <a:lnTo>
                  <a:pt x="806959" y="276225"/>
                </a:lnTo>
                <a:lnTo>
                  <a:pt x="818643" y="271907"/>
                </a:lnTo>
                <a:lnTo>
                  <a:pt x="825627" y="267589"/>
                </a:lnTo>
                <a:lnTo>
                  <a:pt x="827913" y="271907"/>
                </a:lnTo>
                <a:lnTo>
                  <a:pt x="834899" y="274065"/>
                </a:lnTo>
                <a:lnTo>
                  <a:pt x="837311" y="276225"/>
                </a:lnTo>
                <a:lnTo>
                  <a:pt x="841884" y="276225"/>
                </a:lnTo>
                <a:lnTo>
                  <a:pt x="846583" y="274065"/>
                </a:lnTo>
                <a:lnTo>
                  <a:pt x="848869" y="274065"/>
                </a:lnTo>
                <a:lnTo>
                  <a:pt x="851282" y="267589"/>
                </a:lnTo>
                <a:lnTo>
                  <a:pt x="858266" y="263271"/>
                </a:lnTo>
                <a:lnTo>
                  <a:pt x="862965" y="263271"/>
                </a:lnTo>
                <a:lnTo>
                  <a:pt x="867537" y="261112"/>
                </a:lnTo>
                <a:lnTo>
                  <a:pt x="886207" y="282702"/>
                </a:lnTo>
                <a:lnTo>
                  <a:pt x="886207" y="289178"/>
                </a:lnTo>
                <a:lnTo>
                  <a:pt x="886207" y="291338"/>
                </a:lnTo>
                <a:lnTo>
                  <a:pt x="886207" y="293496"/>
                </a:lnTo>
                <a:lnTo>
                  <a:pt x="888620" y="297814"/>
                </a:lnTo>
                <a:lnTo>
                  <a:pt x="890906" y="302133"/>
                </a:lnTo>
                <a:lnTo>
                  <a:pt x="897890" y="304291"/>
                </a:lnTo>
                <a:lnTo>
                  <a:pt x="904875" y="306451"/>
                </a:lnTo>
                <a:lnTo>
                  <a:pt x="909574" y="306451"/>
                </a:lnTo>
                <a:lnTo>
                  <a:pt x="914274" y="306451"/>
                </a:lnTo>
                <a:lnTo>
                  <a:pt x="921259" y="29997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4" name="Freeform 634"/>
          <p:cNvSpPr/>
          <p:nvPr/>
        </p:nvSpPr>
        <p:spPr>
          <a:xfrm>
            <a:off x="7950707" y="2884933"/>
            <a:ext cx="921259" cy="977772"/>
          </a:xfrm>
          <a:custGeom>
            <a:avLst/>
            <a:gdLst/>
            <a:ahLst/>
            <a:cxnLst/>
            <a:rect l="0" t="0" r="0" b="0"/>
            <a:pathLst>
              <a:path w="921259" h="977772">
                <a:moveTo>
                  <a:pt x="921259" y="299973"/>
                </a:moveTo>
                <a:lnTo>
                  <a:pt x="918846" y="310769"/>
                </a:lnTo>
                <a:lnTo>
                  <a:pt x="911861" y="317246"/>
                </a:lnTo>
                <a:lnTo>
                  <a:pt x="911861" y="323722"/>
                </a:lnTo>
                <a:lnTo>
                  <a:pt x="911861" y="334517"/>
                </a:lnTo>
                <a:lnTo>
                  <a:pt x="911861" y="338835"/>
                </a:lnTo>
                <a:lnTo>
                  <a:pt x="914274" y="345313"/>
                </a:lnTo>
                <a:lnTo>
                  <a:pt x="900176" y="345313"/>
                </a:lnTo>
                <a:lnTo>
                  <a:pt x="895604" y="347471"/>
                </a:lnTo>
                <a:lnTo>
                  <a:pt x="888620" y="349631"/>
                </a:lnTo>
                <a:lnTo>
                  <a:pt x="881508" y="356108"/>
                </a:lnTo>
                <a:lnTo>
                  <a:pt x="874523" y="360426"/>
                </a:lnTo>
                <a:lnTo>
                  <a:pt x="867537" y="366902"/>
                </a:lnTo>
                <a:lnTo>
                  <a:pt x="862965" y="373379"/>
                </a:lnTo>
                <a:lnTo>
                  <a:pt x="858266" y="379857"/>
                </a:lnTo>
                <a:lnTo>
                  <a:pt x="858266" y="382015"/>
                </a:lnTo>
                <a:lnTo>
                  <a:pt x="858266" y="384175"/>
                </a:lnTo>
                <a:lnTo>
                  <a:pt x="860552" y="388492"/>
                </a:lnTo>
                <a:lnTo>
                  <a:pt x="860552" y="394970"/>
                </a:lnTo>
                <a:lnTo>
                  <a:pt x="865251" y="394970"/>
                </a:lnTo>
                <a:lnTo>
                  <a:pt x="848869" y="431672"/>
                </a:lnTo>
                <a:lnTo>
                  <a:pt x="848869" y="433832"/>
                </a:lnTo>
                <a:lnTo>
                  <a:pt x="851282" y="435990"/>
                </a:lnTo>
                <a:lnTo>
                  <a:pt x="855853" y="438150"/>
                </a:lnTo>
                <a:lnTo>
                  <a:pt x="858266" y="442467"/>
                </a:lnTo>
                <a:lnTo>
                  <a:pt x="858266" y="444627"/>
                </a:lnTo>
                <a:lnTo>
                  <a:pt x="858266" y="453263"/>
                </a:lnTo>
                <a:lnTo>
                  <a:pt x="858266" y="457581"/>
                </a:lnTo>
                <a:lnTo>
                  <a:pt x="851282" y="466216"/>
                </a:lnTo>
                <a:lnTo>
                  <a:pt x="839598" y="487807"/>
                </a:lnTo>
                <a:lnTo>
                  <a:pt x="834899" y="487807"/>
                </a:lnTo>
                <a:lnTo>
                  <a:pt x="830199" y="485647"/>
                </a:lnTo>
                <a:lnTo>
                  <a:pt x="827913" y="483489"/>
                </a:lnTo>
                <a:lnTo>
                  <a:pt x="825627" y="485647"/>
                </a:lnTo>
                <a:lnTo>
                  <a:pt x="825627" y="489965"/>
                </a:lnTo>
                <a:lnTo>
                  <a:pt x="818643" y="492125"/>
                </a:lnTo>
                <a:lnTo>
                  <a:pt x="818643" y="494283"/>
                </a:lnTo>
                <a:lnTo>
                  <a:pt x="823214" y="502920"/>
                </a:lnTo>
                <a:lnTo>
                  <a:pt x="823214" y="513714"/>
                </a:lnTo>
                <a:lnTo>
                  <a:pt x="823214" y="524509"/>
                </a:lnTo>
                <a:lnTo>
                  <a:pt x="823214" y="537464"/>
                </a:lnTo>
                <a:lnTo>
                  <a:pt x="818643" y="548258"/>
                </a:lnTo>
                <a:lnTo>
                  <a:pt x="816229" y="559053"/>
                </a:lnTo>
                <a:lnTo>
                  <a:pt x="813944" y="563371"/>
                </a:lnTo>
                <a:lnTo>
                  <a:pt x="809245" y="567689"/>
                </a:lnTo>
                <a:lnTo>
                  <a:pt x="804546" y="561213"/>
                </a:lnTo>
                <a:lnTo>
                  <a:pt x="799974" y="552577"/>
                </a:lnTo>
                <a:lnTo>
                  <a:pt x="795274" y="533146"/>
                </a:lnTo>
                <a:lnTo>
                  <a:pt x="788289" y="513714"/>
                </a:lnTo>
                <a:lnTo>
                  <a:pt x="783590" y="502920"/>
                </a:lnTo>
                <a:lnTo>
                  <a:pt x="778891" y="494283"/>
                </a:lnTo>
                <a:lnTo>
                  <a:pt x="776606" y="496442"/>
                </a:lnTo>
                <a:lnTo>
                  <a:pt x="776606" y="502920"/>
                </a:lnTo>
                <a:lnTo>
                  <a:pt x="774320" y="511556"/>
                </a:lnTo>
                <a:lnTo>
                  <a:pt x="771907" y="515873"/>
                </a:lnTo>
                <a:lnTo>
                  <a:pt x="771907" y="520191"/>
                </a:lnTo>
                <a:lnTo>
                  <a:pt x="767335" y="522351"/>
                </a:lnTo>
                <a:lnTo>
                  <a:pt x="764922" y="522351"/>
                </a:lnTo>
                <a:lnTo>
                  <a:pt x="762636" y="522351"/>
                </a:lnTo>
                <a:lnTo>
                  <a:pt x="760349" y="520191"/>
                </a:lnTo>
                <a:lnTo>
                  <a:pt x="753237" y="511556"/>
                </a:lnTo>
                <a:lnTo>
                  <a:pt x="748665" y="502920"/>
                </a:lnTo>
                <a:lnTo>
                  <a:pt x="746252" y="494283"/>
                </a:lnTo>
                <a:lnTo>
                  <a:pt x="750951" y="489965"/>
                </a:lnTo>
                <a:lnTo>
                  <a:pt x="762636" y="474852"/>
                </a:lnTo>
                <a:lnTo>
                  <a:pt x="778891" y="453263"/>
                </a:lnTo>
                <a:lnTo>
                  <a:pt x="778891" y="438150"/>
                </a:lnTo>
                <a:lnTo>
                  <a:pt x="729997" y="438150"/>
                </a:lnTo>
                <a:lnTo>
                  <a:pt x="723011" y="438150"/>
                </a:lnTo>
                <a:lnTo>
                  <a:pt x="711327" y="438150"/>
                </a:lnTo>
                <a:lnTo>
                  <a:pt x="701929" y="438150"/>
                </a:lnTo>
                <a:lnTo>
                  <a:pt x="699644" y="438150"/>
                </a:lnTo>
                <a:lnTo>
                  <a:pt x="692659" y="435990"/>
                </a:lnTo>
                <a:lnTo>
                  <a:pt x="692659" y="433832"/>
                </a:lnTo>
                <a:lnTo>
                  <a:pt x="692659" y="431672"/>
                </a:lnTo>
                <a:lnTo>
                  <a:pt x="692659" y="427354"/>
                </a:lnTo>
                <a:lnTo>
                  <a:pt x="692659" y="418719"/>
                </a:lnTo>
                <a:lnTo>
                  <a:pt x="692659" y="414401"/>
                </a:lnTo>
                <a:lnTo>
                  <a:pt x="690373" y="410083"/>
                </a:lnTo>
                <a:lnTo>
                  <a:pt x="685674" y="407923"/>
                </a:lnTo>
                <a:lnTo>
                  <a:pt x="669290" y="397128"/>
                </a:lnTo>
                <a:lnTo>
                  <a:pt x="655321" y="388492"/>
                </a:lnTo>
                <a:lnTo>
                  <a:pt x="648336" y="388492"/>
                </a:lnTo>
                <a:lnTo>
                  <a:pt x="643636" y="388492"/>
                </a:lnTo>
                <a:lnTo>
                  <a:pt x="641350" y="388492"/>
                </a:lnTo>
                <a:lnTo>
                  <a:pt x="639064" y="388492"/>
                </a:lnTo>
                <a:lnTo>
                  <a:pt x="636651" y="390652"/>
                </a:lnTo>
                <a:lnTo>
                  <a:pt x="632079" y="394970"/>
                </a:lnTo>
                <a:lnTo>
                  <a:pt x="632079" y="399288"/>
                </a:lnTo>
                <a:lnTo>
                  <a:pt x="632079" y="405764"/>
                </a:lnTo>
                <a:lnTo>
                  <a:pt x="639064" y="410083"/>
                </a:lnTo>
                <a:lnTo>
                  <a:pt x="643636" y="416559"/>
                </a:lnTo>
                <a:lnTo>
                  <a:pt x="648336" y="418719"/>
                </a:lnTo>
                <a:lnTo>
                  <a:pt x="653035" y="423037"/>
                </a:lnTo>
                <a:lnTo>
                  <a:pt x="655321" y="427354"/>
                </a:lnTo>
                <a:lnTo>
                  <a:pt x="655321" y="433832"/>
                </a:lnTo>
                <a:lnTo>
                  <a:pt x="655321" y="438150"/>
                </a:lnTo>
                <a:lnTo>
                  <a:pt x="650622" y="444627"/>
                </a:lnTo>
                <a:lnTo>
                  <a:pt x="646049" y="448945"/>
                </a:lnTo>
                <a:lnTo>
                  <a:pt x="646049" y="453263"/>
                </a:lnTo>
                <a:lnTo>
                  <a:pt x="643636" y="455421"/>
                </a:lnTo>
                <a:lnTo>
                  <a:pt x="646049" y="457581"/>
                </a:lnTo>
                <a:lnTo>
                  <a:pt x="646049" y="461898"/>
                </a:lnTo>
                <a:lnTo>
                  <a:pt x="653035" y="466216"/>
                </a:lnTo>
                <a:lnTo>
                  <a:pt x="660020" y="472694"/>
                </a:lnTo>
                <a:lnTo>
                  <a:pt x="667004" y="474852"/>
                </a:lnTo>
                <a:lnTo>
                  <a:pt x="660020" y="494283"/>
                </a:lnTo>
                <a:lnTo>
                  <a:pt x="660020" y="496442"/>
                </a:lnTo>
                <a:lnTo>
                  <a:pt x="662306" y="502920"/>
                </a:lnTo>
                <a:lnTo>
                  <a:pt x="669290" y="509396"/>
                </a:lnTo>
                <a:lnTo>
                  <a:pt x="669290" y="511556"/>
                </a:lnTo>
                <a:lnTo>
                  <a:pt x="671703" y="515873"/>
                </a:lnTo>
                <a:lnTo>
                  <a:pt x="673989" y="520191"/>
                </a:lnTo>
                <a:lnTo>
                  <a:pt x="678688" y="524509"/>
                </a:lnTo>
                <a:lnTo>
                  <a:pt x="678688" y="533146"/>
                </a:lnTo>
                <a:lnTo>
                  <a:pt x="678688" y="537464"/>
                </a:lnTo>
                <a:lnTo>
                  <a:pt x="678688" y="539622"/>
                </a:lnTo>
                <a:lnTo>
                  <a:pt x="680974" y="552577"/>
                </a:lnTo>
                <a:lnTo>
                  <a:pt x="687960" y="565531"/>
                </a:lnTo>
                <a:lnTo>
                  <a:pt x="690373" y="578484"/>
                </a:lnTo>
                <a:lnTo>
                  <a:pt x="678688" y="580644"/>
                </a:lnTo>
                <a:lnTo>
                  <a:pt x="669290" y="580644"/>
                </a:lnTo>
                <a:lnTo>
                  <a:pt x="660020" y="580644"/>
                </a:lnTo>
                <a:lnTo>
                  <a:pt x="653035" y="578484"/>
                </a:lnTo>
                <a:lnTo>
                  <a:pt x="655321" y="578484"/>
                </a:lnTo>
                <a:lnTo>
                  <a:pt x="648336" y="580644"/>
                </a:lnTo>
                <a:lnTo>
                  <a:pt x="643636" y="582802"/>
                </a:lnTo>
                <a:lnTo>
                  <a:pt x="636651" y="589279"/>
                </a:lnTo>
                <a:lnTo>
                  <a:pt x="632079" y="593597"/>
                </a:lnTo>
                <a:lnTo>
                  <a:pt x="627381" y="602233"/>
                </a:lnTo>
                <a:lnTo>
                  <a:pt x="627381" y="608710"/>
                </a:lnTo>
                <a:lnTo>
                  <a:pt x="624968" y="617346"/>
                </a:lnTo>
                <a:lnTo>
                  <a:pt x="620396" y="638937"/>
                </a:lnTo>
                <a:lnTo>
                  <a:pt x="615697" y="647572"/>
                </a:lnTo>
                <a:lnTo>
                  <a:pt x="615697" y="651890"/>
                </a:lnTo>
                <a:lnTo>
                  <a:pt x="608711" y="656208"/>
                </a:lnTo>
                <a:lnTo>
                  <a:pt x="604012" y="658367"/>
                </a:lnTo>
                <a:lnTo>
                  <a:pt x="590043" y="660527"/>
                </a:lnTo>
                <a:lnTo>
                  <a:pt x="585344" y="664845"/>
                </a:lnTo>
                <a:lnTo>
                  <a:pt x="576073" y="667003"/>
                </a:lnTo>
                <a:lnTo>
                  <a:pt x="573660" y="667003"/>
                </a:lnTo>
                <a:lnTo>
                  <a:pt x="569087" y="664845"/>
                </a:lnTo>
                <a:lnTo>
                  <a:pt x="569087" y="658367"/>
                </a:lnTo>
                <a:lnTo>
                  <a:pt x="566674" y="651890"/>
                </a:lnTo>
                <a:lnTo>
                  <a:pt x="559689" y="613028"/>
                </a:lnTo>
                <a:lnTo>
                  <a:pt x="552704" y="572008"/>
                </a:lnTo>
                <a:lnTo>
                  <a:pt x="548006" y="563371"/>
                </a:lnTo>
                <a:lnTo>
                  <a:pt x="545720" y="559053"/>
                </a:lnTo>
                <a:lnTo>
                  <a:pt x="545720" y="561213"/>
                </a:lnTo>
                <a:lnTo>
                  <a:pt x="531749" y="580644"/>
                </a:lnTo>
                <a:lnTo>
                  <a:pt x="517779" y="597915"/>
                </a:lnTo>
                <a:lnTo>
                  <a:pt x="503810" y="615188"/>
                </a:lnTo>
                <a:lnTo>
                  <a:pt x="485140" y="636777"/>
                </a:lnTo>
                <a:lnTo>
                  <a:pt x="482727" y="641096"/>
                </a:lnTo>
                <a:lnTo>
                  <a:pt x="475743" y="645414"/>
                </a:lnTo>
                <a:lnTo>
                  <a:pt x="466472" y="654050"/>
                </a:lnTo>
                <a:lnTo>
                  <a:pt x="443103" y="664845"/>
                </a:lnTo>
                <a:lnTo>
                  <a:pt x="433833" y="669163"/>
                </a:lnTo>
                <a:lnTo>
                  <a:pt x="429134" y="673481"/>
                </a:lnTo>
                <a:lnTo>
                  <a:pt x="426848" y="677798"/>
                </a:lnTo>
                <a:lnTo>
                  <a:pt x="419736" y="679958"/>
                </a:lnTo>
                <a:lnTo>
                  <a:pt x="419736" y="686434"/>
                </a:lnTo>
                <a:lnTo>
                  <a:pt x="417449" y="692912"/>
                </a:lnTo>
                <a:lnTo>
                  <a:pt x="417449" y="701547"/>
                </a:lnTo>
                <a:lnTo>
                  <a:pt x="419736" y="712342"/>
                </a:lnTo>
                <a:lnTo>
                  <a:pt x="419736" y="720978"/>
                </a:lnTo>
                <a:lnTo>
                  <a:pt x="426848" y="735965"/>
                </a:lnTo>
                <a:lnTo>
                  <a:pt x="431420" y="757554"/>
                </a:lnTo>
                <a:lnTo>
                  <a:pt x="433833" y="770509"/>
                </a:lnTo>
                <a:lnTo>
                  <a:pt x="433833" y="783463"/>
                </a:lnTo>
                <a:lnTo>
                  <a:pt x="433833" y="792098"/>
                </a:lnTo>
                <a:lnTo>
                  <a:pt x="431420" y="802894"/>
                </a:lnTo>
                <a:lnTo>
                  <a:pt x="429134" y="813688"/>
                </a:lnTo>
                <a:lnTo>
                  <a:pt x="422149" y="824484"/>
                </a:lnTo>
                <a:lnTo>
                  <a:pt x="422149" y="830960"/>
                </a:lnTo>
                <a:lnTo>
                  <a:pt x="422149" y="839597"/>
                </a:lnTo>
                <a:lnTo>
                  <a:pt x="422149" y="843915"/>
                </a:lnTo>
                <a:lnTo>
                  <a:pt x="422149" y="848232"/>
                </a:lnTo>
                <a:lnTo>
                  <a:pt x="429134" y="856869"/>
                </a:lnTo>
                <a:lnTo>
                  <a:pt x="429134" y="863345"/>
                </a:lnTo>
                <a:lnTo>
                  <a:pt x="431420" y="867663"/>
                </a:lnTo>
                <a:lnTo>
                  <a:pt x="431420" y="869822"/>
                </a:lnTo>
                <a:lnTo>
                  <a:pt x="429134" y="878459"/>
                </a:lnTo>
                <a:lnTo>
                  <a:pt x="429134" y="882776"/>
                </a:lnTo>
                <a:lnTo>
                  <a:pt x="429134" y="884935"/>
                </a:lnTo>
                <a:lnTo>
                  <a:pt x="419736" y="897890"/>
                </a:lnTo>
                <a:lnTo>
                  <a:pt x="412750" y="902207"/>
                </a:lnTo>
                <a:lnTo>
                  <a:pt x="408178" y="906525"/>
                </a:lnTo>
                <a:lnTo>
                  <a:pt x="405765" y="915162"/>
                </a:lnTo>
                <a:lnTo>
                  <a:pt x="403479" y="919479"/>
                </a:lnTo>
                <a:lnTo>
                  <a:pt x="405765" y="928116"/>
                </a:lnTo>
                <a:lnTo>
                  <a:pt x="408178" y="930275"/>
                </a:lnTo>
                <a:lnTo>
                  <a:pt x="410464" y="938910"/>
                </a:lnTo>
                <a:lnTo>
                  <a:pt x="403479" y="938910"/>
                </a:lnTo>
                <a:lnTo>
                  <a:pt x="396495" y="938910"/>
                </a:lnTo>
                <a:lnTo>
                  <a:pt x="391796" y="941069"/>
                </a:lnTo>
                <a:lnTo>
                  <a:pt x="389510" y="945388"/>
                </a:lnTo>
                <a:lnTo>
                  <a:pt x="384811" y="949706"/>
                </a:lnTo>
                <a:lnTo>
                  <a:pt x="380111" y="956182"/>
                </a:lnTo>
                <a:lnTo>
                  <a:pt x="377825" y="964819"/>
                </a:lnTo>
                <a:lnTo>
                  <a:pt x="373126" y="969137"/>
                </a:lnTo>
                <a:lnTo>
                  <a:pt x="370840" y="973454"/>
                </a:lnTo>
                <a:lnTo>
                  <a:pt x="366141" y="975613"/>
                </a:lnTo>
                <a:lnTo>
                  <a:pt x="361443" y="975613"/>
                </a:lnTo>
                <a:lnTo>
                  <a:pt x="356871" y="977772"/>
                </a:lnTo>
                <a:lnTo>
                  <a:pt x="349886" y="975613"/>
                </a:lnTo>
                <a:lnTo>
                  <a:pt x="345186" y="973454"/>
                </a:lnTo>
                <a:lnTo>
                  <a:pt x="338201" y="966978"/>
                </a:lnTo>
                <a:lnTo>
                  <a:pt x="333502" y="960500"/>
                </a:lnTo>
                <a:lnTo>
                  <a:pt x="324232" y="947547"/>
                </a:lnTo>
                <a:lnTo>
                  <a:pt x="312548" y="928116"/>
                </a:lnTo>
                <a:lnTo>
                  <a:pt x="303149" y="908685"/>
                </a:lnTo>
                <a:lnTo>
                  <a:pt x="296164" y="889253"/>
                </a:lnTo>
                <a:lnTo>
                  <a:pt x="293878" y="871982"/>
                </a:lnTo>
                <a:lnTo>
                  <a:pt x="291465" y="859028"/>
                </a:lnTo>
                <a:lnTo>
                  <a:pt x="286894" y="841756"/>
                </a:lnTo>
                <a:lnTo>
                  <a:pt x="279909" y="828801"/>
                </a:lnTo>
                <a:lnTo>
                  <a:pt x="272924" y="809370"/>
                </a:lnTo>
                <a:lnTo>
                  <a:pt x="263525" y="792098"/>
                </a:lnTo>
                <a:lnTo>
                  <a:pt x="244857" y="753237"/>
                </a:lnTo>
                <a:lnTo>
                  <a:pt x="235586" y="735965"/>
                </a:lnTo>
                <a:lnTo>
                  <a:pt x="230886" y="720978"/>
                </a:lnTo>
                <a:lnTo>
                  <a:pt x="226187" y="708025"/>
                </a:lnTo>
                <a:lnTo>
                  <a:pt x="219202" y="695071"/>
                </a:lnTo>
                <a:lnTo>
                  <a:pt x="212218" y="686434"/>
                </a:lnTo>
                <a:lnTo>
                  <a:pt x="207519" y="679958"/>
                </a:lnTo>
                <a:lnTo>
                  <a:pt x="200534" y="677798"/>
                </a:lnTo>
                <a:lnTo>
                  <a:pt x="193549" y="675639"/>
                </a:lnTo>
                <a:lnTo>
                  <a:pt x="179578" y="671321"/>
                </a:lnTo>
                <a:lnTo>
                  <a:pt x="177293" y="669163"/>
                </a:lnTo>
                <a:lnTo>
                  <a:pt x="170308" y="664845"/>
                </a:lnTo>
                <a:lnTo>
                  <a:pt x="165609" y="660527"/>
                </a:lnTo>
                <a:lnTo>
                  <a:pt x="163196" y="656208"/>
                </a:lnTo>
                <a:lnTo>
                  <a:pt x="158624" y="647572"/>
                </a:lnTo>
                <a:lnTo>
                  <a:pt x="156211" y="636777"/>
                </a:lnTo>
                <a:lnTo>
                  <a:pt x="153924" y="621664"/>
                </a:lnTo>
                <a:lnTo>
                  <a:pt x="153924" y="602233"/>
                </a:lnTo>
                <a:lnTo>
                  <a:pt x="153924" y="595757"/>
                </a:lnTo>
                <a:lnTo>
                  <a:pt x="151638" y="589279"/>
                </a:lnTo>
                <a:lnTo>
                  <a:pt x="149225" y="580644"/>
                </a:lnTo>
                <a:lnTo>
                  <a:pt x="146939" y="572008"/>
                </a:lnTo>
                <a:lnTo>
                  <a:pt x="139954" y="559053"/>
                </a:lnTo>
                <a:lnTo>
                  <a:pt x="139954" y="572008"/>
                </a:lnTo>
                <a:lnTo>
                  <a:pt x="137541" y="582802"/>
                </a:lnTo>
                <a:lnTo>
                  <a:pt x="130557" y="593597"/>
                </a:lnTo>
                <a:lnTo>
                  <a:pt x="130557" y="602233"/>
                </a:lnTo>
                <a:lnTo>
                  <a:pt x="123572" y="613028"/>
                </a:lnTo>
                <a:lnTo>
                  <a:pt x="118999" y="619506"/>
                </a:lnTo>
                <a:lnTo>
                  <a:pt x="116586" y="621664"/>
                </a:lnTo>
                <a:lnTo>
                  <a:pt x="109601" y="625983"/>
                </a:lnTo>
                <a:lnTo>
                  <a:pt x="107315" y="625983"/>
                </a:lnTo>
                <a:lnTo>
                  <a:pt x="102616" y="625983"/>
                </a:lnTo>
                <a:lnTo>
                  <a:pt x="95632" y="625983"/>
                </a:lnTo>
                <a:lnTo>
                  <a:pt x="88647" y="621664"/>
                </a:lnTo>
                <a:lnTo>
                  <a:pt x="83948" y="621664"/>
                </a:lnTo>
                <a:lnTo>
                  <a:pt x="76962" y="619506"/>
                </a:lnTo>
                <a:lnTo>
                  <a:pt x="67691" y="608710"/>
                </a:lnTo>
                <a:lnTo>
                  <a:pt x="56008" y="600075"/>
                </a:lnTo>
                <a:lnTo>
                  <a:pt x="46610" y="589279"/>
                </a:lnTo>
                <a:lnTo>
                  <a:pt x="39624" y="578484"/>
                </a:lnTo>
                <a:lnTo>
                  <a:pt x="25654" y="559053"/>
                </a:lnTo>
                <a:lnTo>
                  <a:pt x="39624" y="554735"/>
                </a:lnTo>
                <a:lnTo>
                  <a:pt x="46610" y="552577"/>
                </a:lnTo>
                <a:lnTo>
                  <a:pt x="51309" y="550417"/>
                </a:lnTo>
                <a:lnTo>
                  <a:pt x="56008" y="543940"/>
                </a:lnTo>
                <a:lnTo>
                  <a:pt x="60579" y="541782"/>
                </a:lnTo>
                <a:lnTo>
                  <a:pt x="62993" y="535304"/>
                </a:lnTo>
                <a:lnTo>
                  <a:pt x="65278" y="528827"/>
                </a:lnTo>
                <a:lnTo>
                  <a:pt x="58294" y="530987"/>
                </a:lnTo>
                <a:lnTo>
                  <a:pt x="51309" y="537464"/>
                </a:lnTo>
                <a:lnTo>
                  <a:pt x="44324" y="541782"/>
                </a:lnTo>
                <a:lnTo>
                  <a:pt x="39624" y="543940"/>
                </a:lnTo>
                <a:lnTo>
                  <a:pt x="32639" y="543940"/>
                </a:lnTo>
                <a:lnTo>
                  <a:pt x="25654" y="539622"/>
                </a:lnTo>
                <a:lnTo>
                  <a:pt x="20956" y="533146"/>
                </a:lnTo>
                <a:lnTo>
                  <a:pt x="13971" y="524509"/>
                </a:lnTo>
                <a:lnTo>
                  <a:pt x="6986" y="518033"/>
                </a:lnTo>
                <a:lnTo>
                  <a:pt x="2286" y="509396"/>
                </a:lnTo>
                <a:lnTo>
                  <a:pt x="0" y="502920"/>
                </a:lnTo>
                <a:lnTo>
                  <a:pt x="0" y="494283"/>
                </a:lnTo>
                <a:lnTo>
                  <a:pt x="0" y="485647"/>
                </a:lnTo>
                <a:lnTo>
                  <a:pt x="0" y="481329"/>
                </a:lnTo>
                <a:lnTo>
                  <a:pt x="2286" y="481329"/>
                </a:lnTo>
                <a:lnTo>
                  <a:pt x="4699" y="477012"/>
                </a:lnTo>
                <a:lnTo>
                  <a:pt x="6986" y="474852"/>
                </a:lnTo>
                <a:lnTo>
                  <a:pt x="13971" y="474852"/>
                </a:lnTo>
                <a:lnTo>
                  <a:pt x="23369" y="474852"/>
                </a:lnTo>
                <a:lnTo>
                  <a:pt x="27940" y="481329"/>
                </a:lnTo>
                <a:lnTo>
                  <a:pt x="32639" y="481329"/>
                </a:lnTo>
                <a:lnTo>
                  <a:pt x="39624" y="483489"/>
                </a:lnTo>
                <a:lnTo>
                  <a:pt x="46610" y="481329"/>
                </a:lnTo>
                <a:lnTo>
                  <a:pt x="60579" y="477012"/>
                </a:lnTo>
                <a:lnTo>
                  <a:pt x="67691" y="472694"/>
                </a:lnTo>
                <a:lnTo>
                  <a:pt x="74676" y="472694"/>
                </a:lnTo>
                <a:lnTo>
                  <a:pt x="76962" y="466216"/>
                </a:lnTo>
                <a:lnTo>
                  <a:pt x="76962" y="464058"/>
                </a:lnTo>
                <a:lnTo>
                  <a:pt x="76962" y="455421"/>
                </a:lnTo>
                <a:lnTo>
                  <a:pt x="74676" y="446785"/>
                </a:lnTo>
                <a:lnTo>
                  <a:pt x="69977" y="438150"/>
                </a:lnTo>
                <a:lnTo>
                  <a:pt x="65278" y="433832"/>
                </a:lnTo>
                <a:lnTo>
                  <a:pt x="53595" y="425196"/>
                </a:lnTo>
                <a:lnTo>
                  <a:pt x="46610" y="416559"/>
                </a:lnTo>
                <a:lnTo>
                  <a:pt x="42037" y="410083"/>
                </a:lnTo>
                <a:lnTo>
                  <a:pt x="39624" y="403606"/>
                </a:lnTo>
                <a:lnTo>
                  <a:pt x="39624" y="394970"/>
                </a:lnTo>
                <a:lnTo>
                  <a:pt x="37338" y="388492"/>
                </a:lnTo>
                <a:lnTo>
                  <a:pt x="34925" y="384175"/>
                </a:lnTo>
                <a:lnTo>
                  <a:pt x="32639" y="382015"/>
                </a:lnTo>
                <a:lnTo>
                  <a:pt x="23369" y="375539"/>
                </a:lnTo>
                <a:lnTo>
                  <a:pt x="23369" y="373379"/>
                </a:lnTo>
                <a:lnTo>
                  <a:pt x="16384" y="371221"/>
                </a:lnTo>
                <a:lnTo>
                  <a:pt x="13971" y="366902"/>
                </a:lnTo>
                <a:lnTo>
                  <a:pt x="13971" y="360426"/>
                </a:lnTo>
                <a:lnTo>
                  <a:pt x="16384" y="351789"/>
                </a:lnTo>
                <a:lnTo>
                  <a:pt x="23369" y="338835"/>
                </a:lnTo>
                <a:lnTo>
                  <a:pt x="27940" y="334517"/>
                </a:lnTo>
                <a:lnTo>
                  <a:pt x="32639" y="330200"/>
                </a:lnTo>
                <a:lnTo>
                  <a:pt x="37338" y="325882"/>
                </a:lnTo>
                <a:lnTo>
                  <a:pt x="42037" y="325882"/>
                </a:lnTo>
                <a:lnTo>
                  <a:pt x="46610" y="325882"/>
                </a:lnTo>
                <a:lnTo>
                  <a:pt x="53595" y="330200"/>
                </a:lnTo>
                <a:lnTo>
                  <a:pt x="56008" y="332358"/>
                </a:lnTo>
                <a:lnTo>
                  <a:pt x="60579" y="334517"/>
                </a:lnTo>
                <a:lnTo>
                  <a:pt x="65278" y="332358"/>
                </a:lnTo>
                <a:lnTo>
                  <a:pt x="72263" y="330200"/>
                </a:lnTo>
                <a:lnTo>
                  <a:pt x="76962" y="323722"/>
                </a:lnTo>
                <a:lnTo>
                  <a:pt x="83948" y="317246"/>
                </a:lnTo>
                <a:lnTo>
                  <a:pt x="88647" y="308609"/>
                </a:lnTo>
                <a:lnTo>
                  <a:pt x="100331" y="295656"/>
                </a:lnTo>
                <a:lnTo>
                  <a:pt x="107315" y="282702"/>
                </a:lnTo>
                <a:lnTo>
                  <a:pt x="114300" y="276225"/>
                </a:lnTo>
                <a:lnTo>
                  <a:pt x="116586" y="267589"/>
                </a:lnTo>
                <a:lnTo>
                  <a:pt x="118999" y="261112"/>
                </a:lnTo>
                <a:lnTo>
                  <a:pt x="118999" y="248158"/>
                </a:lnTo>
                <a:lnTo>
                  <a:pt x="125985" y="243839"/>
                </a:lnTo>
                <a:lnTo>
                  <a:pt x="130557" y="239648"/>
                </a:lnTo>
                <a:lnTo>
                  <a:pt x="137541" y="224535"/>
                </a:lnTo>
                <a:lnTo>
                  <a:pt x="139954" y="211582"/>
                </a:lnTo>
                <a:lnTo>
                  <a:pt x="146939" y="205104"/>
                </a:lnTo>
                <a:lnTo>
                  <a:pt x="146939" y="200787"/>
                </a:lnTo>
                <a:lnTo>
                  <a:pt x="146939" y="170560"/>
                </a:lnTo>
                <a:lnTo>
                  <a:pt x="149225" y="164083"/>
                </a:lnTo>
                <a:lnTo>
                  <a:pt x="153924" y="161925"/>
                </a:lnTo>
                <a:lnTo>
                  <a:pt x="160910" y="155447"/>
                </a:lnTo>
                <a:lnTo>
                  <a:pt x="165609" y="151129"/>
                </a:lnTo>
                <a:lnTo>
                  <a:pt x="167895" y="146812"/>
                </a:lnTo>
                <a:lnTo>
                  <a:pt x="167895" y="144652"/>
                </a:lnTo>
                <a:lnTo>
                  <a:pt x="158624" y="140334"/>
                </a:lnTo>
                <a:lnTo>
                  <a:pt x="146939" y="133858"/>
                </a:lnTo>
                <a:lnTo>
                  <a:pt x="139954" y="125221"/>
                </a:lnTo>
                <a:lnTo>
                  <a:pt x="130557" y="114427"/>
                </a:lnTo>
                <a:lnTo>
                  <a:pt x="125985" y="107950"/>
                </a:lnTo>
                <a:lnTo>
                  <a:pt x="121286" y="103632"/>
                </a:lnTo>
                <a:lnTo>
                  <a:pt x="116586" y="90677"/>
                </a:lnTo>
                <a:lnTo>
                  <a:pt x="109601" y="77723"/>
                </a:lnTo>
                <a:lnTo>
                  <a:pt x="107315" y="69088"/>
                </a:lnTo>
                <a:lnTo>
                  <a:pt x="104902" y="66928"/>
                </a:lnTo>
                <a:lnTo>
                  <a:pt x="102616" y="62610"/>
                </a:lnTo>
                <a:lnTo>
                  <a:pt x="107315" y="58292"/>
                </a:lnTo>
                <a:lnTo>
                  <a:pt x="114300" y="51815"/>
                </a:lnTo>
                <a:lnTo>
                  <a:pt x="121286" y="45339"/>
                </a:lnTo>
                <a:lnTo>
                  <a:pt x="125985" y="45339"/>
                </a:lnTo>
                <a:lnTo>
                  <a:pt x="130557" y="47497"/>
                </a:lnTo>
                <a:lnTo>
                  <a:pt x="137541" y="47497"/>
                </a:lnTo>
                <a:lnTo>
                  <a:pt x="139954" y="51815"/>
                </a:lnTo>
                <a:lnTo>
                  <a:pt x="146939" y="56133"/>
                </a:lnTo>
                <a:lnTo>
                  <a:pt x="156211" y="51815"/>
                </a:lnTo>
                <a:lnTo>
                  <a:pt x="165609" y="51815"/>
                </a:lnTo>
                <a:lnTo>
                  <a:pt x="170308" y="47497"/>
                </a:lnTo>
                <a:lnTo>
                  <a:pt x="177293" y="45339"/>
                </a:lnTo>
                <a:lnTo>
                  <a:pt x="191262" y="36702"/>
                </a:lnTo>
                <a:lnTo>
                  <a:pt x="202947" y="28066"/>
                </a:lnTo>
                <a:lnTo>
                  <a:pt x="212218" y="17271"/>
                </a:lnTo>
                <a:lnTo>
                  <a:pt x="226187" y="6477"/>
                </a:lnTo>
                <a:lnTo>
                  <a:pt x="230886" y="4317"/>
                </a:lnTo>
                <a:lnTo>
                  <a:pt x="235586" y="0"/>
                </a:lnTo>
                <a:lnTo>
                  <a:pt x="244857" y="0"/>
                </a:lnTo>
                <a:lnTo>
                  <a:pt x="251841" y="0"/>
                </a:lnTo>
                <a:lnTo>
                  <a:pt x="261239" y="0"/>
                </a:lnTo>
                <a:lnTo>
                  <a:pt x="265811" y="2158"/>
                </a:lnTo>
                <a:lnTo>
                  <a:pt x="275210" y="8635"/>
                </a:lnTo>
                <a:lnTo>
                  <a:pt x="286894" y="12953"/>
                </a:lnTo>
                <a:lnTo>
                  <a:pt x="291465" y="17271"/>
                </a:lnTo>
                <a:lnTo>
                  <a:pt x="296164" y="19431"/>
                </a:lnTo>
                <a:lnTo>
                  <a:pt x="296164" y="28066"/>
                </a:lnTo>
                <a:lnTo>
                  <a:pt x="296164" y="32384"/>
                </a:lnTo>
                <a:lnTo>
                  <a:pt x="293878" y="38862"/>
                </a:lnTo>
                <a:lnTo>
                  <a:pt x="286894" y="47497"/>
                </a:lnTo>
                <a:lnTo>
                  <a:pt x="284481" y="56133"/>
                </a:lnTo>
                <a:lnTo>
                  <a:pt x="272924" y="69088"/>
                </a:lnTo>
                <a:lnTo>
                  <a:pt x="272924" y="75564"/>
                </a:lnTo>
                <a:lnTo>
                  <a:pt x="270511" y="77723"/>
                </a:lnTo>
                <a:lnTo>
                  <a:pt x="270511" y="86359"/>
                </a:lnTo>
                <a:lnTo>
                  <a:pt x="270511" y="90677"/>
                </a:lnTo>
                <a:lnTo>
                  <a:pt x="272924" y="97154"/>
                </a:lnTo>
                <a:lnTo>
                  <a:pt x="282195" y="107950"/>
                </a:lnTo>
                <a:lnTo>
                  <a:pt x="296164" y="127381"/>
                </a:lnTo>
                <a:lnTo>
                  <a:pt x="296164" y="129539"/>
                </a:lnTo>
                <a:lnTo>
                  <a:pt x="296164" y="133858"/>
                </a:lnTo>
                <a:lnTo>
                  <a:pt x="286894" y="136016"/>
                </a:lnTo>
                <a:lnTo>
                  <a:pt x="282195" y="138176"/>
                </a:lnTo>
                <a:lnTo>
                  <a:pt x="275210" y="138176"/>
                </a:lnTo>
                <a:lnTo>
                  <a:pt x="277496" y="155447"/>
                </a:lnTo>
                <a:lnTo>
                  <a:pt x="279909" y="166242"/>
                </a:lnTo>
                <a:lnTo>
                  <a:pt x="282195" y="170560"/>
                </a:lnTo>
                <a:lnTo>
                  <a:pt x="284481" y="174878"/>
                </a:lnTo>
                <a:lnTo>
                  <a:pt x="291465" y="181356"/>
                </a:lnTo>
                <a:lnTo>
                  <a:pt x="296164" y="185673"/>
                </a:lnTo>
                <a:lnTo>
                  <a:pt x="305562" y="189991"/>
                </a:lnTo>
                <a:lnTo>
                  <a:pt x="314834" y="194309"/>
                </a:lnTo>
                <a:lnTo>
                  <a:pt x="326518" y="200787"/>
                </a:lnTo>
                <a:lnTo>
                  <a:pt x="335788" y="211582"/>
                </a:lnTo>
                <a:lnTo>
                  <a:pt x="345186" y="215900"/>
                </a:lnTo>
                <a:lnTo>
                  <a:pt x="359157" y="233171"/>
                </a:lnTo>
                <a:lnTo>
                  <a:pt x="356871" y="243839"/>
                </a:lnTo>
                <a:lnTo>
                  <a:pt x="354458" y="248158"/>
                </a:lnTo>
                <a:lnTo>
                  <a:pt x="349886" y="254634"/>
                </a:lnTo>
                <a:lnTo>
                  <a:pt x="349886" y="263271"/>
                </a:lnTo>
                <a:lnTo>
                  <a:pt x="349886" y="276225"/>
                </a:lnTo>
                <a:lnTo>
                  <a:pt x="349886" y="280542"/>
                </a:lnTo>
                <a:lnTo>
                  <a:pt x="349886" y="282702"/>
                </a:lnTo>
                <a:lnTo>
                  <a:pt x="354458" y="289178"/>
                </a:lnTo>
                <a:lnTo>
                  <a:pt x="356871" y="291338"/>
                </a:lnTo>
                <a:lnTo>
                  <a:pt x="366141" y="295656"/>
                </a:lnTo>
                <a:lnTo>
                  <a:pt x="370840" y="299973"/>
                </a:lnTo>
                <a:lnTo>
                  <a:pt x="391796" y="310769"/>
                </a:lnTo>
                <a:lnTo>
                  <a:pt x="417449" y="325882"/>
                </a:lnTo>
                <a:lnTo>
                  <a:pt x="440818" y="338835"/>
                </a:lnTo>
                <a:lnTo>
                  <a:pt x="452501" y="345313"/>
                </a:lnTo>
                <a:lnTo>
                  <a:pt x="464059" y="347471"/>
                </a:lnTo>
                <a:lnTo>
                  <a:pt x="482727" y="338835"/>
                </a:lnTo>
                <a:lnTo>
                  <a:pt x="489712" y="340995"/>
                </a:lnTo>
                <a:lnTo>
                  <a:pt x="492125" y="345313"/>
                </a:lnTo>
                <a:lnTo>
                  <a:pt x="499111" y="345313"/>
                </a:lnTo>
                <a:lnTo>
                  <a:pt x="506096" y="349631"/>
                </a:lnTo>
                <a:lnTo>
                  <a:pt x="513081" y="356108"/>
                </a:lnTo>
                <a:lnTo>
                  <a:pt x="522351" y="366902"/>
                </a:lnTo>
                <a:lnTo>
                  <a:pt x="527050" y="369062"/>
                </a:lnTo>
                <a:lnTo>
                  <a:pt x="534036" y="373379"/>
                </a:lnTo>
                <a:lnTo>
                  <a:pt x="555118" y="379857"/>
                </a:lnTo>
                <a:lnTo>
                  <a:pt x="587757" y="388492"/>
                </a:lnTo>
                <a:lnTo>
                  <a:pt x="597027" y="388492"/>
                </a:lnTo>
                <a:lnTo>
                  <a:pt x="606425" y="388492"/>
                </a:lnTo>
                <a:lnTo>
                  <a:pt x="615697" y="388492"/>
                </a:lnTo>
                <a:lnTo>
                  <a:pt x="620396" y="386333"/>
                </a:lnTo>
                <a:lnTo>
                  <a:pt x="622682" y="384175"/>
                </a:lnTo>
                <a:lnTo>
                  <a:pt x="624968" y="382015"/>
                </a:lnTo>
                <a:lnTo>
                  <a:pt x="627381" y="377697"/>
                </a:lnTo>
                <a:lnTo>
                  <a:pt x="627381" y="373379"/>
                </a:lnTo>
                <a:lnTo>
                  <a:pt x="627381" y="369062"/>
                </a:lnTo>
                <a:lnTo>
                  <a:pt x="624968" y="364744"/>
                </a:lnTo>
                <a:lnTo>
                  <a:pt x="622682" y="356108"/>
                </a:lnTo>
                <a:lnTo>
                  <a:pt x="617983" y="347471"/>
                </a:lnTo>
                <a:lnTo>
                  <a:pt x="615697" y="340995"/>
                </a:lnTo>
                <a:lnTo>
                  <a:pt x="615697" y="338835"/>
                </a:lnTo>
                <a:lnTo>
                  <a:pt x="615697" y="332358"/>
                </a:lnTo>
                <a:lnTo>
                  <a:pt x="617983" y="330200"/>
                </a:lnTo>
                <a:lnTo>
                  <a:pt x="620396" y="325882"/>
                </a:lnTo>
                <a:lnTo>
                  <a:pt x="624968" y="323722"/>
                </a:lnTo>
                <a:lnTo>
                  <a:pt x="627381" y="321564"/>
                </a:lnTo>
                <a:lnTo>
                  <a:pt x="632079" y="321564"/>
                </a:lnTo>
                <a:lnTo>
                  <a:pt x="639064" y="319404"/>
                </a:lnTo>
                <a:lnTo>
                  <a:pt x="641350" y="328040"/>
                </a:lnTo>
                <a:lnTo>
                  <a:pt x="643636" y="338835"/>
                </a:lnTo>
                <a:lnTo>
                  <a:pt x="650622" y="356108"/>
                </a:lnTo>
                <a:lnTo>
                  <a:pt x="655321" y="364744"/>
                </a:lnTo>
                <a:lnTo>
                  <a:pt x="660020" y="369062"/>
                </a:lnTo>
                <a:lnTo>
                  <a:pt x="662306" y="371221"/>
                </a:lnTo>
                <a:lnTo>
                  <a:pt x="667004" y="373379"/>
                </a:lnTo>
                <a:lnTo>
                  <a:pt x="671703" y="375539"/>
                </a:lnTo>
                <a:lnTo>
                  <a:pt x="678688" y="375539"/>
                </a:lnTo>
                <a:lnTo>
                  <a:pt x="718312" y="375539"/>
                </a:lnTo>
                <a:lnTo>
                  <a:pt x="725298" y="375539"/>
                </a:lnTo>
                <a:lnTo>
                  <a:pt x="732283" y="373379"/>
                </a:lnTo>
                <a:lnTo>
                  <a:pt x="736982" y="373379"/>
                </a:lnTo>
                <a:lnTo>
                  <a:pt x="741681" y="369062"/>
                </a:lnTo>
                <a:lnTo>
                  <a:pt x="746252" y="366902"/>
                </a:lnTo>
                <a:lnTo>
                  <a:pt x="748665" y="364744"/>
                </a:lnTo>
                <a:lnTo>
                  <a:pt x="753237" y="358266"/>
                </a:lnTo>
                <a:lnTo>
                  <a:pt x="755650" y="347471"/>
                </a:lnTo>
                <a:lnTo>
                  <a:pt x="760349" y="338835"/>
                </a:lnTo>
                <a:lnTo>
                  <a:pt x="762636" y="330200"/>
                </a:lnTo>
                <a:lnTo>
                  <a:pt x="764922" y="319404"/>
                </a:lnTo>
                <a:lnTo>
                  <a:pt x="771907" y="310769"/>
                </a:lnTo>
                <a:lnTo>
                  <a:pt x="776606" y="302133"/>
                </a:lnTo>
                <a:lnTo>
                  <a:pt x="783590" y="293496"/>
                </a:lnTo>
                <a:lnTo>
                  <a:pt x="792988" y="289178"/>
                </a:lnTo>
                <a:lnTo>
                  <a:pt x="797561" y="282702"/>
                </a:lnTo>
                <a:lnTo>
                  <a:pt x="806959" y="276225"/>
                </a:lnTo>
                <a:lnTo>
                  <a:pt x="818643" y="271907"/>
                </a:lnTo>
                <a:lnTo>
                  <a:pt x="825627" y="267589"/>
                </a:lnTo>
                <a:lnTo>
                  <a:pt x="827913" y="271907"/>
                </a:lnTo>
                <a:lnTo>
                  <a:pt x="834899" y="274065"/>
                </a:lnTo>
                <a:lnTo>
                  <a:pt x="837311" y="276225"/>
                </a:lnTo>
                <a:lnTo>
                  <a:pt x="841884" y="276225"/>
                </a:lnTo>
                <a:lnTo>
                  <a:pt x="846583" y="274065"/>
                </a:lnTo>
                <a:lnTo>
                  <a:pt x="848869" y="274065"/>
                </a:lnTo>
                <a:lnTo>
                  <a:pt x="851282" y="267589"/>
                </a:lnTo>
                <a:lnTo>
                  <a:pt x="858266" y="263271"/>
                </a:lnTo>
                <a:lnTo>
                  <a:pt x="862965" y="263271"/>
                </a:lnTo>
                <a:lnTo>
                  <a:pt x="867537" y="261112"/>
                </a:lnTo>
                <a:lnTo>
                  <a:pt x="886207" y="282702"/>
                </a:lnTo>
                <a:lnTo>
                  <a:pt x="886207" y="289178"/>
                </a:lnTo>
                <a:lnTo>
                  <a:pt x="886207" y="291338"/>
                </a:lnTo>
                <a:lnTo>
                  <a:pt x="886207" y="293496"/>
                </a:lnTo>
                <a:lnTo>
                  <a:pt x="888620" y="297814"/>
                </a:lnTo>
                <a:lnTo>
                  <a:pt x="890906" y="302133"/>
                </a:lnTo>
                <a:lnTo>
                  <a:pt x="897890" y="304291"/>
                </a:lnTo>
                <a:lnTo>
                  <a:pt x="904875" y="306451"/>
                </a:lnTo>
                <a:lnTo>
                  <a:pt x="909574" y="306451"/>
                </a:lnTo>
                <a:lnTo>
                  <a:pt x="914274" y="306451"/>
                </a:lnTo>
                <a:lnTo>
                  <a:pt x="921259" y="29997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5" name="Freeform 635"/>
          <p:cNvSpPr/>
          <p:nvPr/>
        </p:nvSpPr>
        <p:spPr>
          <a:xfrm>
            <a:off x="8598407" y="3192780"/>
            <a:ext cx="108839" cy="67945"/>
          </a:xfrm>
          <a:custGeom>
            <a:avLst/>
            <a:gdLst/>
            <a:ahLst/>
            <a:cxnLst/>
            <a:rect l="0" t="0" r="0" b="0"/>
            <a:pathLst>
              <a:path w="108839" h="67945">
                <a:moveTo>
                  <a:pt x="104140" y="48261"/>
                </a:moveTo>
                <a:lnTo>
                  <a:pt x="99441" y="41656"/>
                </a:lnTo>
                <a:lnTo>
                  <a:pt x="92329" y="35053"/>
                </a:lnTo>
                <a:lnTo>
                  <a:pt x="85218" y="26290"/>
                </a:lnTo>
                <a:lnTo>
                  <a:pt x="73407" y="17526"/>
                </a:lnTo>
                <a:lnTo>
                  <a:pt x="61596" y="10923"/>
                </a:lnTo>
                <a:lnTo>
                  <a:pt x="52071" y="6605"/>
                </a:lnTo>
                <a:lnTo>
                  <a:pt x="44959" y="2160"/>
                </a:lnTo>
                <a:lnTo>
                  <a:pt x="40260" y="0"/>
                </a:lnTo>
                <a:lnTo>
                  <a:pt x="30735" y="0"/>
                </a:lnTo>
                <a:lnTo>
                  <a:pt x="23623" y="0"/>
                </a:lnTo>
                <a:lnTo>
                  <a:pt x="21336" y="2160"/>
                </a:lnTo>
                <a:lnTo>
                  <a:pt x="14224" y="8763"/>
                </a:lnTo>
                <a:lnTo>
                  <a:pt x="11811" y="13081"/>
                </a:lnTo>
                <a:lnTo>
                  <a:pt x="4699" y="26290"/>
                </a:lnTo>
                <a:lnTo>
                  <a:pt x="2413" y="28449"/>
                </a:lnTo>
                <a:lnTo>
                  <a:pt x="0" y="30607"/>
                </a:lnTo>
                <a:lnTo>
                  <a:pt x="2413" y="45974"/>
                </a:lnTo>
                <a:lnTo>
                  <a:pt x="7112" y="57024"/>
                </a:lnTo>
                <a:lnTo>
                  <a:pt x="11811" y="59182"/>
                </a:lnTo>
                <a:lnTo>
                  <a:pt x="14224" y="61342"/>
                </a:lnTo>
                <a:lnTo>
                  <a:pt x="14224" y="65660"/>
                </a:lnTo>
                <a:lnTo>
                  <a:pt x="21336" y="67945"/>
                </a:lnTo>
                <a:lnTo>
                  <a:pt x="30735" y="67945"/>
                </a:lnTo>
                <a:lnTo>
                  <a:pt x="70994" y="67945"/>
                </a:lnTo>
                <a:lnTo>
                  <a:pt x="78106" y="67945"/>
                </a:lnTo>
                <a:lnTo>
                  <a:pt x="85218" y="65660"/>
                </a:lnTo>
                <a:lnTo>
                  <a:pt x="92329" y="61342"/>
                </a:lnTo>
                <a:lnTo>
                  <a:pt x="97028" y="59182"/>
                </a:lnTo>
                <a:lnTo>
                  <a:pt x="99441" y="57024"/>
                </a:lnTo>
                <a:lnTo>
                  <a:pt x="104140" y="52579"/>
                </a:lnTo>
                <a:lnTo>
                  <a:pt x="108839" y="41656"/>
                </a:lnTo>
                <a:lnTo>
                  <a:pt x="104140" y="4826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6" name="Freeform 636"/>
          <p:cNvSpPr/>
          <p:nvPr/>
        </p:nvSpPr>
        <p:spPr>
          <a:xfrm>
            <a:off x="8598407" y="3192780"/>
            <a:ext cx="108839" cy="67945"/>
          </a:xfrm>
          <a:custGeom>
            <a:avLst/>
            <a:gdLst/>
            <a:ahLst/>
            <a:cxnLst/>
            <a:rect l="0" t="0" r="0" b="0"/>
            <a:pathLst>
              <a:path w="108839" h="67945">
                <a:moveTo>
                  <a:pt x="104140" y="48261"/>
                </a:moveTo>
                <a:lnTo>
                  <a:pt x="99441" y="41656"/>
                </a:lnTo>
                <a:lnTo>
                  <a:pt x="92329" y="35053"/>
                </a:lnTo>
                <a:lnTo>
                  <a:pt x="85218" y="26290"/>
                </a:lnTo>
                <a:lnTo>
                  <a:pt x="73407" y="17526"/>
                </a:lnTo>
                <a:lnTo>
                  <a:pt x="61596" y="10923"/>
                </a:lnTo>
                <a:lnTo>
                  <a:pt x="52071" y="6605"/>
                </a:lnTo>
                <a:lnTo>
                  <a:pt x="44959" y="2160"/>
                </a:lnTo>
                <a:lnTo>
                  <a:pt x="40260" y="0"/>
                </a:lnTo>
                <a:lnTo>
                  <a:pt x="30735" y="0"/>
                </a:lnTo>
                <a:lnTo>
                  <a:pt x="23623" y="0"/>
                </a:lnTo>
                <a:lnTo>
                  <a:pt x="21336" y="2160"/>
                </a:lnTo>
                <a:lnTo>
                  <a:pt x="14224" y="8763"/>
                </a:lnTo>
                <a:lnTo>
                  <a:pt x="11811" y="13081"/>
                </a:lnTo>
                <a:lnTo>
                  <a:pt x="4699" y="26290"/>
                </a:lnTo>
                <a:lnTo>
                  <a:pt x="2413" y="28449"/>
                </a:lnTo>
                <a:lnTo>
                  <a:pt x="0" y="30607"/>
                </a:lnTo>
                <a:lnTo>
                  <a:pt x="2413" y="45974"/>
                </a:lnTo>
                <a:lnTo>
                  <a:pt x="7112" y="57024"/>
                </a:lnTo>
                <a:lnTo>
                  <a:pt x="11811" y="59182"/>
                </a:lnTo>
                <a:lnTo>
                  <a:pt x="14224" y="61342"/>
                </a:lnTo>
                <a:lnTo>
                  <a:pt x="14224" y="65660"/>
                </a:lnTo>
                <a:lnTo>
                  <a:pt x="21336" y="67945"/>
                </a:lnTo>
                <a:lnTo>
                  <a:pt x="30735" y="67945"/>
                </a:lnTo>
                <a:lnTo>
                  <a:pt x="70994" y="67945"/>
                </a:lnTo>
                <a:lnTo>
                  <a:pt x="78106" y="67945"/>
                </a:lnTo>
                <a:lnTo>
                  <a:pt x="85218" y="65660"/>
                </a:lnTo>
                <a:lnTo>
                  <a:pt x="92329" y="61342"/>
                </a:lnTo>
                <a:lnTo>
                  <a:pt x="97028" y="59182"/>
                </a:lnTo>
                <a:lnTo>
                  <a:pt x="99441" y="57024"/>
                </a:lnTo>
                <a:lnTo>
                  <a:pt x="104140" y="52579"/>
                </a:lnTo>
                <a:lnTo>
                  <a:pt x="108839" y="41656"/>
                </a:lnTo>
                <a:lnTo>
                  <a:pt x="104140" y="4826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7" name="Freeform 637"/>
          <p:cNvSpPr/>
          <p:nvPr/>
        </p:nvSpPr>
        <p:spPr>
          <a:xfrm>
            <a:off x="8301228" y="3108960"/>
            <a:ext cx="278129" cy="163957"/>
          </a:xfrm>
          <a:custGeom>
            <a:avLst/>
            <a:gdLst/>
            <a:ahLst/>
            <a:cxnLst/>
            <a:rect l="0" t="0" r="0" b="0"/>
            <a:pathLst>
              <a:path w="278129" h="163957">
                <a:moveTo>
                  <a:pt x="268731" y="105664"/>
                </a:moveTo>
                <a:lnTo>
                  <a:pt x="247650" y="105664"/>
                </a:lnTo>
                <a:lnTo>
                  <a:pt x="238378" y="105664"/>
                </a:lnTo>
                <a:lnTo>
                  <a:pt x="231393" y="105664"/>
                </a:lnTo>
                <a:lnTo>
                  <a:pt x="221995" y="105664"/>
                </a:lnTo>
                <a:lnTo>
                  <a:pt x="215011" y="101346"/>
                </a:lnTo>
                <a:lnTo>
                  <a:pt x="208026" y="97029"/>
                </a:lnTo>
                <a:lnTo>
                  <a:pt x="203327" y="88393"/>
                </a:lnTo>
                <a:lnTo>
                  <a:pt x="200914" y="92711"/>
                </a:lnTo>
                <a:lnTo>
                  <a:pt x="196341" y="92711"/>
                </a:lnTo>
                <a:lnTo>
                  <a:pt x="193928" y="94869"/>
                </a:lnTo>
                <a:lnTo>
                  <a:pt x="191642" y="92711"/>
                </a:lnTo>
                <a:lnTo>
                  <a:pt x="191642" y="88393"/>
                </a:lnTo>
                <a:lnTo>
                  <a:pt x="184657" y="88393"/>
                </a:lnTo>
                <a:lnTo>
                  <a:pt x="177545" y="86233"/>
                </a:lnTo>
                <a:lnTo>
                  <a:pt x="168275" y="82043"/>
                </a:lnTo>
                <a:lnTo>
                  <a:pt x="161290" y="73406"/>
                </a:lnTo>
                <a:lnTo>
                  <a:pt x="156590" y="71248"/>
                </a:lnTo>
                <a:lnTo>
                  <a:pt x="154178" y="69088"/>
                </a:lnTo>
                <a:lnTo>
                  <a:pt x="126238" y="62612"/>
                </a:lnTo>
                <a:lnTo>
                  <a:pt x="119126" y="56135"/>
                </a:lnTo>
                <a:lnTo>
                  <a:pt x="107441" y="51817"/>
                </a:lnTo>
                <a:lnTo>
                  <a:pt x="102869" y="47499"/>
                </a:lnTo>
                <a:lnTo>
                  <a:pt x="98170" y="45339"/>
                </a:lnTo>
                <a:lnTo>
                  <a:pt x="91186" y="36704"/>
                </a:lnTo>
                <a:lnTo>
                  <a:pt x="79502" y="28068"/>
                </a:lnTo>
                <a:lnTo>
                  <a:pt x="70103" y="19431"/>
                </a:lnTo>
                <a:lnTo>
                  <a:pt x="46736" y="0"/>
                </a:lnTo>
                <a:lnTo>
                  <a:pt x="39751" y="0"/>
                </a:lnTo>
                <a:lnTo>
                  <a:pt x="35052" y="6477"/>
                </a:lnTo>
                <a:lnTo>
                  <a:pt x="30353" y="8637"/>
                </a:lnTo>
                <a:lnTo>
                  <a:pt x="25653" y="8637"/>
                </a:lnTo>
                <a:lnTo>
                  <a:pt x="23367" y="8637"/>
                </a:lnTo>
                <a:lnTo>
                  <a:pt x="9398" y="8637"/>
                </a:lnTo>
                <a:lnTo>
                  <a:pt x="6985" y="19431"/>
                </a:lnTo>
                <a:lnTo>
                  <a:pt x="4699" y="23750"/>
                </a:lnTo>
                <a:lnTo>
                  <a:pt x="0" y="28068"/>
                </a:lnTo>
                <a:lnTo>
                  <a:pt x="0" y="38862"/>
                </a:lnTo>
                <a:lnTo>
                  <a:pt x="0" y="51817"/>
                </a:lnTo>
                <a:lnTo>
                  <a:pt x="0" y="56135"/>
                </a:lnTo>
                <a:lnTo>
                  <a:pt x="0" y="58294"/>
                </a:lnTo>
                <a:lnTo>
                  <a:pt x="4699" y="62612"/>
                </a:lnTo>
                <a:lnTo>
                  <a:pt x="6985" y="66930"/>
                </a:lnTo>
                <a:lnTo>
                  <a:pt x="13969" y="71248"/>
                </a:lnTo>
                <a:lnTo>
                  <a:pt x="21081" y="75565"/>
                </a:lnTo>
                <a:lnTo>
                  <a:pt x="42037" y="86233"/>
                </a:lnTo>
                <a:lnTo>
                  <a:pt x="67817" y="101346"/>
                </a:lnTo>
                <a:lnTo>
                  <a:pt x="91186" y="112142"/>
                </a:lnTo>
                <a:lnTo>
                  <a:pt x="100456" y="120777"/>
                </a:lnTo>
                <a:lnTo>
                  <a:pt x="114553" y="122937"/>
                </a:lnTo>
                <a:lnTo>
                  <a:pt x="133223" y="114300"/>
                </a:lnTo>
                <a:lnTo>
                  <a:pt x="137922" y="116460"/>
                </a:lnTo>
                <a:lnTo>
                  <a:pt x="142493" y="120777"/>
                </a:lnTo>
                <a:lnTo>
                  <a:pt x="149605" y="120777"/>
                </a:lnTo>
                <a:lnTo>
                  <a:pt x="156590" y="125095"/>
                </a:lnTo>
                <a:lnTo>
                  <a:pt x="163576" y="131573"/>
                </a:lnTo>
                <a:lnTo>
                  <a:pt x="172974" y="142368"/>
                </a:lnTo>
                <a:lnTo>
                  <a:pt x="177545" y="144526"/>
                </a:lnTo>
                <a:lnTo>
                  <a:pt x="184657" y="148844"/>
                </a:lnTo>
                <a:lnTo>
                  <a:pt x="205613" y="155321"/>
                </a:lnTo>
                <a:lnTo>
                  <a:pt x="238378" y="163957"/>
                </a:lnTo>
                <a:lnTo>
                  <a:pt x="245364" y="163957"/>
                </a:lnTo>
                <a:lnTo>
                  <a:pt x="254762" y="163957"/>
                </a:lnTo>
                <a:lnTo>
                  <a:pt x="264032" y="163957"/>
                </a:lnTo>
                <a:lnTo>
                  <a:pt x="268731" y="161799"/>
                </a:lnTo>
                <a:lnTo>
                  <a:pt x="271017" y="159639"/>
                </a:lnTo>
                <a:lnTo>
                  <a:pt x="275716" y="155321"/>
                </a:lnTo>
                <a:lnTo>
                  <a:pt x="278129" y="153162"/>
                </a:lnTo>
                <a:lnTo>
                  <a:pt x="278129" y="148844"/>
                </a:lnTo>
                <a:lnTo>
                  <a:pt x="278129" y="144526"/>
                </a:lnTo>
                <a:lnTo>
                  <a:pt x="275716" y="140208"/>
                </a:lnTo>
                <a:lnTo>
                  <a:pt x="271017" y="131573"/>
                </a:lnTo>
                <a:lnTo>
                  <a:pt x="268731" y="122937"/>
                </a:lnTo>
                <a:lnTo>
                  <a:pt x="266445" y="116460"/>
                </a:lnTo>
                <a:lnTo>
                  <a:pt x="266445" y="112142"/>
                </a:lnTo>
                <a:lnTo>
                  <a:pt x="268731" y="10566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8" name="Freeform 638"/>
          <p:cNvSpPr/>
          <p:nvPr/>
        </p:nvSpPr>
        <p:spPr>
          <a:xfrm>
            <a:off x="8301228" y="3108960"/>
            <a:ext cx="278129" cy="163957"/>
          </a:xfrm>
          <a:custGeom>
            <a:avLst/>
            <a:gdLst/>
            <a:ahLst/>
            <a:cxnLst/>
            <a:rect l="0" t="0" r="0" b="0"/>
            <a:pathLst>
              <a:path w="278129" h="163957">
                <a:moveTo>
                  <a:pt x="268731" y="105664"/>
                </a:moveTo>
                <a:lnTo>
                  <a:pt x="247650" y="105664"/>
                </a:lnTo>
                <a:lnTo>
                  <a:pt x="238378" y="105664"/>
                </a:lnTo>
                <a:lnTo>
                  <a:pt x="231393" y="105664"/>
                </a:lnTo>
                <a:lnTo>
                  <a:pt x="221995" y="105664"/>
                </a:lnTo>
                <a:lnTo>
                  <a:pt x="215011" y="101346"/>
                </a:lnTo>
                <a:lnTo>
                  <a:pt x="208026" y="97029"/>
                </a:lnTo>
                <a:lnTo>
                  <a:pt x="203327" y="88393"/>
                </a:lnTo>
                <a:lnTo>
                  <a:pt x="200914" y="92711"/>
                </a:lnTo>
                <a:lnTo>
                  <a:pt x="196341" y="92711"/>
                </a:lnTo>
                <a:lnTo>
                  <a:pt x="193928" y="94869"/>
                </a:lnTo>
                <a:lnTo>
                  <a:pt x="191642" y="92711"/>
                </a:lnTo>
                <a:lnTo>
                  <a:pt x="191642" y="88393"/>
                </a:lnTo>
                <a:lnTo>
                  <a:pt x="184657" y="88393"/>
                </a:lnTo>
                <a:lnTo>
                  <a:pt x="177545" y="86233"/>
                </a:lnTo>
                <a:lnTo>
                  <a:pt x="168275" y="82043"/>
                </a:lnTo>
                <a:lnTo>
                  <a:pt x="161290" y="73406"/>
                </a:lnTo>
                <a:lnTo>
                  <a:pt x="156590" y="71248"/>
                </a:lnTo>
                <a:lnTo>
                  <a:pt x="154178" y="69088"/>
                </a:lnTo>
                <a:lnTo>
                  <a:pt x="126238" y="62612"/>
                </a:lnTo>
                <a:lnTo>
                  <a:pt x="119126" y="56135"/>
                </a:lnTo>
                <a:lnTo>
                  <a:pt x="107441" y="51817"/>
                </a:lnTo>
                <a:lnTo>
                  <a:pt x="102869" y="47499"/>
                </a:lnTo>
                <a:lnTo>
                  <a:pt x="98170" y="45339"/>
                </a:lnTo>
                <a:lnTo>
                  <a:pt x="91186" y="36704"/>
                </a:lnTo>
                <a:lnTo>
                  <a:pt x="79502" y="28068"/>
                </a:lnTo>
                <a:lnTo>
                  <a:pt x="70103" y="19431"/>
                </a:lnTo>
                <a:lnTo>
                  <a:pt x="46736" y="0"/>
                </a:lnTo>
                <a:lnTo>
                  <a:pt x="39751" y="0"/>
                </a:lnTo>
                <a:lnTo>
                  <a:pt x="35052" y="6477"/>
                </a:lnTo>
                <a:lnTo>
                  <a:pt x="30353" y="8637"/>
                </a:lnTo>
                <a:lnTo>
                  <a:pt x="25653" y="8637"/>
                </a:lnTo>
                <a:lnTo>
                  <a:pt x="23367" y="8637"/>
                </a:lnTo>
                <a:lnTo>
                  <a:pt x="9398" y="8637"/>
                </a:lnTo>
                <a:lnTo>
                  <a:pt x="6985" y="19431"/>
                </a:lnTo>
                <a:lnTo>
                  <a:pt x="4699" y="23750"/>
                </a:lnTo>
                <a:lnTo>
                  <a:pt x="0" y="28068"/>
                </a:lnTo>
                <a:lnTo>
                  <a:pt x="0" y="38862"/>
                </a:lnTo>
                <a:lnTo>
                  <a:pt x="0" y="51817"/>
                </a:lnTo>
                <a:lnTo>
                  <a:pt x="0" y="56135"/>
                </a:lnTo>
                <a:lnTo>
                  <a:pt x="0" y="58294"/>
                </a:lnTo>
                <a:lnTo>
                  <a:pt x="4699" y="62612"/>
                </a:lnTo>
                <a:lnTo>
                  <a:pt x="6985" y="66930"/>
                </a:lnTo>
                <a:lnTo>
                  <a:pt x="13969" y="71248"/>
                </a:lnTo>
                <a:lnTo>
                  <a:pt x="21081" y="75565"/>
                </a:lnTo>
                <a:lnTo>
                  <a:pt x="42037" y="86233"/>
                </a:lnTo>
                <a:lnTo>
                  <a:pt x="67817" y="101346"/>
                </a:lnTo>
                <a:lnTo>
                  <a:pt x="91186" y="112142"/>
                </a:lnTo>
                <a:lnTo>
                  <a:pt x="100456" y="120777"/>
                </a:lnTo>
                <a:lnTo>
                  <a:pt x="114553" y="122937"/>
                </a:lnTo>
                <a:lnTo>
                  <a:pt x="133223" y="114300"/>
                </a:lnTo>
                <a:lnTo>
                  <a:pt x="137922" y="116460"/>
                </a:lnTo>
                <a:lnTo>
                  <a:pt x="142493" y="120777"/>
                </a:lnTo>
                <a:lnTo>
                  <a:pt x="149605" y="120777"/>
                </a:lnTo>
                <a:lnTo>
                  <a:pt x="156590" y="125095"/>
                </a:lnTo>
                <a:lnTo>
                  <a:pt x="163576" y="131573"/>
                </a:lnTo>
                <a:lnTo>
                  <a:pt x="172974" y="142368"/>
                </a:lnTo>
                <a:lnTo>
                  <a:pt x="177545" y="144526"/>
                </a:lnTo>
                <a:lnTo>
                  <a:pt x="184657" y="148844"/>
                </a:lnTo>
                <a:lnTo>
                  <a:pt x="205613" y="155321"/>
                </a:lnTo>
                <a:lnTo>
                  <a:pt x="238378" y="163957"/>
                </a:lnTo>
                <a:lnTo>
                  <a:pt x="245364" y="163957"/>
                </a:lnTo>
                <a:lnTo>
                  <a:pt x="254762" y="163957"/>
                </a:lnTo>
                <a:lnTo>
                  <a:pt x="264032" y="163957"/>
                </a:lnTo>
                <a:lnTo>
                  <a:pt x="268731" y="161799"/>
                </a:lnTo>
                <a:lnTo>
                  <a:pt x="271017" y="159639"/>
                </a:lnTo>
                <a:lnTo>
                  <a:pt x="275716" y="155321"/>
                </a:lnTo>
                <a:lnTo>
                  <a:pt x="278129" y="153162"/>
                </a:lnTo>
                <a:lnTo>
                  <a:pt x="278129" y="148844"/>
                </a:lnTo>
                <a:lnTo>
                  <a:pt x="278129" y="144526"/>
                </a:lnTo>
                <a:lnTo>
                  <a:pt x="275716" y="140208"/>
                </a:lnTo>
                <a:lnTo>
                  <a:pt x="271017" y="131573"/>
                </a:lnTo>
                <a:lnTo>
                  <a:pt x="268731" y="122937"/>
                </a:lnTo>
                <a:lnTo>
                  <a:pt x="266445" y="116460"/>
                </a:lnTo>
                <a:lnTo>
                  <a:pt x="266445" y="112142"/>
                </a:lnTo>
                <a:lnTo>
                  <a:pt x="268731" y="10566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39" name="Freeform 639"/>
          <p:cNvSpPr/>
          <p:nvPr/>
        </p:nvSpPr>
        <p:spPr>
          <a:xfrm>
            <a:off x="7662671" y="2833116"/>
            <a:ext cx="502159" cy="544957"/>
          </a:xfrm>
          <a:custGeom>
            <a:avLst/>
            <a:gdLst/>
            <a:ahLst/>
            <a:cxnLst/>
            <a:rect l="0" t="0" r="0" b="0"/>
            <a:pathLst>
              <a:path w="502159" h="544957">
                <a:moveTo>
                  <a:pt x="499746" y="64898"/>
                </a:moveTo>
                <a:lnTo>
                  <a:pt x="495047" y="64898"/>
                </a:lnTo>
                <a:lnTo>
                  <a:pt x="492760" y="60580"/>
                </a:lnTo>
                <a:lnTo>
                  <a:pt x="488061" y="56262"/>
                </a:lnTo>
                <a:lnTo>
                  <a:pt x="485775" y="56262"/>
                </a:lnTo>
                <a:lnTo>
                  <a:pt x="478790" y="54102"/>
                </a:lnTo>
                <a:lnTo>
                  <a:pt x="471806" y="49784"/>
                </a:lnTo>
                <a:lnTo>
                  <a:pt x="460122" y="49784"/>
                </a:lnTo>
                <a:lnTo>
                  <a:pt x="455422" y="49784"/>
                </a:lnTo>
                <a:lnTo>
                  <a:pt x="448437" y="47625"/>
                </a:lnTo>
                <a:lnTo>
                  <a:pt x="446024" y="43307"/>
                </a:lnTo>
                <a:lnTo>
                  <a:pt x="439039" y="36704"/>
                </a:lnTo>
                <a:lnTo>
                  <a:pt x="436754" y="28068"/>
                </a:lnTo>
                <a:lnTo>
                  <a:pt x="432055" y="21590"/>
                </a:lnTo>
                <a:lnTo>
                  <a:pt x="427356" y="15113"/>
                </a:lnTo>
                <a:lnTo>
                  <a:pt x="420371" y="8637"/>
                </a:lnTo>
                <a:lnTo>
                  <a:pt x="415672" y="6477"/>
                </a:lnTo>
                <a:lnTo>
                  <a:pt x="406400" y="2159"/>
                </a:lnTo>
                <a:lnTo>
                  <a:pt x="394717" y="0"/>
                </a:lnTo>
                <a:lnTo>
                  <a:pt x="385319" y="0"/>
                </a:lnTo>
                <a:lnTo>
                  <a:pt x="378334" y="0"/>
                </a:lnTo>
                <a:lnTo>
                  <a:pt x="376047" y="2159"/>
                </a:lnTo>
                <a:lnTo>
                  <a:pt x="371348" y="6477"/>
                </a:lnTo>
                <a:lnTo>
                  <a:pt x="366649" y="6477"/>
                </a:lnTo>
                <a:lnTo>
                  <a:pt x="345695" y="6477"/>
                </a:lnTo>
                <a:lnTo>
                  <a:pt x="322326" y="8637"/>
                </a:lnTo>
                <a:lnTo>
                  <a:pt x="310643" y="10795"/>
                </a:lnTo>
                <a:lnTo>
                  <a:pt x="301245" y="17273"/>
                </a:lnTo>
                <a:lnTo>
                  <a:pt x="294260" y="21590"/>
                </a:lnTo>
                <a:lnTo>
                  <a:pt x="291973" y="25908"/>
                </a:lnTo>
                <a:lnTo>
                  <a:pt x="291973" y="28068"/>
                </a:lnTo>
                <a:lnTo>
                  <a:pt x="291973" y="34544"/>
                </a:lnTo>
                <a:lnTo>
                  <a:pt x="291973" y="38863"/>
                </a:lnTo>
                <a:lnTo>
                  <a:pt x="291973" y="45467"/>
                </a:lnTo>
                <a:lnTo>
                  <a:pt x="301245" y="54102"/>
                </a:lnTo>
                <a:lnTo>
                  <a:pt x="305944" y="60580"/>
                </a:lnTo>
                <a:lnTo>
                  <a:pt x="308230" y="67056"/>
                </a:lnTo>
                <a:lnTo>
                  <a:pt x="308230" y="75693"/>
                </a:lnTo>
                <a:lnTo>
                  <a:pt x="308230" y="84329"/>
                </a:lnTo>
                <a:lnTo>
                  <a:pt x="303658" y="88646"/>
                </a:lnTo>
                <a:lnTo>
                  <a:pt x="298959" y="105919"/>
                </a:lnTo>
                <a:lnTo>
                  <a:pt x="287274" y="119000"/>
                </a:lnTo>
                <a:lnTo>
                  <a:pt x="282575" y="127636"/>
                </a:lnTo>
                <a:lnTo>
                  <a:pt x="280289" y="136271"/>
                </a:lnTo>
                <a:lnTo>
                  <a:pt x="280289" y="144907"/>
                </a:lnTo>
                <a:lnTo>
                  <a:pt x="280289" y="151384"/>
                </a:lnTo>
                <a:lnTo>
                  <a:pt x="277876" y="155702"/>
                </a:lnTo>
                <a:lnTo>
                  <a:pt x="270892" y="162180"/>
                </a:lnTo>
                <a:lnTo>
                  <a:pt x="263907" y="170815"/>
                </a:lnTo>
                <a:lnTo>
                  <a:pt x="261621" y="175133"/>
                </a:lnTo>
                <a:lnTo>
                  <a:pt x="259208" y="181611"/>
                </a:lnTo>
                <a:lnTo>
                  <a:pt x="256922" y="185929"/>
                </a:lnTo>
                <a:lnTo>
                  <a:pt x="256922" y="192406"/>
                </a:lnTo>
                <a:lnTo>
                  <a:pt x="256922" y="201169"/>
                </a:lnTo>
                <a:lnTo>
                  <a:pt x="259208" y="203327"/>
                </a:lnTo>
                <a:lnTo>
                  <a:pt x="261621" y="203327"/>
                </a:lnTo>
                <a:lnTo>
                  <a:pt x="261621" y="209805"/>
                </a:lnTo>
                <a:lnTo>
                  <a:pt x="259208" y="209805"/>
                </a:lnTo>
                <a:lnTo>
                  <a:pt x="254509" y="214123"/>
                </a:lnTo>
                <a:lnTo>
                  <a:pt x="247523" y="214123"/>
                </a:lnTo>
                <a:lnTo>
                  <a:pt x="238252" y="214123"/>
                </a:lnTo>
                <a:lnTo>
                  <a:pt x="231268" y="214123"/>
                </a:lnTo>
                <a:lnTo>
                  <a:pt x="224156" y="214123"/>
                </a:lnTo>
                <a:lnTo>
                  <a:pt x="219584" y="216281"/>
                </a:lnTo>
                <a:lnTo>
                  <a:pt x="217171" y="220600"/>
                </a:lnTo>
                <a:lnTo>
                  <a:pt x="214885" y="222758"/>
                </a:lnTo>
                <a:lnTo>
                  <a:pt x="212472" y="229236"/>
                </a:lnTo>
                <a:lnTo>
                  <a:pt x="207899" y="233554"/>
                </a:lnTo>
                <a:lnTo>
                  <a:pt x="207899" y="235713"/>
                </a:lnTo>
                <a:lnTo>
                  <a:pt x="207899" y="237871"/>
                </a:lnTo>
                <a:lnTo>
                  <a:pt x="200787" y="240031"/>
                </a:lnTo>
                <a:lnTo>
                  <a:pt x="198501" y="240031"/>
                </a:lnTo>
                <a:lnTo>
                  <a:pt x="189231" y="242189"/>
                </a:lnTo>
                <a:lnTo>
                  <a:pt x="177547" y="246507"/>
                </a:lnTo>
                <a:lnTo>
                  <a:pt x="177547" y="248667"/>
                </a:lnTo>
                <a:lnTo>
                  <a:pt x="172847" y="252984"/>
                </a:lnTo>
                <a:lnTo>
                  <a:pt x="168148" y="255144"/>
                </a:lnTo>
                <a:lnTo>
                  <a:pt x="168148" y="261620"/>
                </a:lnTo>
                <a:lnTo>
                  <a:pt x="168148" y="268098"/>
                </a:lnTo>
                <a:lnTo>
                  <a:pt x="175134" y="272415"/>
                </a:lnTo>
                <a:lnTo>
                  <a:pt x="177547" y="276861"/>
                </a:lnTo>
                <a:lnTo>
                  <a:pt x="177547" y="283338"/>
                </a:lnTo>
                <a:lnTo>
                  <a:pt x="177547" y="287656"/>
                </a:lnTo>
                <a:lnTo>
                  <a:pt x="175134" y="289814"/>
                </a:lnTo>
                <a:lnTo>
                  <a:pt x="172847" y="291974"/>
                </a:lnTo>
                <a:lnTo>
                  <a:pt x="168148" y="294132"/>
                </a:lnTo>
                <a:lnTo>
                  <a:pt x="154179" y="300609"/>
                </a:lnTo>
                <a:lnTo>
                  <a:pt x="147194" y="302769"/>
                </a:lnTo>
                <a:lnTo>
                  <a:pt x="142495" y="304927"/>
                </a:lnTo>
                <a:lnTo>
                  <a:pt x="126111" y="309245"/>
                </a:lnTo>
                <a:lnTo>
                  <a:pt x="114427" y="311405"/>
                </a:lnTo>
                <a:lnTo>
                  <a:pt x="100458" y="313563"/>
                </a:lnTo>
                <a:lnTo>
                  <a:pt x="91060" y="313563"/>
                </a:lnTo>
                <a:lnTo>
                  <a:pt x="81788" y="313563"/>
                </a:lnTo>
                <a:lnTo>
                  <a:pt x="67692" y="311405"/>
                </a:lnTo>
                <a:lnTo>
                  <a:pt x="44323" y="309245"/>
                </a:lnTo>
                <a:lnTo>
                  <a:pt x="32639" y="307087"/>
                </a:lnTo>
                <a:lnTo>
                  <a:pt x="21083" y="302769"/>
                </a:lnTo>
                <a:lnTo>
                  <a:pt x="11685" y="302769"/>
                </a:lnTo>
                <a:lnTo>
                  <a:pt x="0" y="300609"/>
                </a:lnTo>
                <a:lnTo>
                  <a:pt x="9398" y="307087"/>
                </a:lnTo>
                <a:lnTo>
                  <a:pt x="16384" y="311405"/>
                </a:lnTo>
                <a:lnTo>
                  <a:pt x="21083" y="317881"/>
                </a:lnTo>
                <a:lnTo>
                  <a:pt x="32639" y="332994"/>
                </a:lnTo>
                <a:lnTo>
                  <a:pt x="39751" y="339471"/>
                </a:lnTo>
                <a:lnTo>
                  <a:pt x="49022" y="345949"/>
                </a:lnTo>
                <a:lnTo>
                  <a:pt x="53722" y="348107"/>
                </a:lnTo>
                <a:lnTo>
                  <a:pt x="58421" y="348107"/>
                </a:lnTo>
                <a:lnTo>
                  <a:pt x="60707" y="350267"/>
                </a:lnTo>
                <a:lnTo>
                  <a:pt x="67692" y="350267"/>
                </a:lnTo>
                <a:lnTo>
                  <a:pt x="67692" y="361188"/>
                </a:lnTo>
                <a:lnTo>
                  <a:pt x="70105" y="369825"/>
                </a:lnTo>
                <a:lnTo>
                  <a:pt x="72390" y="376301"/>
                </a:lnTo>
                <a:lnTo>
                  <a:pt x="77089" y="384938"/>
                </a:lnTo>
                <a:lnTo>
                  <a:pt x="79375" y="389256"/>
                </a:lnTo>
                <a:lnTo>
                  <a:pt x="81788" y="393574"/>
                </a:lnTo>
                <a:lnTo>
                  <a:pt x="84074" y="395732"/>
                </a:lnTo>
                <a:lnTo>
                  <a:pt x="91060" y="397892"/>
                </a:lnTo>
                <a:lnTo>
                  <a:pt x="95759" y="404369"/>
                </a:lnTo>
                <a:lnTo>
                  <a:pt x="91060" y="406527"/>
                </a:lnTo>
                <a:lnTo>
                  <a:pt x="91060" y="410845"/>
                </a:lnTo>
                <a:lnTo>
                  <a:pt x="81788" y="417323"/>
                </a:lnTo>
                <a:lnTo>
                  <a:pt x="60707" y="428118"/>
                </a:lnTo>
                <a:lnTo>
                  <a:pt x="53722" y="436881"/>
                </a:lnTo>
                <a:lnTo>
                  <a:pt x="51435" y="441199"/>
                </a:lnTo>
                <a:lnTo>
                  <a:pt x="44323" y="447675"/>
                </a:lnTo>
                <a:lnTo>
                  <a:pt x="44323" y="454152"/>
                </a:lnTo>
                <a:lnTo>
                  <a:pt x="44323" y="458470"/>
                </a:lnTo>
                <a:lnTo>
                  <a:pt x="42037" y="464948"/>
                </a:lnTo>
                <a:lnTo>
                  <a:pt x="44323" y="475743"/>
                </a:lnTo>
                <a:lnTo>
                  <a:pt x="51435" y="477901"/>
                </a:lnTo>
                <a:lnTo>
                  <a:pt x="60707" y="486538"/>
                </a:lnTo>
                <a:lnTo>
                  <a:pt x="72390" y="488696"/>
                </a:lnTo>
                <a:lnTo>
                  <a:pt x="84074" y="488696"/>
                </a:lnTo>
                <a:lnTo>
                  <a:pt x="147194" y="488696"/>
                </a:lnTo>
                <a:lnTo>
                  <a:pt x="158750" y="488696"/>
                </a:lnTo>
                <a:lnTo>
                  <a:pt x="168148" y="486538"/>
                </a:lnTo>
                <a:lnTo>
                  <a:pt x="177547" y="486538"/>
                </a:lnTo>
                <a:lnTo>
                  <a:pt x="184532" y="484379"/>
                </a:lnTo>
                <a:lnTo>
                  <a:pt x="200787" y="477901"/>
                </a:lnTo>
                <a:lnTo>
                  <a:pt x="214885" y="471425"/>
                </a:lnTo>
                <a:lnTo>
                  <a:pt x="226569" y="497332"/>
                </a:lnTo>
                <a:lnTo>
                  <a:pt x="231268" y="512573"/>
                </a:lnTo>
                <a:lnTo>
                  <a:pt x="238252" y="521208"/>
                </a:lnTo>
                <a:lnTo>
                  <a:pt x="240538" y="525526"/>
                </a:lnTo>
                <a:lnTo>
                  <a:pt x="245237" y="532004"/>
                </a:lnTo>
                <a:lnTo>
                  <a:pt x="249936" y="536321"/>
                </a:lnTo>
                <a:lnTo>
                  <a:pt x="252222" y="536321"/>
                </a:lnTo>
                <a:lnTo>
                  <a:pt x="256922" y="536321"/>
                </a:lnTo>
                <a:lnTo>
                  <a:pt x="261621" y="540639"/>
                </a:lnTo>
                <a:lnTo>
                  <a:pt x="268606" y="542799"/>
                </a:lnTo>
                <a:lnTo>
                  <a:pt x="277876" y="544957"/>
                </a:lnTo>
                <a:lnTo>
                  <a:pt x="287274" y="544957"/>
                </a:lnTo>
                <a:lnTo>
                  <a:pt x="287274" y="536321"/>
                </a:lnTo>
                <a:lnTo>
                  <a:pt x="289560" y="532004"/>
                </a:lnTo>
                <a:lnTo>
                  <a:pt x="291973" y="529844"/>
                </a:lnTo>
                <a:lnTo>
                  <a:pt x="291973" y="527686"/>
                </a:lnTo>
                <a:lnTo>
                  <a:pt x="294260" y="525526"/>
                </a:lnTo>
                <a:lnTo>
                  <a:pt x="303658" y="525526"/>
                </a:lnTo>
                <a:lnTo>
                  <a:pt x="310643" y="525526"/>
                </a:lnTo>
                <a:lnTo>
                  <a:pt x="315342" y="529844"/>
                </a:lnTo>
                <a:lnTo>
                  <a:pt x="322326" y="532004"/>
                </a:lnTo>
                <a:lnTo>
                  <a:pt x="329311" y="534163"/>
                </a:lnTo>
                <a:lnTo>
                  <a:pt x="336297" y="532004"/>
                </a:lnTo>
                <a:lnTo>
                  <a:pt x="350267" y="527686"/>
                </a:lnTo>
                <a:lnTo>
                  <a:pt x="354965" y="523368"/>
                </a:lnTo>
                <a:lnTo>
                  <a:pt x="361950" y="521208"/>
                </a:lnTo>
                <a:lnTo>
                  <a:pt x="366649" y="516890"/>
                </a:lnTo>
                <a:lnTo>
                  <a:pt x="366649" y="514731"/>
                </a:lnTo>
                <a:lnTo>
                  <a:pt x="366649" y="505969"/>
                </a:lnTo>
                <a:lnTo>
                  <a:pt x="361950" y="497332"/>
                </a:lnTo>
                <a:lnTo>
                  <a:pt x="357379" y="488696"/>
                </a:lnTo>
                <a:lnTo>
                  <a:pt x="354965" y="484379"/>
                </a:lnTo>
                <a:lnTo>
                  <a:pt x="343282" y="475743"/>
                </a:lnTo>
                <a:lnTo>
                  <a:pt x="334010" y="467106"/>
                </a:lnTo>
                <a:lnTo>
                  <a:pt x="331597" y="458470"/>
                </a:lnTo>
                <a:lnTo>
                  <a:pt x="329311" y="451994"/>
                </a:lnTo>
                <a:lnTo>
                  <a:pt x="329311" y="443357"/>
                </a:lnTo>
                <a:lnTo>
                  <a:pt x="324612" y="436881"/>
                </a:lnTo>
                <a:lnTo>
                  <a:pt x="322326" y="434721"/>
                </a:lnTo>
                <a:lnTo>
                  <a:pt x="322326" y="430404"/>
                </a:lnTo>
                <a:lnTo>
                  <a:pt x="312929" y="425958"/>
                </a:lnTo>
                <a:lnTo>
                  <a:pt x="310643" y="423800"/>
                </a:lnTo>
                <a:lnTo>
                  <a:pt x="305944" y="419481"/>
                </a:lnTo>
                <a:lnTo>
                  <a:pt x="303658" y="417323"/>
                </a:lnTo>
                <a:lnTo>
                  <a:pt x="303658" y="410845"/>
                </a:lnTo>
                <a:lnTo>
                  <a:pt x="305944" y="400050"/>
                </a:lnTo>
                <a:lnTo>
                  <a:pt x="312929" y="389256"/>
                </a:lnTo>
                <a:lnTo>
                  <a:pt x="315342" y="384938"/>
                </a:lnTo>
                <a:lnTo>
                  <a:pt x="322326" y="378461"/>
                </a:lnTo>
                <a:lnTo>
                  <a:pt x="324612" y="376301"/>
                </a:lnTo>
                <a:lnTo>
                  <a:pt x="331597" y="376301"/>
                </a:lnTo>
                <a:lnTo>
                  <a:pt x="336297" y="376301"/>
                </a:lnTo>
                <a:lnTo>
                  <a:pt x="340996" y="378461"/>
                </a:lnTo>
                <a:lnTo>
                  <a:pt x="345695" y="380619"/>
                </a:lnTo>
                <a:lnTo>
                  <a:pt x="350267" y="384938"/>
                </a:lnTo>
                <a:lnTo>
                  <a:pt x="354965" y="380619"/>
                </a:lnTo>
                <a:lnTo>
                  <a:pt x="361950" y="378461"/>
                </a:lnTo>
                <a:lnTo>
                  <a:pt x="366649" y="371983"/>
                </a:lnTo>
                <a:lnTo>
                  <a:pt x="373635" y="365506"/>
                </a:lnTo>
                <a:lnTo>
                  <a:pt x="378334" y="356870"/>
                </a:lnTo>
                <a:lnTo>
                  <a:pt x="387732" y="345949"/>
                </a:lnTo>
                <a:lnTo>
                  <a:pt x="397002" y="332994"/>
                </a:lnTo>
                <a:lnTo>
                  <a:pt x="401701" y="326518"/>
                </a:lnTo>
                <a:lnTo>
                  <a:pt x="406400" y="317881"/>
                </a:lnTo>
                <a:lnTo>
                  <a:pt x="408686" y="309245"/>
                </a:lnTo>
                <a:lnTo>
                  <a:pt x="408686" y="296292"/>
                </a:lnTo>
                <a:lnTo>
                  <a:pt x="415672" y="291974"/>
                </a:lnTo>
                <a:lnTo>
                  <a:pt x="418085" y="287656"/>
                </a:lnTo>
                <a:lnTo>
                  <a:pt x="425070" y="272415"/>
                </a:lnTo>
                <a:lnTo>
                  <a:pt x="429769" y="259462"/>
                </a:lnTo>
                <a:lnTo>
                  <a:pt x="434340" y="252984"/>
                </a:lnTo>
                <a:lnTo>
                  <a:pt x="436754" y="252984"/>
                </a:lnTo>
                <a:lnTo>
                  <a:pt x="436754" y="248667"/>
                </a:lnTo>
                <a:lnTo>
                  <a:pt x="436754" y="218440"/>
                </a:lnTo>
                <a:lnTo>
                  <a:pt x="439039" y="211963"/>
                </a:lnTo>
                <a:lnTo>
                  <a:pt x="443738" y="209805"/>
                </a:lnTo>
                <a:lnTo>
                  <a:pt x="448437" y="203327"/>
                </a:lnTo>
                <a:lnTo>
                  <a:pt x="455422" y="199009"/>
                </a:lnTo>
                <a:lnTo>
                  <a:pt x="455422" y="194564"/>
                </a:lnTo>
                <a:lnTo>
                  <a:pt x="455422" y="192406"/>
                </a:lnTo>
                <a:lnTo>
                  <a:pt x="446024" y="188088"/>
                </a:lnTo>
                <a:lnTo>
                  <a:pt x="436754" y="181611"/>
                </a:lnTo>
                <a:lnTo>
                  <a:pt x="427356" y="172975"/>
                </a:lnTo>
                <a:lnTo>
                  <a:pt x="418085" y="162180"/>
                </a:lnTo>
                <a:lnTo>
                  <a:pt x="415672" y="155702"/>
                </a:lnTo>
                <a:lnTo>
                  <a:pt x="408686" y="151384"/>
                </a:lnTo>
                <a:lnTo>
                  <a:pt x="403987" y="136271"/>
                </a:lnTo>
                <a:lnTo>
                  <a:pt x="399288" y="125476"/>
                </a:lnTo>
                <a:lnTo>
                  <a:pt x="397002" y="114555"/>
                </a:lnTo>
                <a:lnTo>
                  <a:pt x="392304" y="114555"/>
                </a:lnTo>
                <a:lnTo>
                  <a:pt x="392304" y="108077"/>
                </a:lnTo>
                <a:lnTo>
                  <a:pt x="394717" y="105919"/>
                </a:lnTo>
                <a:lnTo>
                  <a:pt x="401701" y="99442"/>
                </a:lnTo>
                <a:lnTo>
                  <a:pt x="408686" y="92964"/>
                </a:lnTo>
                <a:lnTo>
                  <a:pt x="415672" y="92964"/>
                </a:lnTo>
                <a:lnTo>
                  <a:pt x="418085" y="92964"/>
                </a:lnTo>
                <a:lnTo>
                  <a:pt x="425070" y="95124"/>
                </a:lnTo>
                <a:lnTo>
                  <a:pt x="429769" y="99442"/>
                </a:lnTo>
                <a:lnTo>
                  <a:pt x="436754" y="101600"/>
                </a:lnTo>
                <a:lnTo>
                  <a:pt x="446024" y="99442"/>
                </a:lnTo>
                <a:lnTo>
                  <a:pt x="457709" y="97282"/>
                </a:lnTo>
                <a:lnTo>
                  <a:pt x="467107" y="92964"/>
                </a:lnTo>
                <a:lnTo>
                  <a:pt x="471806" y="86488"/>
                </a:lnTo>
                <a:lnTo>
                  <a:pt x="488061" y="75693"/>
                </a:lnTo>
                <a:lnTo>
                  <a:pt x="502159" y="64898"/>
                </a:lnTo>
                <a:lnTo>
                  <a:pt x="499746" y="6489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0" name="Freeform 640"/>
          <p:cNvSpPr/>
          <p:nvPr/>
        </p:nvSpPr>
        <p:spPr>
          <a:xfrm>
            <a:off x="7662671" y="2833116"/>
            <a:ext cx="502159" cy="544957"/>
          </a:xfrm>
          <a:custGeom>
            <a:avLst/>
            <a:gdLst/>
            <a:ahLst/>
            <a:cxnLst/>
            <a:rect l="0" t="0" r="0" b="0"/>
            <a:pathLst>
              <a:path w="502159" h="544957">
                <a:moveTo>
                  <a:pt x="499746" y="64898"/>
                </a:moveTo>
                <a:lnTo>
                  <a:pt x="495047" y="64898"/>
                </a:lnTo>
                <a:lnTo>
                  <a:pt x="492760" y="60580"/>
                </a:lnTo>
                <a:lnTo>
                  <a:pt x="488061" y="56262"/>
                </a:lnTo>
                <a:lnTo>
                  <a:pt x="485775" y="56262"/>
                </a:lnTo>
                <a:lnTo>
                  <a:pt x="478790" y="54102"/>
                </a:lnTo>
                <a:lnTo>
                  <a:pt x="471806" y="49784"/>
                </a:lnTo>
                <a:lnTo>
                  <a:pt x="460122" y="49784"/>
                </a:lnTo>
                <a:lnTo>
                  <a:pt x="455422" y="49784"/>
                </a:lnTo>
                <a:lnTo>
                  <a:pt x="448437" y="47625"/>
                </a:lnTo>
                <a:lnTo>
                  <a:pt x="446024" y="43307"/>
                </a:lnTo>
                <a:lnTo>
                  <a:pt x="439039" y="36704"/>
                </a:lnTo>
                <a:lnTo>
                  <a:pt x="436754" y="28068"/>
                </a:lnTo>
                <a:lnTo>
                  <a:pt x="432055" y="21590"/>
                </a:lnTo>
                <a:lnTo>
                  <a:pt x="427356" y="15113"/>
                </a:lnTo>
                <a:lnTo>
                  <a:pt x="420371" y="8637"/>
                </a:lnTo>
                <a:lnTo>
                  <a:pt x="415672" y="6477"/>
                </a:lnTo>
                <a:lnTo>
                  <a:pt x="406400" y="2159"/>
                </a:lnTo>
                <a:lnTo>
                  <a:pt x="394717" y="0"/>
                </a:lnTo>
                <a:lnTo>
                  <a:pt x="385319" y="0"/>
                </a:lnTo>
                <a:lnTo>
                  <a:pt x="378334" y="0"/>
                </a:lnTo>
                <a:lnTo>
                  <a:pt x="376047" y="2159"/>
                </a:lnTo>
                <a:lnTo>
                  <a:pt x="371348" y="6477"/>
                </a:lnTo>
                <a:lnTo>
                  <a:pt x="366649" y="6477"/>
                </a:lnTo>
                <a:lnTo>
                  <a:pt x="345695" y="6477"/>
                </a:lnTo>
                <a:lnTo>
                  <a:pt x="322326" y="8637"/>
                </a:lnTo>
                <a:lnTo>
                  <a:pt x="310643" y="10795"/>
                </a:lnTo>
                <a:lnTo>
                  <a:pt x="301245" y="17273"/>
                </a:lnTo>
                <a:lnTo>
                  <a:pt x="294260" y="21590"/>
                </a:lnTo>
                <a:lnTo>
                  <a:pt x="291973" y="25908"/>
                </a:lnTo>
                <a:lnTo>
                  <a:pt x="291973" y="28068"/>
                </a:lnTo>
                <a:lnTo>
                  <a:pt x="291973" y="34544"/>
                </a:lnTo>
                <a:lnTo>
                  <a:pt x="291973" y="38863"/>
                </a:lnTo>
                <a:lnTo>
                  <a:pt x="291973" y="45467"/>
                </a:lnTo>
                <a:lnTo>
                  <a:pt x="301245" y="54102"/>
                </a:lnTo>
                <a:lnTo>
                  <a:pt x="305944" y="60580"/>
                </a:lnTo>
                <a:lnTo>
                  <a:pt x="308230" y="67056"/>
                </a:lnTo>
                <a:lnTo>
                  <a:pt x="308230" y="75693"/>
                </a:lnTo>
                <a:lnTo>
                  <a:pt x="308230" y="84329"/>
                </a:lnTo>
                <a:lnTo>
                  <a:pt x="303658" y="88646"/>
                </a:lnTo>
                <a:lnTo>
                  <a:pt x="298959" y="105919"/>
                </a:lnTo>
                <a:lnTo>
                  <a:pt x="287274" y="119000"/>
                </a:lnTo>
                <a:lnTo>
                  <a:pt x="282575" y="127636"/>
                </a:lnTo>
                <a:lnTo>
                  <a:pt x="280289" y="136271"/>
                </a:lnTo>
                <a:lnTo>
                  <a:pt x="280289" y="144907"/>
                </a:lnTo>
                <a:lnTo>
                  <a:pt x="280289" y="151384"/>
                </a:lnTo>
                <a:lnTo>
                  <a:pt x="277876" y="155702"/>
                </a:lnTo>
                <a:lnTo>
                  <a:pt x="270892" y="162180"/>
                </a:lnTo>
                <a:lnTo>
                  <a:pt x="263907" y="170815"/>
                </a:lnTo>
                <a:lnTo>
                  <a:pt x="261621" y="175133"/>
                </a:lnTo>
                <a:lnTo>
                  <a:pt x="259208" y="181611"/>
                </a:lnTo>
                <a:lnTo>
                  <a:pt x="256922" y="185929"/>
                </a:lnTo>
                <a:lnTo>
                  <a:pt x="256922" y="192406"/>
                </a:lnTo>
                <a:lnTo>
                  <a:pt x="256922" y="201169"/>
                </a:lnTo>
                <a:lnTo>
                  <a:pt x="259208" y="203327"/>
                </a:lnTo>
                <a:lnTo>
                  <a:pt x="261621" y="203327"/>
                </a:lnTo>
                <a:lnTo>
                  <a:pt x="261621" y="209805"/>
                </a:lnTo>
                <a:lnTo>
                  <a:pt x="259208" y="209805"/>
                </a:lnTo>
                <a:lnTo>
                  <a:pt x="254509" y="214123"/>
                </a:lnTo>
                <a:lnTo>
                  <a:pt x="247523" y="214123"/>
                </a:lnTo>
                <a:lnTo>
                  <a:pt x="238252" y="214123"/>
                </a:lnTo>
                <a:lnTo>
                  <a:pt x="231268" y="214123"/>
                </a:lnTo>
                <a:lnTo>
                  <a:pt x="224156" y="214123"/>
                </a:lnTo>
                <a:lnTo>
                  <a:pt x="219584" y="216281"/>
                </a:lnTo>
                <a:lnTo>
                  <a:pt x="217171" y="220600"/>
                </a:lnTo>
                <a:lnTo>
                  <a:pt x="214885" y="222758"/>
                </a:lnTo>
                <a:lnTo>
                  <a:pt x="212472" y="229236"/>
                </a:lnTo>
                <a:lnTo>
                  <a:pt x="207899" y="233554"/>
                </a:lnTo>
                <a:lnTo>
                  <a:pt x="207899" y="235713"/>
                </a:lnTo>
                <a:lnTo>
                  <a:pt x="207899" y="237871"/>
                </a:lnTo>
                <a:lnTo>
                  <a:pt x="200787" y="240031"/>
                </a:lnTo>
                <a:lnTo>
                  <a:pt x="198501" y="240031"/>
                </a:lnTo>
                <a:lnTo>
                  <a:pt x="189231" y="242189"/>
                </a:lnTo>
                <a:lnTo>
                  <a:pt x="177547" y="246507"/>
                </a:lnTo>
                <a:lnTo>
                  <a:pt x="177547" y="248667"/>
                </a:lnTo>
                <a:lnTo>
                  <a:pt x="172847" y="252984"/>
                </a:lnTo>
                <a:lnTo>
                  <a:pt x="168148" y="255144"/>
                </a:lnTo>
                <a:lnTo>
                  <a:pt x="168148" y="261620"/>
                </a:lnTo>
                <a:lnTo>
                  <a:pt x="168148" y="268098"/>
                </a:lnTo>
                <a:lnTo>
                  <a:pt x="175134" y="272415"/>
                </a:lnTo>
                <a:lnTo>
                  <a:pt x="177547" y="276861"/>
                </a:lnTo>
                <a:lnTo>
                  <a:pt x="177547" y="283338"/>
                </a:lnTo>
                <a:lnTo>
                  <a:pt x="177547" y="287656"/>
                </a:lnTo>
                <a:lnTo>
                  <a:pt x="175134" y="289814"/>
                </a:lnTo>
                <a:lnTo>
                  <a:pt x="172847" y="291974"/>
                </a:lnTo>
                <a:lnTo>
                  <a:pt x="168148" y="294132"/>
                </a:lnTo>
                <a:lnTo>
                  <a:pt x="154179" y="300609"/>
                </a:lnTo>
                <a:lnTo>
                  <a:pt x="147194" y="302769"/>
                </a:lnTo>
                <a:lnTo>
                  <a:pt x="142495" y="304927"/>
                </a:lnTo>
                <a:lnTo>
                  <a:pt x="126111" y="309245"/>
                </a:lnTo>
                <a:lnTo>
                  <a:pt x="114427" y="311405"/>
                </a:lnTo>
                <a:lnTo>
                  <a:pt x="100458" y="313563"/>
                </a:lnTo>
                <a:lnTo>
                  <a:pt x="91060" y="313563"/>
                </a:lnTo>
                <a:lnTo>
                  <a:pt x="81788" y="313563"/>
                </a:lnTo>
                <a:lnTo>
                  <a:pt x="67692" y="311405"/>
                </a:lnTo>
                <a:lnTo>
                  <a:pt x="44323" y="309245"/>
                </a:lnTo>
                <a:lnTo>
                  <a:pt x="32639" y="307087"/>
                </a:lnTo>
                <a:lnTo>
                  <a:pt x="21083" y="302769"/>
                </a:lnTo>
                <a:lnTo>
                  <a:pt x="11685" y="302769"/>
                </a:lnTo>
                <a:lnTo>
                  <a:pt x="0" y="300609"/>
                </a:lnTo>
                <a:lnTo>
                  <a:pt x="9398" y="307087"/>
                </a:lnTo>
                <a:lnTo>
                  <a:pt x="16384" y="311405"/>
                </a:lnTo>
                <a:lnTo>
                  <a:pt x="21083" y="317881"/>
                </a:lnTo>
                <a:lnTo>
                  <a:pt x="32639" y="332994"/>
                </a:lnTo>
                <a:lnTo>
                  <a:pt x="39751" y="339471"/>
                </a:lnTo>
                <a:lnTo>
                  <a:pt x="49022" y="345949"/>
                </a:lnTo>
                <a:lnTo>
                  <a:pt x="53722" y="348107"/>
                </a:lnTo>
                <a:lnTo>
                  <a:pt x="58421" y="348107"/>
                </a:lnTo>
                <a:lnTo>
                  <a:pt x="60707" y="350267"/>
                </a:lnTo>
                <a:lnTo>
                  <a:pt x="67692" y="350267"/>
                </a:lnTo>
                <a:lnTo>
                  <a:pt x="67692" y="361188"/>
                </a:lnTo>
                <a:lnTo>
                  <a:pt x="70105" y="369825"/>
                </a:lnTo>
                <a:lnTo>
                  <a:pt x="72390" y="376301"/>
                </a:lnTo>
                <a:lnTo>
                  <a:pt x="77089" y="384938"/>
                </a:lnTo>
                <a:lnTo>
                  <a:pt x="79375" y="389256"/>
                </a:lnTo>
                <a:lnTo>
                  <a:pt x="81788" y="393574"/>
                </a:lnTo>
                <a:lnTo>
                  <a:pt x="84074" y="395732"/>
                </a:lnTo>
                <a:lnTo>
                  <a:pt x="91060" y="397892"/>
                </a:lnTo>
                <a:lnTo>
                  <a:pt x="95759" y="404369"/>
                </a:lnTo>
                <a:lnTo>
                  <a:pt x="91060" y="406527"/>
                </a:lnTo>
                <a:lnTo>
                  <a:pt x="91060" y="410845"/>
                </a:lnTo>
                <a:lnTo>
                  <a:pt x="81788" y="417323"/>
                </a:lnTo>
                <a:lnTo>
                  <a:pt x="60707" y="428118"/>
                </a:lnTo>
                <a:lnTo>
                  <a:pt x="53722" y="436881"/>
                </a:lnTo>
                <a:lnTo>
                  <a:pt x="51435" y="441199"/>
                </a:lnTo>
                <a:lnTo>
                  <a:pt x="44323" y="447675"/>
                </a:lnTo>
                <a:lnTo>
                  <a:pt x="44323" y="454152"/>
                </a:lnTo>
                <a:lnTo>
                  <a:pt x="44323" y="458470"/>
                </a:lnTo>
                <a:lnTo>
                  <a:pt x="42037" y="464948"/>
                </a:lnTo>
                <a:lnTo>
                  <a:pt x="44323" y="475743"/>
                </a:lnTo>
                <a:lnTo>
                  <a:pt x="51435" y="477901"/>
                </a:lnTo>
                <a:lnTo>
                  <a:pt x="60707" y="486538"/>
                </a:lnTo>
                <a:lnTo>
                  <a:pt x="72390" y="488696"/>
                </a:lnTo>
                <a:lnTo>
                  <a:pt x="84074" y="488696"/>
                </a:lnTo>
                <a:lnTo>
                  <a:pt x="147194" y="488696"/>
                </a:lnTo>
                <a:lnTo>
                  <a:pt x="158750" y="488696"/>
                </a:lnTo>
                <a:lnTo>
                  <a:pt x="168148" y="486538"/>
                </a:lnTo>
                <a:lnTo>
                  <a:pt x="177547" y="486538"/>
                </a:lnTo>
                <a:lnTo>
                  <a:pt x="184532" y="484379"/>
                </a:lnTo>
                <a:lnTo>
                  <a:pt x="200787" y="477901"/>
                </a:lnTo>
                <a:lnTo>
                  <a:pt x="214885" y="471425"/>
                </a:lnTo>
                <a:lnTo>
                  <a:pt x="226569" y="497332"/>
                </a:lnTo>
                <a:lnTo>
                  <a:pt x="231268" y="512573"/>
                </a:lnTo>
                <a:lnTo>
                  <a:pt x="238252" y="521208"/>
                </a:lnTo>
                <a:lnTo>
                  <a:pt x="240538" y="525526"/>
                </a:lnTo>
                <a:lnTo>
                  <a:pt x="245237" y="532004"/>
                </a:lnTo>
                <a:lnTo>
                  <a:pt x="249936" y="536321"/>
                </a:lnTo>
                <a:lnTo>
                  <a:pt x="252222" y="536321"/>
                </a:lnTo>
                <a:lnTo>
                  <a:pt x="256922" y="536321"/>
                </a:lnTo>
                <a:lnTo>
                  <a:pt x="261621" y="540639"/>
                </a:lnTo>
                <a:lnTo>
                  <a:pt x="268606" y="542799"/>
                </a:lnTo>
                <a:lnTo>
                  <a:pt x="277876" y="544957"/>
                </a:lnTo>
                <a:lnTo>
                  <a:pt x="287274" y="544957"/>
                </a:lnTo>
                <a:lnTo>
                  <a:pt x="287274" y="536321"/>
                </a:lnTo>
                <a:lnTo>
                  <a:pt x="289560" y="532004"/>
                </a:lnTo>
                <a:lnTo>
                  <a:pt x="291973" y="529844"/>
                </a:lnTo>
                <a:lnTo>
                  <a:pt x="291973" y="527686"/>
                </a:lnTo>
                <a:lnTo>
                  <a:pt x="294260" y="525526"/>
                </a:lnTo>
                <a:lnTo>
                  <a:pt x="303658" y="525526"/>
                </a:lnTo>
                <a:lnTo>
                  <a:pt x="310643" y="525526"/>
                </a:lnTo>
                <a:lnTo>
                  <a:pt x="315342" y="529844"/>
                </a:lnTo>
                <a:lnTo>
                  <a:pt x="322326" y="532004"/>
                </a:lnTo>
                <a:lnTo>
                  <a:pt x="329311" y="534163"/>
                </a:lnTo>
                <a:lnTo>
                  <a:pt x="336297" y="532004"/>
                </a:lnTo>
                <a:lnTo>
                  <a:pt x="350267" y="527686"/>
                </a:lnTo>
                <a:lnTo>
                  <a:pt x="354965" y="523368"/>
                </a:lnTo>
                <a:lnTo>
                  <a:pt x="361950" y="521208"/>
                </a:lnTo>
                <a:lnTo>
                  <a:pt x="366649" y="516890"/>
                </a:lnTo>
                <a:lnTo>
                  <a:pt x="366649" y="514731"/>
                </a:lnTo>
                <a:lnTo>
                  <a:pt x="366649" y="505969"/>
                </a:lnTo>
                <a:lnTo>
                  <a:pt x="361950" y="497332"/>
                </a:lnTo>
                <a:lnTo>
                  <a:pt x="357379" y="488696"/>
                </a:lnTo>
                <a:lnTo>
                  <a:pt x="354965" y="484379"/>
                </a:lnTo>
                <a:lnTo>
                  <a:pt x="343282" y="475743"/>
                </a:lnTo>
                <a:lnTo>
                  <a:pt x="334010" y="467106"/>
                </a:lnTo>
                <a:lnTo>
                  <a:pt x="331597" y="458470"/>
                </a:lnTo>
                <a:lnTo>
                  <a:pt x="329311" y="451994"/>
                </a:lnTo>
                <a:lnTo>
                  <a:pt x="329311" y="443357"/>
                </a:lnTo>
                <a:lnTo>
                  <a:pt x="324612" y="436881"/>
                </a:lnTo>
                <a:lnTo>
                  <a:pt x="322326" y="434721"/>
                </a:lnTo>
                <a:lnTo>
                  <a:pt x="322326" y="430404"/>
                </a:lnTo>
                <a:lnTo>
                  <a:pt x="312929" y="425958"/>
                </a:lnTo>
                <a:lnTo>
                  <a:pt x="310643" y="423800"/>
                </a:lnTo>
                <a:lnTo>
                  <a:pt x="305944" y="419481"/>
                </a:lnTo>
                <a:lnTo>
                  <a:pt x="303658" y="417323"/>
                </a:lnTo>
                <a:lnTo>
                  <a:pt x="303658" y="410845"/>
                </a:lnTo>
                <a:lnTo>
                  <a:pt x="305944" y="400050"/>
                </a:lnTo>
                <a:lnTo>
                  <a:pt x="312929" y="389256"/>
                </a:lnTo>
                <a:lnTo>
                  <a:pt x="315342" y="384938"/>
                </a:lnTo>
                <a:lnTo>
                  <a:pt x="322326" y="378461"/>
                </a:lnTo>
                <a:lnTo>
                  <a:pt x="324612" y="376301"/>
                </a:lnTo>
                <a:lnTo>
                  <a:pt x="331597" y="376301"/>
                </a:lnTo>
                <a:lnTo>
                  <a:pt x="336297" y="376301"/>
                </a:lnTo>
                <a:lnTo>
                  <a:pt x="340996" y="378461"/>
                </a:lnTo>
                <a:lnTo>
                  <a:pt x="345695" y="380619"/>
                </a:lnTo>
                <a:lnTo>
                  <a:pt x="350267" y="384938"/>
                </a:lnTo>
                <a:lnTo>
                  <a:pt x="354965" y="380619"/>
                </a:lnTo>
                <a:lnTo>
                  <a:pt x="361950" y="378461"/>
                </a:lnTo>
                <a:lnTo>
                  <a:pt x="366649" y="371983"/>
                </a:lnTo>
                <a:lnTo>
                  <a:pt x="373635" y="365506"/>
                </a:lnTo>
                <a:lnTo>
                  <a:pt x="378334" y="356870"/>
                </a:lnTo>
                <a:lnTo>
                  <a:pt x="387732" y="345949"/>
                </a:lnTo>
                <a:lnTo>
                  <a:pt x="397002" y="332994"/>
                </a:lnTo>
                <a:lnTo>
                  <a:pt x="401701" y="326518"/>
                </a:lnTo>
                <a:lnTo>
                  <a:pt x="406400" y="317881"/>
                </a:lnTo>
                <a:lnTo>
                  <a:pt x="408686" y="309245"/>
                </a:lnTo>
                <a:lnTo>
                  <a:pt x="408686" y="296292"/>
                </a:lnTo>
                <a:lnTo>
                  <a:pt x="415672" y="291974"/>
                </a:lnTo>
                <a:lnTo>
                  <a:pt x="418085" y="287656"/>
                </a:lnTo>
                <a:lnTo>
                  <a:pt x="425070" y="272415"/>
                </a:lnTo>
                <a:lnTo>
                  <a:pt x="429769" y="259462"/>
                </a:lnTo>
                <a:lnTo>
                  <a:pt x="434340" y="252984"/>
                </a:lnTo>
                <a:lnTo>
                  <a:pt x="436754" y="252984"/>
                </a:lnTo>
                <a:lnTo>
                  <a:pt x="436754" y="248667"/>
                </a:lnTo>
                <a:lnTo>
                  <a:pt x="436754" y="218440"/>
                </a:lnTo>
                <a:lnTo>
                  <a:pt x="439039" y="211963"/>
                </a:lnTo>
                <a:lnTo>
                  <a:pt x="443738" y="209805"/>
                </a:lnTo>
                <a:lnTo>
                  <a:pt x="448437" y="203327"/>
                </a:lnTo>
                <a:lnTo>
                  <a:pt x="455422" y="199009"/>
                </a:lnTo>
                <a:lnTo>
                  <a:pt x="455422" y="194564"/>
                </a:lnTo>
                <a:lnTo>
                  <a:pt x="455422" y="192406"/>
                </a:lnTo>
                <a:lnTo>
                  <a:pt x="446024" y="188088"/>
                </a:lnTo>
                <a:lnTo>
                  <a:pt x="436754" y="181611"/>
                </a:lnTo>
                <a:lnTo>
                  <a:pt x="427356" y="172975"/>
                </a:lnTo>
                <a:lnTo>
                  <a:pt x="418085" y="162180"/>
                </a:lnTo>
                <a:lnTo>
                  <a:pt x="415672" y="155702"/>
                </a:lnTo>
                <a:lnTo>
                  <a:pt x="408686" y="151384"/>
                </a:lnTo>
                <a:lnTo>
                  <a:pt x="403987" y="136271"/>
                </a:lnTo>
                <a:lnTo>
                  <a:pt x="399288" y="125476"/>
                </a:lnTo>
                <a:lnTo>
                  <a:pt x="397002" y="114555"/>
                </a:lnTo>
                <a:lnTo>
                  <a:pt x="392304" y="114555"/>
                </a:lnTo>
                <a:lnTo>
                  <a:pt x="392304" y="108077"/>
                </a:lnTo>
                <a:lnTo>
                  <a:pt x="394717" y="105919"/>
                </a:lnTo>
                <a:lnTo>
                  <a:pt x="401701" y="99442"/>
                </a:lnTo>
                <a:lnTo>
                  <a:pt x="408686" y="92964"/>
                </a:lnTo>
                <a:lnTo>
                  <a:pt x="415672" y="92964"/>
                </a:lnTo>
                <a:lnTo>
                  <a:pt x="418085" y="92964"/>
                </a:lnTo>
                <a:lnTo>
                  <a:pt x="425070" y="95124"/>
                </a:lnTo>
                <a:lnTo>
                  <a:pt x="429769" y="99442"/>
                </a:lnTo>
                <a:lnTo>
                  <a:pt x="436754" y="101600"/>
                </a:lnTo>
                <a:lnTo>
                  <a:pt x="446024" y="99442"/>
                </a:lnTo>
                <a:lnTo>
                  <a:pt x="457709" y="97282"/>
                </a:lnTo>
                <a:lnTo>
                  <a:pt x="467107" y="92964"/>
                </a:lnTo>
                <a:lnTo>
                  <a:pt x="471806" y="86488"/>
                </a:lnTo>
                <a:lnTo>
                  <a:pt x="488061" y="75693"/>
                </a:lnTo>
                <a:lnTo>
                  <a:pt x="502159" y="64898"/>
                </a:lnTo>
                <a:lnTo>
                  <a:pt x="499746" y="6489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1" name="Freeform 641"/>
          <p:cNvSpPr/>
          <p:nvPr/>
        </p:nvSpPr>
        <p:spPr>
          <a:xfrm>
            <a:off x="7626095" y="2770633"/>
            <a:ext cx="422911" cy="378840"/>
          </a:xfrm>
          <a:custGeom>
            <a:avLst/>
            <a:gdLst/>
            <a:ahLst/>
            <a:cxnLst/>
            <a:rect l="0" t="0" r="0" b="0"/>
            <a:pathLst>
              <a:path w="422911" h="378840">
                <a:moveTo>
                  <a:pt x="390145" y="47371"/>
                </a:moveTo>
                <a:lnTo>
                  <a:pt x="366776" y="56007"/>
                </a:lnTo>
                <a:lnTo>
                  <a:pt x="352807" y="60325"/>
                </a:lnTo>
                <a:lnTo>
                  <a:pt x="341123" y="60325"/>
                </a:lnTo>
                <a:lnTo>
                  <a:pt x="336423" y="60325"/>
                </a:lnTo>
                <a:lnTo>
                  <a:pt x="329438" y="58165"/>
                </a:lnTo>
                <a:lnTo>
                  <a:pt x="324739" y="56007"/>
                </a:lnTo>
                <a:lnTo>
                  <a:pt x="317755" y="47371"/>
                </a:lnTo>
                <a:lnTo>
                  <a:pt x="313056" y="40894"/>
                </a:lnTo>
                <a:lnTo>
                  <a:pt x="310770" y="36576"/>
                </a:lnTo>
                <a:lnTo>
                  <a:pt x="308357" y="27939"/>
                </a:lnTo>
                <a:lnTo>
                  <a:pt x="306071" y="15113"/>
                </a:lnTo>
                <a:lnTo>
                  <a:pt x="299086" y="0"/>
                </a:lnTo>
                <a:lnTo>
                  <a:pt x="294386" y="0"/>
                </a:lnTo>
                <a:lnTo>
                  <a:pt x="287401" y="6477"/>
                </a:lnTo>
                <a:lnTo>
                  <a:pt x="278003" y="12953"/>
                </a:lnTo>
                <a:lnTo>
                  <a:pt x="273305" y="17271"/>
                </a:lnTo>
                <a:lnTo>
                  <a:pt x="268606" y="23621"/>
                </a:lnTo>
                <a:lnTo>
                  <a:pt x="259335" y="34416"/>
                </a:lnTo>
                <a:lnTo>
                  <a:pt x="249936" y="45212"/>
                </a:lnTo>
                <a:lnTo>
                  <a:pt x="242951" y="53847"/>
                </a:lnTo>
                <a:lnTo>
                  <a:pt x="235966" y="56007"/>
                </a:lnTo>
                <a:lnTo>
                  <a:pt x="231268" y="58165"/>
                </a:lnTo>
                <a:lnTo>
                  <a:pt x="224283" y="60325"/>
                </a:lnTo>
                <a:lnTo>
                  <a:pt x="217298" y="60325"/>
                </a:lnTo>
                <a:lnTo>
                  <a:pt x="161163" y="60325"/>
                </a:lnTo>
                <a:lnTo>
                  <a:pt x="123825" y="43052"/>
                </a:lnTo>
                <a:lnTo>
                  <a:pt x="114427" y="64515"/>
                </a:lnTo>
                <a:lnTo>
                  <a:pt x="98172" y="94741"/>
                </a:lnTo>
                <a:lnTo>
                  <a:pt x="88773" y="107569"/>
                </a:lnTo>
                <a:lnTo>
                  <a:pt x="84074" y="114046"/>
                </a:lnTo>
                <a:lnTo>
                  <a:pt x="77089" y="118364"/>
                </a:lnTo>
                <a:lnTo>
                  <a:pt x="72390" y="124840"/>
                </a:lnTo>
                <a:lnTo>
                  <a:pt x="67691" y="124840"/>
                </a:lnTo>
                <a:lnTo>
                  <a:pt x="60707" y="127000"/>
                </a:lnTo>
                <a:lnTo>
                  <a:pt x="53722" y="131317"/>
                </a:lnTo>
                <a:lnTo>
                  <a:pt x="44450" y="131317"/>
                </a:lnTo>
                <a:lnTo>
                  <a:pt x="37338" y="127000"/>
                </a:lnTo>
                <a:lnTo>
                  <a:pt x="30353" y="124840"/>
                </a:lnTo>
                <a:lnTo>
                  <a:pt x="25655" y="124840"/>
                </a:lnTo>
                <a:lnTo>
                  <a:pt x="21083" y="124840"/>
                </a:lnTo>
                <a:lnTo>
                  <a:pt x="16384" y="124840"/>
                </a:lnTo>
                <a:lnTo>
                  <a:pt x="9398" y="131317"/>
                </a:lnTo>
                <a:lnTo>
                  <a:pt x="9398" y="111887"/>
                </a:lnTo>
                <a:lnTo>
                  <a:pt x="6986" y="124840"/>
                </a:lnTo>
                <a:lnTo>
                  <a:pt x="6986" y="142113"/>
                </a:lnTo>
                <a:lnTo>
                  <a:pt x="4699" y="159258"/>
                </a:lnTo>
                <a:lnTo>
                  <a:pt x="2286" y="174371"/>
                </a:lnTo>
                <a:lnTo>
                  <a:pt x="0" y="189483"/>
                </a:lnTo>
                <a:lnTo>
                  <a:pt x="0" y="206628"/>
                </a:lnTo>
                <a:lnTo>
                  <a:pt x="4699" y="217423"/>
                </a:lnTo>
                <a:lnTo>
                  <a:pt x="6986" y="230377"/>
                </a:lnTo>
                <a:lnTo>
                  <a:pt x="16384" y="258317"/>
                </a:lnTo>
                <a:lnTo>
                  <a:pt x="23369" y="273431"/>
                </a:lnTo>
                <a:lnTo>
                  <a:pt x="25655" y="277621"/>
                </a:lnTo>
                <a:lnTo>
                  <a:pt x="30353" y="284098"/>
                </a:lnTo>
                <a:lnTo>
                  <a:pt x="37338" y="286258"/>
                </a:lnTo>
                <a:lnTo>
                  <a:pt x="39751" y="288416"/>
                </a:lnTo>
                <a:lnTo>
                  <a:pt x="49023" y="290576"/>
                </a:lnTo>
                <a:lnTo>
                  <a:pt x="56008" y="292734"/>
                </a:lnTo>
                <a:lnTo>
                  <a:pt x="56008" y="297052"/>
                </a:lnTo>
                <a:lnTo>
                  <a:pt x="56008" y="303529"/>
                </a:lnTo>
                <a:lnTo>
                  <a:pt x="51436" y="310007"/>
                </a:lnTo>
                <a:lnTo>
                  <a:pt x="46736" y="318515"/>
                </a:lnTo>
                <a:lnTo>
                  <a:pt x="39751" y="324992"/>
                </a:lnTo>
                <a:lnTo>
                  <a:pt x="37338" y="333628"/>
                </a:lnTo>
                <a:lnTo>
                  <a:pt x="30353" y="342264"/>
                </a:lnTo>
                <a:lnTo>
                  <a:pt x="28068" y="348741"/>
                </a:lnTo>
                <a:lnTo>
                  <a:pt x="28068" y="357377"/>
                </a:lnTo>
                <a:lnTo>
                  <a:pt x="30353" y="361569"/>
                </a:lnTo>
                <a:lnTo>
                  <a:pt x="37338" y="363727"/>
                </a:lnTo>
                <a:lnTo>
                  <a:pt x="49023" y="365887"/>
                </a:lnTo>
                <a:lnTo>
                  <a:pt x="60707" y="365887"/>
                </a:lnTo>
                <a:lnTo>
                  <a:pt x="84074" y="372364"/>
                </a:lnTo>
                <a:lnTo>
                  <a:pt x="107443" y="376682"/>
                </a:lnTo>
                <a:lnTo>
                  <a:pt x="119126" y="378840"/>
                </a:lnTo>
                <a:lnTo>
                  <a:pt x="128524" y="378840"/>
                </a:lnTo>
                <a:lnTo>
                  <a:pt x="137796" y="378840"/>
                </a:lnTo>
                <a:lnTo>
                  <a:pt x="151893" y="376682"/>
                </a:lnTo>
                <a:lnTo>
                  <a:pt x="163576" y="372364"/>
                </a:lnTo>
                <a:lnTo>
                  <a:pt x="179833" y="368046"/>
                </a:lnTo>
                <a:lnTo>
                  <a:pt x="191516" y="363727"/>
                </a:lnTo>
                <a:lnTo>
                  <a:pt x="205613" y="357377"/>
                </a:lnTo>
                <a:lnTo>
                  <a:pt x="212598" y="355219"/>
                </a:lnTo>
                <a:lnTo>
                  <a:pt x="214885" y="350901"/>
                </a:lnTo>
                <a:lnTo>
                  <a:pt x="214885" y="346583"/>
                </a:lnTo>
                <a:lnTo>
                  <a:pt x="214885" y="342264"/>
                </a:lnTo>
                <a:lnTo>
                  <a:pt x="212598" y="335788"/>
                </a:lnTo>
                <a:lnTo>
                  <a:pt x="205613" y="331470"/>
                </a:lnTo>
                <a:lnTo>
                  <a:pt x="205613" y="327152"/>
                </a:lnTo>
                <a:lnTo>
                  <a:pt x="205613" y="320675"/>
                </a:lnTo>
                <a:lnTo>
                  <a:pt x="210312" y="316483"/>
                </a:lnTo>
                <a:lnTo>
                  <a:pt x="214885" y="314325"/>
                </a:lnTo>
                <a:lnTo>
                  <a:pt x="214885" y="310007"/>
                </a:lnTo>
                <a:lnTo>
                  <a:pt x="221997" y="307847"/>
                </a:lnTo>
                <a:lnTo>
                  <a:pt x="226569" y="307847"/>
                </a:lnTo>
                <a:lnTo>
                  <a:pt x="235966" y="305689"/>
                </a:lnTo>
                <a:lnTo>
                  <a:pt x="238252" y="305689"/>
                </a:lnTo>
                <a:lnTo>
                  <a:pt x="245364" y="303529"/>
                </a:lnTo>
                <a:lnTo>
                  <a:pt x="245364" y="299212"/>
                </a:lnTo>
                <a:lnTo>
                  <a:pt x="249936" y="292734"/>
                </a:lnTo>
                <a:lnTo>
                  <a:pt x="252349" y="286258"/>
                </a:lnTo>
                <a:lnTo>
                  <a:pt x="254636" y="286258"/>
                </a:lnTo>
                <a:lnTo>
                  <a:pt x="257048" y="279781"/>
                </a:lnTo>
                <a:lnTo>
                  <a:pt x="259335" y="279781"/>
                </a:lnTo>
                <a:lnTo>
                  <a:pt x="261621" y="279781"/>
                </a:lnTo>
                <a:lnTo>
                  <a:pt x="268606" y="279781"/>
                </a:lnTo>
                <a:lnTo>
                  <a:pt x="275718" y="279781"/>
                </a:lnTo>
                <a:lnTo>
                  <a:pt x="284988" y="279781"/>
                </a:lnTo>
                <a:lnTo>
                  <a:pt x="291973" y="279781"/>
                </a:lnTo>
                <a:lnTo>
                  <a:pt x="294386" y="277621"/>
                </a:lnTo>
                <a:lnTo>
                  <a:pt x="296673" y="275463"/>
                </a:lnTo>
                <a:lnTo>
                  <a:pt x="299086" y="273431"/>
                </a:lnTo>
                <a:lnTo>
                  <a:pt x="299086" y="269113"/>
                </a:lnTo>
                <a:lnTo>
                  <a:pt x="296673" y="266953"/>
                </a:lnTo>
                <a:lnTo>
                  <a:pt x="294386" y="264795"/>
                </a:lnTo>
                <a:lnTo>
                  <a:pt x="294386" y="260477"/>
                </a:lnTo>
                <a:lnTo>
                  <a:pt x="294386" y="258317"/>
                </a:lnTo>
                <a:lnTo>
                  <a:pt x="294386" y="251840"/>
                </a:lnTo>
                <a:lnTo>
                  <a:pt x="296673" y="247522"/>
                </a:lnTo>
                <a:lnTo>
                  <a:pt x="301372" y="236727"/>
                </a:lnTo>
                <a:lnTo>
                  <a:pt x="308357" y="228219"/>
                </a:lnTo>
                <a:lnTo>
                  <a:pt x="315341" y="221741"/>
                </a:lnTo>
                <a:lnTo>
                  <a:pt x="317755" y="219583"/>
                </a:lnTo>
                <a:lnTo>
                  <a:pt x="317755" y="217423"/>
                </a:lnTo>
                <a:lnTo>
                  <a:pt x="317755" y="210946"/>
                </a:lnTo>
                <a:lnTo>
                  <a:pt x="317755" y="202310"/>
                </a:lnTo>
                <a:lnTo>
                  <a:pt x="320040" y="193675"/>
                </a:lnTo>
                <a:lnTo>
                  <a:pt x="324739" y="185165"/>
                </a:lnTo>
                <a:lnTo>
                  <a:pt x="336423" y="172212"/>
                </a:lnTo>
                <a:lnTo>
                  <a:pt x="341123" y="154939"/>
                </a:lnTo>
                <a:lnTo>
                  <a:pt x="345822" y="150621"/>
                </a:lnTo>
                <a:lnTo>
                  <a:pt x="345822" y="142113"/>
                </a:lnTo>
                <a:lnTo>
                  <a:pt x="345822" y="133477"/>
                </a:lnTo>
                <a:lnTo>
                  <a:pt x="343409" y="127000"/>
                </a:lnTo>
                <a:lnTo>
                  <a:pt x="336423" y="120522"/>
                </a:lnTo>
                <a:lnTo>
                  <a:pt x="329438" y="111887"/>
                </a:lnTo>
                <a:lnTo>
                  <a:pt x="329438" y="105537"/>
                </a:lnTo>
                <a:lnTo>
                  <a:pt x="329438" y="101219"/>
                </a:lnTo>
                <a:lnTo>
                  <a:pt x="329438" y="96901"/>
                </a:lnTo>
                <a:lnTo>
                  <a:pt x="329438" y="92583"/>
                </a:lnTo>
                <a:lnTo>
                  <a:pt x="331724" y="88264"/>
                </a:lnTo>
                <a:lnTo>
                  <a:pt x="336423" y="83946"/>
                </a:lnTo>
                <a:lnTo>
                  <a:pt x="348108" y="77470"/>
                </a:lnTo>
                <a:lnTo>
                  <a:pt x="359791" y="75310"/>
                </a:lnTo>
                <a:lnTo>
                  <a:pt x="371475" y="75310"/>
                </a:lnTo>
                <a:lnTo>
                  <a:pt x="383160" y="73152"/>
                </a:lnTo>
                <a:lnTo>
                  <a:pt x="404114" y="73152"/>
                </a:lnTo>
                <a:lnTo>
                  <a:pt x="408813" y="73152"/>
                </a:lnTo>
                <a:lnTo>
                  <a:pt x="413512" y="68833"/>
                </a:lnTo>
                <a:lnTo>
                  <a:pt x="415798" y="68833"/>
                </a:lnTo>
                <a:lnTo>
                  <a:pt x="422911" y="66675"/>
                </a:lnTo>
                <a:lnTo>
                  <a:pt x="422911" y="62483"/>
                </a:lnTo>
                <a:lnTo>
                  <a:pt x="413512" y="60325"/>
                </a:lnTo>
                <a:lnTo>
                  <a:pt x="406527" y="56007"/>
                </a:lnTo>
                <a:lnTo>
                  <a:pt x="399543" y="53847"/>
                </a:lnTo>
                <a:lnTo>
                  <a:pt x="390145" y="4737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2" name="Freeform 642"/>
          <p:cNvSpPr/>
          <p:nvPr/>
        </p:nvSpPr>
        <p:spPr>
          <a:xfrm>
            <a:off x="7626095" y="2770633"/>
            <a:ext cx="422911" cy="378840"/>
          </a:xfrm>
          <a:custGeom>
            <a:avLst/>
            <a:gdLst/>
            <a:ahLst/>
            <a:cxnLst/>
            <a:rect l="0" t="0" r="0" b="0"/>
            <a:pathLst>
              <a:path w="422911" h="378840">
                <a:moveTo>
                  <a:pt x="390145" y="47371"/>
                </a:moveTo>
                <a:lnTo>
                  <a:pt x="366776" y="56007"/>
                </a:lnTo>
                <a:lnTo>
                  <a:pt x="352807" y="60325"/>
                </a:lnTo>
                <a:lnTo>
                  <a:pt x="341123" y="60325"/>
                </a:lnTo>
                <a:lnTo>
                  <a:pt x="336423" y="60325"/>
                </a:lnTo>
                <a:lnTo>
                  <a:pt x="329438" y="58165"/>
                </a:lnTo>
                <a:lnTo>
                  <a:pt x="324739" y="56007"/>
                </a:lnTo>
                <a:lnTo>
                  <a:pt x="317755" y="47371"/>
                </a:lnTo>
                <a:lnTo>
                  <a:pt x="313056" y="40894"/>
                </a:lnTo>
                <a:lnTo>
                  <a:pt x="310770" y="36576"/>
                </a:lnTo>
                <a:lnTo>
                  <a:pt x="308357" y="27939"/>
                </a:lnTo>
                <a:lnTo>
                  <a:pt x="306071" y="15113"/>
                </a:lnTo>
                <a:lnTo>
                  <a:pt x="299086" y="0"/>
                </a:lnTo>
                <a:lnTo>
                  <a:pt x="294386" y="0"/>
                </a:lnTo>
                <a:lnTo>
                  <a:pt x="287401" y="6477"/>
                </a:lnTo>
                <a:lnTo>
                  <a:pt x="278003" y="12953"/>
                </a:lnTo>
                <a:lnTo>
                  <a:pt x="273305" y="17271"/>
                </a:lnTo>
                <a:lnTo>
                  <a:pt x="268606" y="23621"/>
                </a:lnTo>
                <a:lnTo>
                  <a:pt x="259335" y="34416"/>
                </a:lnTo>
                <a:lnTo>
                  <a:pt x="249936" y="45212"/>
                </a:lnTo>
                <a:lnTo>
                  <a:pt x="242951" y="53847"/>
                </a:lnTo>
                <a:lnTo>
                  <a:pt x="235966" y="56007"/>
                </a:lnTo>
                <a:lnTo>
                  <a:pt x="231268" y="58165"/>
                </a:lnTo>
                <a:lnTo>
                  <a:pt x="224283" y="60325"/>
                </a:lnTo>
                <a:lnTo>
                  <a:pt x="217298" y="60325"/>
                </a:lnTo>
                <a:lnTo>
                  <a:pt x="161163" y="60325"/>
                </a:lnTo>
                <a:lnTo>
                  <a:pt x="123825" y="43052"/>
                </a:lnTo>
                <a:lnTo>
                  <a:pt x="114427" y="64515"/>
                </a:lnTo>
                <a:lnTo>
                  <a:pt x="98172" y="94741"/>
                </a:lnTo>
                <a:lnTo>
                  <a:pt x="88773" y="107569"/>
                </a:lnTo>
                <a:lnTo>
                  <a:pt x="84074" y="114046"/>
                </a:lnTo>
                <a:lnTo>
                  <a:pt x="77089" y="118364"/>
                </a:lnTo>
                <a:lnTo>
                  <a:pt x="72390" y="124840"/>
                </a:lnTo>
                <a:lnTo>
                  <a:pt x="67691" y="124840"/>
                </a:lnTo>
                <a:lnTo>
                  <a:pt x="60707" y="127000"/>
                </a:lnTo>
                <a:lnTo>
                  <a:pt x="53722" y="131317"/>
                </a:lnTo>
                <a:lnTo>
                  <a:pt x="44450" y="131317"/>
                </a:lnTo>
                <a:lnTo>
                  <a:pt x="37338" y="127000"/>
                </a:lnTo>
                <a:lnTo>
                  <a:pt x="30353" y="124840"/>
                </a:lnTo>
                <a:lnTo>
                  <a:pt x="25655" y="124840"/>
                </a:lnTo>
                <a:lnTo>
                  <a:pt x="21083" y="124840"/>
                </a:lnTo>
                <a:lnTo>
                  <a:pt x="16384" y="124840"/>
                </a:lnTo>
                <a:lnTo>
                  <a:pt x="9398" y="131317"/>
                </a:lnTo>
                <a:lnTo>
                  <a:pt x="9398" y="111887"/>
                </a:lnTo>
                <a:lnTo>
                  <a:pt x="6986" y="124840"/>
                </a:lnTo>
                <a:lnTo>
                  <a:pt x="6986" y="142113"/>
                </a:lnTo>
                <a:lnTo>
                  <a:pt x="4699" y="159258"/>
                </a:lnTo>
                <a:lnTo>
                  <a:pt x="2286" y="174371"/>
                </a:lnTo>
                <a:lnTo>
                  <a:pt x="0" y="189483"/>
                </a:lnTo>
                <a:lnTo>
                  <a:pt x="0" y="206628"/>
                </a:lnTo>
                <a:lnTo>
                  <a:pt x="4699" y="217423"/>
                </a:lnTo>
                <a:lnTo>
                  <a:pt x="6986" y="230377"/>
                </a:lnTo>
                <a:lnTo>
                  <a:pt x="16384" y="258317"/>
                </a:lnTo>
                <a:lnTo>
                  <a:pt x="23369" y="273431"/>
                </a:lnTo>
                <a:lnTo>
                  <a:pt x="25655" y="277621"/>
                </a:lnTo>
                <a:lnTo>
                  <a:pt x="30353" y="284098"/>
                </a:lnTo>
                <a:lnTo>
                  <a:pt x="37338" y="286258"/>
                </a:lnTo>
                <a:lnTo>
                  <a:pt x="39751" y="288416"/>
                </a:lnTo>
                <a:lnTo>
                  <a:pt x="49023" y="290576"/>
                </a:lnTo>
                <a:lnTo>
                  <a:pt x="56008" y="292734"/>
                </a:lnTo>
                <a:lnTo>
                  <a:pt x="56008" y="297052"/>
                </a:lnTo>
                <a:lnTo>
                  <a:pt x="56008" y="303529"/>
                </a:lnTo>
                <a:lnTo>
                  <a:pt x="51436" y="310007"/>
                </a:lnTo>
                <a:lnTo>
                  <a:pt x="46736" y="318515"/>
                </a:lnTo>
                <a:lnTo>
                  <a:pt x="39751" y="324992"/>
                </a:lnTo>
                <a:lnTo>
                  <a:pt x="37338" y="333628"/>
                </a:lnTo>
                <a:lnTo>
                  <a:pt x="30353" y="342264"/>
                </a:lnTo>
                <a:lnTo>
                  <a:pt x="28068" y="348741"/>
                </a:lnTo>
                <a:lnTo>
                  <a:pt x="28068" y="357377"/>
                </a:lnTo>
                <a:lnTo>
                  <a:pt x="30353" y="361569"/>
                </a:lnTo>
                <a:lnTo>
                  <a:pt x="37338" y="363727"/>
                </a:lnTo>
                <a:lnTo>
                  <a:pt x="49023" y="365887"/>
                </a:lnTo>
                <a:lnTo>
                  <a:pt x="60707" y="365887"/>
                </a:lnTo>
                <a:lnTo>
                  <a:pt x="84074" y="372364"/>
                </a:lnTo>
                <a:lnTo>
                  <a:pt x="107443" y="376682"/>
                </a:lnTo>
                <a:lnTo>
                  <a:pt x="119126" y="378840"/>
                </a:lnTo>
                <a:lnTo>
                  <a:pt x="128524" y="378840"/>
                </a:lnTo>
                <a:lnTo>
                  <a:pt x="137796" y="378840"/>
                </a:lnTo>
                <a:lnTo>
                  <a:pt x="151893" y="376682"/>
                </a:lnTo>
                <a:lnTo>
                  <a:pt x="163576" y="372364"/>
                </a:lnTo>
                <a:lnTo>
                  <a:pt x="179833" y="368046"/>
                </a:lnTo>
                <a:lnTo>
                  <a:pt x="191516" y="363727"/>
                </a:lnTo>
                <a:lnTo>
                  <a:pt x="205613" y="357377"/>
                </a:lnTo>
                <a:lnTo>
                  <a:pt x="212598" y="355219"/>
                </a:lnTo>
                <a:lnTo>
                  <a:pt x="214885" y="350901"/>
                </a:lnTo>
                <a:lnTo>
                  <a:pt x="214885" y="346583"/>
                </a:lnTo>
                <a:lnTo>
                  <a:pt x="214885" y="342264"/>
                </a:lnTo>
                <a:lnTo>
                  <a:pt x="212598" y="335788"/>
                </a:lnTo>
                <a:lnTo>
                  <a:pt x="205613" y="331470"/>
                </a:lnTo>
                <a:lnTo>
                  <a:pt x="205613" y="327152"/>
                </a:lnTo>
                <a:lnTo>
                  <a:pt x="205613" y="320675"/>
                </a:lnTo>
                <a:lnTo>
                  <a:pt x="210312" y="316483"/>
                </a:lnTo>
                <a:lnTo>
                  <a:pt x="214885" y="314325"/>
                </a:lnTo>
                <a:lnTo>
                  <a:pt x="214885" y="310007"/>
                </a:lnTo>
                <a:lnTo>
                  <a:pt x="221997" y="307847"/>
                </a:lnTo>
                <a:lnTo>
                  <a:pt x="226569" y="307847"/>
                </a:lnTo>
                <a:lnTo>
                  <a:pt x="235966" y="305689"/>
                </a:lnTo>
                <a:lnTo>
                  <a:pt x="238252" y="305689"/>
                </a:lnTo>
                <a:lnTo>
                  <a:pt x="245364" y="303529"/>
                </a:lnTo>
                <a:lnTo>
                  <a:pt x="245364" y="299212"/>
                </a:lnTo>
                <a:lnTo>
                  <a:pt x="249936" y="292734"/>
                </a:lnTo>
                <a:lnTo>
                  <a:pt x="252349" y="286258"/>
                </a:lnTo>
                <a:lnTo>
                  <a:pt x="254636" y="286258"/>
                </a:lnTo>
                <a:lnTo>
                  <a:pt x="257048" y="279781"/>
                </a:lnTo>
                <a:lnTo>
                  <a:pt x="259335" y="279781"/>
                </a:lnTo>
                <a:lnTo>
                  <a:pt x="261621" y="279781"/>
                </a:lnTo>
                <a:lnTo>
                  <a:pt x="268606" y="279781"/>
                </a:lnTo>
                <a:lnTo>
                  <a:pt x="275718" y="279781"/>
                </a:lnTo>
                <a:lnTo>
                  <a:pt x="284988" y="279781"/>
                </a:lnTo>
                <a:lnTo>
                  <a:pt x="291973" y="279781"/>
                </a:lnTo>
                <a:lnTo>
                  <a:pt x="294386" y="277621"/>
                </a:lnTo>
                <a:lnTo>
                  <a:pt x="296673" y="275463"/>
                </a:lnTo>
                <a:lnTo>
                  <a:pt x="299086" y="273431"/>
                </a:lnTo>
                <a:lnTo>
                  <a:pt x="299086" y="269113"/>
                </a:lnTo>
                <a:lnTo>
                  <a:pt x="296673" y="266953"/>
                </a:lnTo>
                <a:lnTo>
                  <a:pt x="294386" y="264795"/>
                </a:lnTo>
                <a:lnTo>
                  <a:pt x="294386" y="260477"/>
                </a:lnTo>
                <a:lnTo>
                  <a:pt x="294386" y="258317"/>
                </a:lnTo>
                <a:lnTo>
                  <a:pt x="294386" y="251840"/>
                </a:lnTo>
                <a:lnTo>
                  <a:pt x="296673" y="247522"/>
                </a:lnTo>
                <a:lnTo>
                  <a:pt x="301372" y="236727"/>
                </a:lnTo>
                <a:lnTo>
                  <a:pt x="308357" y="228219"/>
                </a:lnTo>
                <a:lnTo>
                  <a:pt x="315341" y="221741"/>
                </a:lnTo>
                <a:lnTo>
                  <a:pt x="317755" y="219583"/>
                </a:lnTo>
                <a:lnTo>
                  <a:pt x="317755" y="217423"/>
                </a:lnTo>
                <a:lnTo>
                  <a:pt x="317755" y="210946"/>
                </a:lnTo>
                <a:lnTo>
                  <a:pt x="317755" y="202310"/>
                </a:lnTo>
                <a:lnTo>
                  <a:pt x="320040" y="193675"/>
                </a:lnTo>
                <a:lnTo>
                  <a:pt x="324739" y="185165"/>
                </a:lnTo>
                <a:lnTo>
                  <a:pt x="336423" y="172212"/>
                </a:lnTo>
                <a:lnTo>
                  <a:pt x="341123" y="154939"/>
                </a:lnTo>
                <a:lnTo>
                  <a:pt x="345822" y="150621"/>
                </a:lnTo>
                <a:lnTo>
                  <a:pt x="345822" y="142113"/>
                </a:lnTo>
                <a:lnTo>
                  <a:pt x="345822" y="133477"/>
                </a:lnTo>
                <a:lnTo>
                  <a:pt x="343409" y="127000"/>
                </a:lnTo>
                <a:lnTo>
                  <a:pt x="336423" y="120522"/>
                </a:lnTo>
                <a:lnTo>
                  <a:pt x="329438" y="111887"/>
                </a:lnTo>
                <a:lnTo>
                  <a:pt x="329438" y="105537"/>
                </a:lnTo>
                <a:lnTo>
                  <a:pt x="329438" y="101219"/>
                </a:lnTo>
                <a:lnTo>
                  <a:pt x="329438" y="96901"/>
                </a:lnTo>
                <a:lnTo>
                  <a:pt x="329438" y="92583"/>
                </a:lnTo>
                <a:lnTo>
                  <a:pt x="331724" y="88264"/>
                </a:lnTo>
                <a:lnTo>
                  <a:pt x="336423" y="83946"/>
                </a:lnTo>
                <a:lnTo>
                  <a:pt x="348108" y="77470"/>
                </a:lnTo>
                <a:lnTo>
                  <a:pt x="359791" y="75310"/>
                </a:lnTo>
                <a:lnTo>
                  <a:pt x="371475" y="75310"/>
                </a:lnTo>
                <a:lnTo>
                  <a:pt x="383160" y="73152"/>
                </a:lnTo>
                <a:lnTo>
                  <a:pt x="404114" y="73152"/>
                </a:lnTo>
                <a:lnTo>
                  <a:pt x="408813" y="73152"/>
                </a:lnTo>
                <a:lnTo>
                  <a:pt x="413512" y="68833"/>
                </a:lnTo>
                <a:lnTo>
                  <a:pt x="415798" y="68833"/>
                </a:lnTo>
                <a:lnTo>
                  <a:pt x="422911" y="66675"/>
                </a:lnTo>
                <a:lnTo>
                  <a:pt x="422911" y="62483"/>
                </a:lnTo>
                <a:lnTo>
                  <a:pt x="413512" y="60325"/>
                </a:lnTo>
                <a:lnTo>
                  <a:pt x="406527" y="56007"/>
                </a:lnTo>
                <a:lnTo>
                  <a:pt x="399543" y="53847"/>
                </a:lnTo>
                <a:lnTo>
                  <a:pt x="390145" y="4737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3" name="Freeform 643"/>
          <p:cNvSpPr/>
          <p:nvPr/>
        </p:nvSpPr>
        <p:spPr>
          <a:xfrm>
            <a:off x="8275319" y="2223516"/>
            <a:ext cx="1015747" cy="416942"/>
          </a:xfrm>
          <a:custGeom>
            <a:avLst/>
            <a:gdLst/>
            <a:ahLst/>
            <a:cxnLst/>
            <a:rect l="0" t="0" r="0" b="0"/>
            <a:pathLst>
              <a:path w="1015747" h="416942">
                <a:moveTo>
                  <a:pt x="0" y="108077"/>
                </a:moveTo>
                <a:lnTo>
                  <a:pt x="2287" y="116713"/>
                </a:lnTo>
                <a:lnTo>
                  <a:pt x="6986" y="121031"/>
                </a:lnTo>
                <a:lnTo>
                  <a:pt x="11685" y="127508"/>
                </a:lnTo>
                <a:lnTo>
                  <a:pt x="13971" y="131826"/>
                </a:lnTo>
                <a:lnTo>
                  <a:pt x="20956" y="136144"/>
                </a:lnTo>
                <a:lnTo>
                  <a:pt x="28067" y="140463"/>
                </a:lnTo>
                <a:lnTo>
                  <a:pt x="42037" y="146939"/>
                </a:lnTo>
                <a:lnTo>
                  <a:pt x="67691" y="157734"/>
                </a:lnTo>
                <a:lnTo>
                  <a:pt x="84074" y="164212"/>
                </a:lnTo>
                <a:lnTo>
                  <a:pt x="98045" y="172848"/>
                </a:lnTo>
                <a:lnTo>
                  <a:pt x="109728" y="183643"/>
                </a:lnTo>
                <a:lnTo>
                  <a:pt x="123699" y="192279"/>
                </a:lnTo>
                <a:lnTo>
                  <a:pt x="130811" y="200914"/>
                </a:lnTo>
                <a:lnTo>
                  <a:pt x="135383" y="207392"/>
                </a:lnTo>
                <a:lnTo>
                  <a:pt x="140082" y="213869"/>
                </a:lnTo>
                <a:lnTo>
                  <a:pt x="142495" y="222505"/>
                </a:lnTo>
                <a:lnTo>
                  <a:pt x="147066" y="237618"/>
                </a:lnTo>
                <a:lnTo>
                  <a:pt x="151765" y="254889"/>
                </a:lnTo>
                <a:lnTo>
                  <a:pt x="156464" y="263525"/>
                </a:lnTo>
                <a:lnTo>
                  <a:pt x="158750" y="272162"/>
                </a:lnTo>
                <a:lnTo>
                  <a:pt x="161163" y="272162"/>
                </a:lnTo>
                <a:lnTo>
                  <a:pt x="161163" y="276480"/>
                </a:lnTo>
                <a:lnTo>
                  <a:pt x="168149" y="282956"/>
                </a:lnTo>
                <a:lnTo>
                  <a:pt x="231140" y="282956"/>
                </a:lnTo>
                <a:lnTo>
                  <a:pt x="240538" y="287275"/>
                </a:lnTo>
                <a:lnTo>
                  <a:pt x="252223" y="291593"/>
                </a:lnTo>
                <a:lnTo>
                  <a:pt x="270891" y="295911"/>
                </a:lnTo>
                <a:lnTo>
                  <a:pt x="291847" y="302388"/>
                </a:lnTo>
                <a:lnTo>
                  <a:pt x="301245" y="308864"/>
                </a:lnTo>
                <a:lnTo>
                  <a:pt x="308229" y="313182"/>
                </a:lnTo>
                <a:lnTo>
                  <a:pt x="317500" y="319787"/>
                </a:lnTo>
                <a:lnTo>
                  <a:pt x="326899" y="328423"/>
                </a:lnTo>
                <a:lnTo>
                  <a:pt x="345567" y="343536"/>
                </a:lnTo>
                <a:lnTo>
                  <a:pt x="364237" y="360807"/>
                </a:lnTo>
                <a:lnTo>
                  <a:pt x="380620" y="373762"/>
                </a:lnTo>
                <a:lnTo>
                  <a:pt x="453010" y="373762"/>
                </a:lnTo>
                <a:lnTo>
                  <a:pt x="453010" y="378080"/>
                </a:lnTo>
                <a:lnTo>
                  <a:pt x="544069" y="378080"/>
                </a:lnTo>
                <a:lnTo>
                  <a:pt x="555752" y="382398"/>
                </a:lnTo>
                <a:lnTo>
                  <a:pt x="567437" y="391033"/>
                </a:lnTo>
                <a:lnTo>
                  <a:pt x="579121" y="397511"/>
                </a:lnTo>
                <a:lnTo>
                  <a:pt x="593090" y="401829"/>
                </a:lnTo>
                <a:lnTo>
                  <a:pt x="607061" y="408306"/>
                </a:lnTo>
                <a:lnTo>
                  <a:pt x="623444" y="410464"/>
                </a:lnTo>
                <a:lnTo>
                  <a:pt x="639826" y="412624"/>
                </a:lnTo>
                <a:lnTo>
                  <a:pt x="656083" y="416942"/>
                </a:lnTo>
                <a:lnTo>
                  <a:pt x="665481" y="416942"/>
                </a:lnTo>
                <a:lnTo>
                  <a:pt x="670179" y="412624"/>
                </a:lnTo>
                <a:lnTo>
                  <a:pt x="677164" y="408306"/>
                </a:lnTo>
                <a:lnTo>
                  <a:pt x="681863" y="406146"/>
                </a:lnTo>
                <a:lnTo>
                  <a:pt x="691135" y="397511"/>
                </a:lnTo>
                <a:lnTo>
                  <a:pt x="702819" y="386715"/>
                </a:lnTo>
                <a:lnTo>
                  <a:pt x="768224" y="386715"/>
                </a:lnTo>
                <a:lnTo>
                  <a:pt x="786892" y="380238"/>
                </a:lnTo>
                <a:lnTo>
                  <a:pt x="798576" y="373762"/>
                </a:lnTo>
                <a:lnTo>
                  <a:pt x="812547" y="365125"/>
                </a:lnTo>
                <a:lnTo>
                  <a:pt x="821945" y="358649"/>
                </a:lnTo>
                <a:lnTo>
                  <a:pt x="828929" y="350013"/>
                </a:lnTo>
                <a:lnTo>
                  <a:pt x="833628" y="343536"/>
                </a:lnTo>
                <a:lnTo>
                  <a:pt x="835914" y="339218"/>
                </a:lnTo>
                <a:lnTo>
                  <a:pt x="838200" y="332740"/>
                </a:lnTo>
                <a:lnTo>
                  <a:pt x="838200" y="328423"/>
                </a:lnTo>
                <a:lnTo>
                  <a:pt x="838200" y="321945"/>
                </a:lnTo>
                <a:lnTo>
                  <a:pt x="838200" y="319787"/>
                </a:lnTo>
                <a:lnTo>
                  <a:pt x="835914" y="315469"/>
                </a:lnTo>
                <a:lnTo>
                  <a:pt x="833628" y="315469"/>
                </a:lnTo>
                <a:lnTo>
                  <a:pt x="831215" y="313182"/>
                </a:lnTo>
                <a:lnTo>
                  <a:pt x="826516" y="311024"/>
                </a:lnTo>
                <a:lnTo>
                  <a:pt x="821945" y="308864"/>
                </a:lnTo>
                <a:lnTo>
                  <a:pt x="814833" y="306706"/>
                </a:lnTo>
                <a:lnTo>
                  <a:pt x="807848" y="302388"/>
                </a:lnTo>
                <a:lnTo>
                  <a:pt x="807848" y="295911"/>
                </a:lnTo>
                <a:lnTo>
                  <a:pt x="805562" y="293751"/>
                </a:lnTo>
                <a:lnTo>
                  <a:pt x="805562" y="289433"/>
                </a:lnTo>
                <a:lnTo>
                  <a:pt x="805562" y="285115"/>
                </a:lnTo>
                <a:lnTo>
                  <a:pt x="807848" y="280798"/>
                </a:lnTo>
                <a:lnTo>
                  <a:pt x="812547" y="276480"/>
                </a:lnTo>
                <a:lnTo>
                  <a:pt x="814833" y="276480"/>
                </a:lnTo>
                <a:lnTo>
                  <a:pt x="821945" y="276480"/>
                </a:lnTo>
                <a:lnTo>
                  <a:pt x="826516" y="276480"/>
                </a:lnTo>
                <a:lnTo>
                  <a:pt x="833628" y="280798"/>
                </a:lnTo>
                <a:lnTo>
                  <a:pt x="842899" y="285115"/>
                </a:lnTo>
                <a:lnTo>
                  <a:pt x="845186" y="285115"/>
                </a:lnTo>
                <a:lnTo>
                  <a:pt x="852298" y="287275"/>
                </a:lnTo>
                <a:lnTo>
                  <a:pt x="859283" y="285115"/>
                </a:lnTo>
                <a:lnTo>
                  <a:pt x="866267" y="282956"/>
                </a:lnTo>
                <a:lnTo>
                  <a:pt x="868553" y="280798"/>
                </a:lnTo>
                <a:lnTo>
                  <a:pt x="875538" y="276480"/>
                </a:lnTo>
                <a:lnTo>
                  <a:pt x="882650" y="270002"/>
                </a:lnTo>
                <a:lnTo>
                  <a:pt x="887223" y="265684"/>
                </a:lnTo>
                <a:lnTo>
                  <a:pt x="894335" y="263525"/>
                </a:lnTo>
                <a:lnTo>
                  <a:pt x="901320" y="263525"/>
                </a:lnTo>
                <a:lnTo>
                  <a:pt x="910590" y="261367"/>
                </a:lnTo>
                <a:lnTo>
                  <a:pt x="922274" y="257049"/>
                </a:lnTo>
                <a:lnTo>
                  <a:pt x="926974" y="254889"/>
                </a:lnTo>
                <a:lnTo>
                  <a:pt x="929260" y="250571"/>
                </a:lnTo>
                <a:lnTo>
                  <a:pt x="929260" y="244094"/>
                </a:lnTo>
                <a:lnTo>
                  <a:pt x="929260" y="235458"/>
                </a:lnTo>
                <a:lnTo>
                  <a:pt x="929260" y="231140"/>
                </a:lnTo>
                <a:lnTo>
                  <a:pt x="929260" y="226823"/>
                </a:lnTo>
                <a:lnTo>
                  <a:pt x="936372" y="222505"/>
                </a:lnTo>
                <a:lnTo>
                  <a:pt x="940944" y="218187"/>
                </a:lnTo>
                <a:lnTo>
                  <a:pt x="957326" y="213869"/>
                </a:lnTo>
                <a:lnTo>
                  <a:pt x="975996" y="213869"/>
                </a:lnTo>
                <a:lnTo>
                  <a:pt x="994664" y="211709"/>
                </a:lnTo>
                <a:lnTo>
                  <a:pt x="1015747" y="211709"/>
                </a:lnTo>
                <a:lnTo>
                  <a:pt x="1013334" y="203074"/>
                </a:lnTo>
                <a:lnTo>
                  <a:pt x="1006349" y="194438"/>
                </a:lnTo>
                <a:lnTo>
                  <a:pt x="999363" y="185801"/>
                </a:lnTo>
                <a:lnTo>
                  <a:pt x="987679" y="177165"/>
                </a:lnTo>
                <a:lnTo>
                  <a:pt x="975996" y="170688"/>
                </a:lnTo>
                <a:lnTo>
                  <a:pt x="964312" y="164212"/>
                </a:lnTo>
                <a:lnTo>
                  <a:pt x="952627" y="159894"/>
                </a:lnTo>
                <a:lnTo>
                  <a:pt x="945642" y="159894"/>
                </a:lnTo>
                <a:lnTo>
                  <a:pt x="938658" y="159894"/>
                </a:lnTo>
                <a:lnTo>
                  <a:pt x="929260" y="164212"/>
                </a:lnTo>
                <a:lnTo>
                  <a:pt x="922274" y="166370"/>
                </a:lnTo>
                <a:lnTo>
                  <a:pt x="915289" y="168530"/>
                </a:lnTo>
                <a:lnTo>
                  <a:pt x="875538" y="168530"/>
                </a:lnTo>
                <a:lnTo>
                  <a:pt x="868553" y="168530"/>
                </a:lnTo>
                <a:lnTo>
                  <a:pt x="866267" y="166370"/>
                </a:lnTo>
                <a:lnTo>
                  <a:pt x="861569" y="164212"/>
                </a:lnTo>
                <a:lnTo>
                  <a:pt x="856870" y="159894"/>
                </a:lnTo>
                <a:lnTo>
                  <a:pt x="852298" y="149099"/>
                </a:lnTo>
                <a:lnTo>
                  <a:pt x="849885" y="138304"/>
                </a:lnTo>
                <a:lnTo>
                  <a:pt x="849885" y="125350"/>
                </a:lnTo>
                <a:lnTo>
                  <a:pt x="849885" y="110237"/>
                </a:lnTo>
                <a:lnTo>
                  <a:pt x="849885" y="99314"/>
                </a:lnTo>
                <a:lnTo>
                  <a:pt x="847599" y="86361"/>
                </a:lnTo>
                <a:lnTo>
                  <a:pt x="807848" y="71248"/>
                </a:lnTo>
                <a:lnTo>
                  <a:pt x="798576" y="71248"/>
                </a:lnTo>
                <a:lnTo>
                  <a:pt x="791591" y="66930"/>
                </a:lnTo>
                <a:lnTo>
                  <a:pt x="782194" y="66930"/>
                </a:lnTo>
                <a:lnTo>
                  <a:pt x="775209" y="62612"/>
                </a:lnTo>
                <a:lnTo>
                  <a:pt x="768224" y="66930"/>
                </a:lnTo>
                <a:lnTo>
                  <a:pt x="761238" y="66930"/>
                </a:lnTo>
                <a:lnTo>
                  <a:pt x="754126" y="69088"/>
                </a:lnTo>
                <a:lnTo>
                  <a:pt x="749554" y="71248"/>
                </a:lnTo>
                <a:lnTo>
                  <a:pt x="737871" y="77725"/>
                </a:lnTo>
                <a:lnTo>
                  <a:pt x="728473" y="86361"/>
                </a:lnTo>
                <a:lnTo>
                  <a:pt x="714502" y="94996"/>
                </a:lnTo>
                <a:lnTo>
                  <a:pt x="700533" y="101474"/>
                </a:lnTo>
                <a:lnTo>
                  <a:pt x="693421" y="105919"/>
                </a:lnTo>
                <a:lnTo>
                  <a:pt x="686436" y="105919"/>
                </a:lnTo>
                <a:lnTo>
                  <a:pt x="679450" y="108077"/>
                </a:lnTo>
                <a:lnTo>
                  <a:pt x="667766" y="108077"/>
                </a:lnTo>
                <a:lnTo>
                  <a:pt x="653797" y="108077"/>
                </a:lnTo>
                <a:lnTo>
                  <a:pt x="637413" y="105919"/>
                </a:lnTo>
                <a:lnTo>
                  <a:pt x="623444" y="101474"/>
                </a:lnTo>
                <a:lnTo>
                  <a:pt x="609474" y="99314"/>
                </a:lnTo>
                <a:lnTo>
                  <a:pt x="583692" y="86361"/>
                </a:lnTo>
                <a:lnTo>
                  <a:pt x="558038" y="73406"/>
                </a:lnTo>
                <a:lnTo>
                  <a:pt x="532385" y="62612"/>
                </a:lnTo>
                <a:lnTo>
                  <a:pt x="520700" y="58294"/>
                </a:lnTo>
                <a:lnTo>
                  <a:pt x="506731" y="56134"/>
                </a:lnTo>
                <a:lnTo>
                  <a:pt x="492634" y="53975"/>
                </a:lnTo>
                <a:lnTo>
                  <a:pt x="478663" y="53975"/>
                </a:lnTo>
                <a:lnTo>
                  <a:pt x="462281" y="53975"/>
                </a:lnTo>
                <a:lnTo>
                  <a:pt x="446024" y="58294"/>
                </a:lnTo>
                <a:lnTo>
                  <a:pt x="436626" y="60452"/>
                </a:lnTo>
                <a:lnTo>
                  <a:pt x="429641" y="60452"/>
                </a:lnTo>
                <a:lnTo>
                  <a:pt x="422657" y="60452"/>
                </a:lnTo>
                <a:lnTo>
                  <a:pt x="420244" y="58294"/>
                </a:lnTo>
                <a:lnTo>
                  <a:pt x="415672" y="56134"/>
                </a:lnTo>
                <a:lnTo>
                  <a:pt x="410973" y="51817"/>
                </a:lnTo>
                <a:lnTo>
                  <a:pt x="406274" y="49657"/>
                </a:lnTo>
                <a:lnTo>
                  <a:pt x="401574" y="47499"/>
                </a:lnTo>
                <a:lnTo>
                  <a:pt x="399288" y="36704"/>
                </a:lnTo>
                <a:lnTo>
                  <a:pt x="392303" y="28068"/>
                </a:lnTo>
                <a:lnTo>
                  <a:pt x="387604" y="19431"/>
                </a:lnTo>
                <a:lnTo>
                  <a:pt x="382906" y="15113"/>
                </a:lnTo>
                <a:lnTo>
                  <a:pt x="380620" y="12955"/>
                </a:lnTo>
                <a:lnTo>
                  <a:pt x="375921" y="12955"/>
                </a:lnTo>
                <a:lnTo>
                  <a:pt x="359537" y="8637"/>
                </a:lnTo>
                <a:lnTo>
                  <a:pt x="338583" y="4319"/>
                </a:lnTo>
                <a:lnTo>
                  <a:pt x="317500" y="0"/>
                </a:lnTo>
                <a:lnTo>
                  <a:pt x="298832" y="0"/>
                </a:lnTo>
                <a:lnTo>
                  <a:pt x="282575" y="0"/>
                </a:lnTo>
                <a:lnTo>
                  <a:pt x="273177" y="0"/>
                </a:lnTo>
                <a:lnTo>
                  <a:pt x="268478" y="2159"/>
                </a:lnTo>
                <a:lnTo>
                  <a:pt x="266192" y="2159"/>
                </a:lnTo>
                <a:lnTo>
                  <a:pt x="263907" y="4319"/>
                </a:lnTo>
                <a:lnTo>
                  <a:pt x="263907" y="8637"/>
                </a:lnTo>
                <a:lnTo>
                  <a:pt x="263907" y="15113"/>
                </a:lnTo>
                <a:lnTo>
                  <a:pt x="268478" y="23750"/>
                </a:lnTo>
                <a:lnTo>
                  <a:pt x="273177" y="30226"/>
                </a:lnTo>
                <a:lnTo>
                  <a:pt x="280162" y="36704"/>
                </a:lnTo>
                <a:lnTo>
                  <a:pt x="282575" y="41021"/>
                </a:lnTo>
                <a:lnTo>
                  <a:pt x="287148" y="49657"/>
                </a:lnTo>
                <a:lnTo>
                  <a:pt x="291847" y="51817"/>
                </a:lnTo>
                <a:lnTo>
                  <a:pt x="291847" y="56134"/>
                </a:lnTo>
                <a:lnTo>
                  <a:pt x="291847" y="62612"/>
                </a:lnTo>
                <a:lnTo>
                  <a:pt x="291847" y="71248"/>
                </a:lnTo>
                <a:lnTo>
                  <a:pt x="291847" y="73406"/>
                </a:lnTo>
                <a:lnTo>
                  <a:pt x="287148" y="77725"/>
                </a:lnTo>
                <a:lnTo>
                  <a:pt x="282575" y="79883"/>
                </a:lnTo>
                <a:lnTo>
                  <a:pt x="280162" y="82043"/>
                </a:lnTo>
                <a:lnTo>
                  <a:pt x="273177" y="82043"/>
                </a:lnTo>
                <a:lnTo>
                  <a:pt x="263907" y="84201"/>
                </a:lnTo>
                <a:lnTo>
                  <a:pt x="252223" y="84201"/>
                </a:lnTo>
                <a:lnTo>
                  <a:pt x="240538" y="82043"/>
                </a:lnTo>
                <a:lnTo>
                  <a:pt x="228854" y="79883"/>
                </a:lnTo>
                <a:lnTo>
                  <a:pt x="219457" y="77725"/>
                </a:lnTo>
                <a:lnTo>
                  <a:pt x="198501" y="71248"/>
                </a:lnTo>
                <a:lnTo>
                  <a:pt x="179833" y="62612"/>
                </a:lnTo>
                <a:lnTo>
                  <a:pt x="161163" y="58294"/>
                </a:lnTo>
                <a:lnTo>
                  <a:pt x="144781" y="51817"/>
                </a:lnTo>
                <a:lnTo>
                  <a:pt x="128398" y="49657"/>
                </a:lnTo>
                <a:lnTo>
                  <a:pt x="109728" y="47499"/>
                </a:lnTo>
                <a:lnTo>
                  <a:pt x="95759" y="49657"/>
                </a:lnTo>
                <a:lnTo>
                  <a:pt x="79375" y="51817"/>
                </a:lnTo>
                <a:lnTo>
                  <a:pt x="74676" y="53975"/>
                </a:lnTo>
                <a:lnTo>
                  <a:pt x="65406" y="58294"/>
                </a:lnTo>
                <a:lnTo>
                  <a:pt x="51309" y="69088"/>
                </a:lnTo>
                <a:lnTo>
                  <a:pt x="23369" y="90679"/>
                </a:lnTo>
                <a:lnTo>
                  <a:pt x="0" y="114555"/>
                </a:lnTo>
                <a:lnTo>
                  <a:pt x="0" y="10807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4" name="Freeform 644"/>
          <p:cNvSpPr/>
          <p:nvPr/>
        </p:nvSpPr>
        <p:spPr>
          <a:xfrm>
            <a:off x="8275319" y="2223516"/>
            <a:ext cx="1015747" cy="416942"/>
          </a:xfrm>
          <a:custGeom>
            <a:avLst/>
            <a:gdLst/>
            <a:ahLst/>
            <a:cxnLst/>
            <a:rect l="0" t="0" r="0" b="0"/>
            <a:pathLst>
              <a:path w="1015747" h="416942">
                <a:moveTo>
                  <a:pt x="0" y="108077"/>
                </a:moveTo>
                <a:lnTo>
                  <a:pt x="2287" y="116713"/>
                </a:lnTo>
                <a:lnTo>
                  <a:pt x="6986" y="121031"/>
                </a:lnTo>
                <a:lnTo>
                  <a:pt x="11685" y="127508"/>
                </a:lnTo>
                <a:lnTo>
                  <a:pt x="13971" y="131826"/>
                </a:lnTo>
                <a:lnTo>
                  <a:pt x="20956" y="136144"/>
                </a:lnTo>
                <a:lnTo>
                  <a:pt x="28067" y="140463"/>
                </a:lnTo>
                <a:lnTo>
                  <a:pt x="42037" y="146939"/>
                </a:lnTo>
                <a:lnTo>
                  <a:pt x="67691" y="157734"/>
                </a:lnTo>
                <a:lnTo>
                  <a:pt x="84074" y="164212"/>
                </a:lnTo>
                <a:lnTo>
                  <a:pt x="98045" y="172848"/>
                </a:lnTo>
                <a:lnTo>
                  <a:pt x="109728" y="183643"/>
                </a:lnTo>
                <a:lnTo>
                  <a:pt x="123699" y="192279"/>
                </a:lnTo>
                <a:lnTo>
                  <a:pt x="130811" y="200914"/>
                </a:lnTo>
                <a:lnTo>
                  <a:pt x="135383" y="207392"/>
                </a:lnTo>
                <a:lnTo>
                  <a:pt x="140082" y="213869"/>
                </a:lnTo>
                <a:lnTo>
                  <a:pt x="142495" y="222505"/>
                </a:lnTo>
                <a:lnTo>
                  <a:pt x="147066" y="237618"/>
                </a:lnTo>
                <a:lnTo>
                  <a:pt x="151765" y="254889"/>
                </a:lnTo>
                <a:lnTo>
                  <a:pt x="156464" y="263525"/>
                </a:lnTo>
                <a:lnTo>
                  <a:pt x="158750" y="272162"/>
                </a:lnTo>
                <a:lnTo>
                  <a:pt x="161163" y="272162"/>
                </a:lnTo>
                <a:lnTo>
                  <a:pt x="161163" y="276480"/>
                </a:lnTo>
                <a:lnTo>
                  <a:pt x="168149" y="282956"/>
                </a:lnTo>
                <a:lnTo>
                  <a:pt x="231140" y="282956"/>
                </a:lnTo>
                <a:lnTo>
                  <a:pt x="240538" y="287275"/>
                </a:lnTo>
                <a:lnTo>
                  <a:pt x="252223" y="291593"/>
                </a:lnTo>
                <a:lnTo>
                  <a:pt x="270891" y="295911"/>
                </a:lnTo>
                <a:lnTo>
                  <a:pt x="291847" y="302388"/>
                </a:lnTo>
                <a:lnTo>
                  <a:pt x="301245" y="308864"/>
                </a:lnTo>
                <a:lnTo>
                  <a:pt x="308229" y="313182"/>
                </a:lnTo>
                <a:lnTo>
                  <a:pt x="317500" y="319787"/>
                </a:lnTo>
                <a:lnTo>
                  <a:pt x="326899" y="328423"/>
                </a:lnTo>
                <a:lnTo>
                  <a:pt x="345567" y="343536"/>
                </a:lnTo>
                <a:lnTo>
                  <a:pt x="364237" y="360807"/>
                </a:lnTo>
                <a:lnTo>
                  <a:pt x="380620" y="373762"/>
                </a:lnTo>
                <a:lnTo>
                  <a:pt x="453010" y="373762"/>
                </a:lnTo>
                <a:lnTo>
                  <a:pt x="453010" y="378080"/>
                </a:lnTo>
                <a:lnTo>
                  <a:pt x="544069" y="378080"/>
                </a:lnTo>
                <a:lnTo>
                  <a:pt x="555752" y="382398"/>
                </a:lnTo>
                <a:lnTo>
                  <a:pt x="567437" y="391033"/>
                </a:lnTo>
                <a:lnTo>
                  <a:pt x="579121" y="397511"/>
                </a:lnTo>
                <a:lnTo>
                  <a:pt x="593090" y="401829"/>
                </a:lnTo>
                <a:lnTo>
                  <a:pt x="607061" y="408306"/>
                </a:lnTo>
                <a:lnTo>
                  <a:pt x="623444" y="410464"/>
                </a:lnTo>
                <a:lnTo>
                  <a:pt x="639826" y="412624"/>
                </a:lnTo>
                <a:lnTo>
                  <a:pt x="656083" y="416942"/>
                </a:lnTo>
                <a:lnTo>
                  <a:pt x="665481" y="416942"/>
                </a:lnTo>
                <a:lnTo>
                  <a:pt x="670179" y="412624"/>
                </a:lnTo>
                <a:lnTo>
                  <a:pt x="677164" y="408306"/>
                </a:lnTo>
                <a:lnTo>
                  <a:pt x="681863" y="406146"/>
                </a:lnTo>
                <a:lnTo>
                  <a:pt x="691135" y="397511"/>
                </a:lnTo>
                <a:lnTo>
                  <a:pt x="702819" y="386715"/>
                </a:lnTo>
                <a:lnTo>
                  <a:pt x="768224" y="386715"/>
                </a:lnTo>
                <a:lnTo>
                  <a:pt x="786892" y="380238"/>
                </a:lnTo>
                <a:lnTo>
                  <a:pt x="798576" y="373762"/>
                </a:lnTo>
                <a:lnTo>
                  <a:pt x="812547" y="365125"/>
                </a:lnTo>
                <a:lnTo>
                  <a:pt x="821945" y="358649"/>
                </a:lnTo>
                <a:lnTo>
                  <a:pt x="828929" y="350013"/>
                </a:lnTo>
                <a:lnTo>
                  <a:pt x="833628" y="343536"/>
                </a:lnTo>
                <a:lnTo>
                  <a:pt x="835914" y="339218"/>
                </a:lnTo>
                <a:lnTo>
                  <a:pt x="838200" y="332740"/>
                </a:lnTo>
                <a:lnTo>
                  <a:pt x="838200" y="328423"/>
                </a:lnTo>
                <a:lnTo>
                  <a:pt x="838200" y="321945"/>
                </a:lnTo>
                <a:lnTo>
                  <a:pt x="838200" y="319787"/>
                </a:lnTo>
                <a:lnTo>
                  <a:pt x="835914" y="315469"/>
                </a:lnTo>
                <a:lnTo>
                  <a:pt x="833628" y="315469"/>
                </a:lnTo>
                <a:lnTo>
                  <a:pt x="831215" y="313182"/>
                </a:lnTo>
                <a:lnTo>
                  <a:pt x="826516" y="311024"/>
                </a:lnTo>
                <a:lnTo>
                  <a:pt x="821945" y="308864"/>
                </a:lnTo>
                <a:lnTo>
                  <a:pt x="814833" y="306706"/>
                </a:lnTo>
                <a:lnTo>
                  <a:pt x="807848" y="302388"/>
                </a:lnTo>
                <a:lnTo>
                  <a:pt x="807848" y="295911"/>
                </a:lnTo>
                <a:lnTo>
                  <a:pt x="805562" y="293751"/>
                </a:lnTo>
                <a:lnTo>
                  <a:pt x="805562" y="289433"/>
                </a:lnTo>
                <a:lnTo>
                  <a:pt x="805562" y="285115"/>
                </a:lnTo>
                <a:lnTo>
                  <a:pt x="807848" y="280798"/>
                </a:lnTo>
                <a:lnTo>
                  <a:pt x="812547" y="276480"/>
                </a:lnTo>
                <a:lnTo>
                  <a:pt x="814833" y="276480"/>
                </a:lnTo>
                <a:lnTo>
                  <a:pt x="821945" y="276480"/>
                </a:lnTo>
                <a:lnTo>
                  <a:pt x="826516" y="276480"/>
                </a:lnTo>
                <a:lnTo>
                  <a:pt x="833628" y="280798"/>
                </a:lnTo>
                <a:lnTo>
                  <a:pt x="842899" y="285115"/>
                </a:lnTo>
                <a:lnTo>
                  <a:pt x="845186" y="285115"/>
                </a:lnTo>
                <a:lnTo>
                  <a:pt x="852298" y="287275"/>
                </a:lnTo>
                <a:lnTo>
                  <a:pt x="859283" y="285115"/>
                </a:lnTo>
                <a:lnTo>
                  <a:pt x="866267" y="282956"/>
                </a:lnTo>
                <a:lnTo>
                  <a:pt x="868553" y="280798"/>
                </a:lnTo>
                <a:lnTo>
                  <a:pt x="875538" y="276480"/>
                </a:lnTo>
                <a:lnTo>
                  <a:pt x="882650" y="270002"/>
                </a:lnTo>
                <a:lnTo>
                  <a:pt x="887223" y="265684"/>
                </a:lnTo>
                <a:lnTo>
                  <a:pt x="894335" y="263525"/>
                </a:lnTo>
                <a:lnTo>
                  <a:pt x="901320" y="263525"/>
                </a:lnTo>
                <a:lnTo>
                  <a:pt x="910590" y="261367"/>
                </a:lnTo>
                <a:lnTo>
                  <a:pt x="922274" y="257049"/>
                </a:lnTo>
                <a:lnTo>
                  <a:pt x="926974" y="254889"/>
                </a:lnTo>
                <a:lnTo>
                  <a:pt x="929260" y="250571"/>
                </a:lnTo>
                <a:lnTo>
                  <a:pt x="929260" y="244094"/>
                </a:lnTo>
                <a:lnTo>
                  <a:pt x="929260" y="235458"/>
                </a:lnTo>
                <a:lnTo>
                  <a:pt x="929260" y="231140"/>
                </a:lnTo>
                <a:lnTo>
                  <a:pt x="929260" y="226823"/>
                </a:lnTo>
                <a:lnTo>
                  <a:pt x="936372" y="222505"/>
                </a:lnTo>
                <a:lnTo>
                  <a:pt x="940944" y="218187"/>
                </a:lnTo>
                <a:lnTo>
                  <a:pt x="957326" y="213869"/>
                </a:lnTo>
                <a:lnTo>
                  <a:pt x="975996" y="213869"/>
                </a:lnTo>
                <a:lnTo>
                  <a:pt x="994664" y="211709"/>
                </a:lnTo>
                <a:lnTo>
                  <a:pt x="1015747" y="211709"/>
                </a:lnTo>
                <a:lnTo>
                  <a:pt x="1013334" y="203074"/>
                </a:lnTo>
                <a:lnTo>
                  <a:pt x="1006349" y="194438"/>
                </a:lnTo>
                <a:lnTo>
                  <a:pt x="999363" y="185801"/>
                </a:lnTo>
                <a:lnTo>
                  <a:pt x="987679" y="177165"/>
                </a:lnTo>
                <a:lnTo>
                  <a:pt x="975996" y="170688"/>
                </a:lnTo>
                <a:lnTo>
                  <a:pt x="964312" y="164212"/>
                </a:lnTo>
                <a:lnTo>
                  <a:pt x="952627" y="159894"/>
                </a:lnTo>
                <a:lnTo>
                  <a:pt x="945642" y="159894"/>
                </a:lnTo>
                <a:lnTo>
                  <a:pt x="938658" y="159894"/>
                </a:lnTo>
                <a:lnTo>
                  <a:pt x="929260" y="164212"/>
                </a:lnTo>
                <a:lnTo>
                  <a:pt x="922274" y="166370"/>
                </a:lnTo>
                <a:lnTo>
                  <a:pt x="915289" y="168530"/>
                </a:lnTo>
                <a:lnTo>
                  <a:pt x="875538" y="168530"/>
                </a:lnTo>
                <a:lnTo>
                  <a:pt x="868553" y="168530"/>
                </a:lnTo>
                <a:lnTo>
                  <a:pt x="866267" y="166370"/>
                </a:lnTo>
                <a:lnTo>
                  <a:pt x="861569" y="164212"/>
                </a:lnTo>
                <a:lnTo>
                  <a:pt x="856870" y="159894"/>
                </a:lnTo>
                <a:lnTo>
                  <a:pt x="852298" y="149099"/>
                </a:lnTo>
                <a:lnTo>
                  <a:pt x="849885" y="138304"/>
                </a:lnTo>
                <a:lnTo>
                  <a:pt x="849885" y="125350"/>
                </a:lnTo>
                <a:lnTo>
                  <a:pt x="849885" y="110237"/>
                </a:lnTo>
                <a:lnTo>
                  <a:pt x="849885" y="99314"/>
                </a:lnTo>
                <a:lnTo>
                  <a:pt x="847599" y="86361"/>
                </a:lnTo>
                <a:lnTo>
                  <a:pt x="807848" y="71248"/>
                </a:lnTo>
                <a:lnTo>
                  <a:pt x="798576" y="71248"/>
                </a:lnTo>
                <a:lnTo>
                  <a:pt x="791591" y="66930"/>
                </a:lnTo>
                <a:lnTo>
                  <a:pt x="782194" y="66930"/>
                </a:lnTo>
                <a:lnTo>
                  <a:pt x="775209" y="62612"/>
                </a:lnTo>
                <a:lnTo>
                  <a:pt x="768224" y="66930"/>
                </a:lnTo>
                <a:lnTo>
                  <a:pt x="761238" y="66930"/>
                </a:lnTo>
                <a:lnTo>
                  <a:pt x="754126" y="69088"/>
                </a:lnTo>
                <a:lnTo>
                  <a:pt x="749554" y="71248"/>
                </a:lnTo>
                <a:lnTo>
                  <a:pt x="737871" y="77725"/>
                </a:lnTo>
                <a:lnTo>
                  <a:pt x="728473" y="86361"/>
                </a:lnTo>
                <a:lnTo>
                  <a:pt x="714502" y="94996"/>
                </a:lnTo>
                <a:lnTo>
                  <a:pt x="700533" y="101474"/>
                </a:lnTo>
                <a:lnTo>
                  <a:pt x="693421" y="105919"/>
                </a:lnTo>
                <a:lnTo>
                  <a:pt x="686436" y="105919"/>
                </a:lnTo>
                <a:lnTo>
                  <a:pt x="679450" y="108077"/>
                </a:lnTo>
                <a:lnTo>
                  <a:pt x="667766" y="108077"/>
                </a:lnTo>
                <a:lnTo>
                  <a:pt x="653797" y="108077"/>
                </a:lnTo>
                <a:lnTo>
                  <a:pt x="637413" y="105919"/>
                </a:lnTo>
                <a:lnTo>
                  <a:pt x="623444" y="101474"/>
                </a:lnTo>
                <a:lnTo>
                  <a:pt x="609474" y="99314"/>
                </a:lnTo>
                <a:lnTo>
                  <a:pt x="583692" y="86361"/>
                </a:lnTo>
                <a:lnTo>
                  <a:pt x="558038" y="73406"/>
                </a:lnTo>
                <a:lnTo>
                  <a:pt x="532385" y="62612"/>
                </a:lnTo>
                <a:lnTo>
                  <a:pt x="520700" y="58294"/>
                </a:lnTo>
                <a:lnTo>
                  <a:pt x="506731" y="56134"/>
                </a:lnTo>
                <a:lnTo>
                  <a:pt x="492634" y="53975"/>
                </a:lnTo>
                <a:lnTo>
                  <a:pt x="478663" y="53975"/>
                </a:lnTo>
                <a:lnTo>
                  <a:pt x="462281" y="53975"/>
                </a:lnTo>
                <a:lnTo>
                  <a:pt x="446024" y="58294"/>
                </a:lnTo>
                <a:lnTo>
                  <a:pt x="436626" y="60452"/>
                </a:lnTo>
                <a:lnTo>
                  <a:pt x="429641" y="60452"/>
                </a:lnTo>
                <a:lnTo>
                  <a:pt x="422657" y="60452"/>
                </a:lnTo>
                <a:lnTo>
                  <a:pt x="420244" y="58294"/>
                </a:lnTo>
                <a:lnTo>
                  <a:pt x="415672" y="56134"/>
                </a:lnTo>
                <a:lnTo>
                  <a:pt x="410973" y="51817"/>
                </a:lnTo>
                <a:lnTo>
                  <a:pt x="406274" y="49657"/>
                </a:lnTo>
                <a:lnTo>
                  <a:pt x="401574" y="47499"/>
                </a:lnTo>
                <a:lnTo>
                  <a:pt x="399288" y="36704"/>
                </a:lnTo>
                <a:lnTo>
                  <a:pt x="392303" y="28068"/>
                </a:lnTo>
                <a:lnTo>
                  <a:pt x="387604" y="19431"/>
                </a:lnTo>
                <a:lnTo>
                  <a:pt x="382906" y="15113"/>
                </a:lnTo>
                <a:lnTo>
                  <a:pt x="380620" y="12955"/>
                </a:lnTo>
                <a:lnTo>
                  <a:pt x="375921" y="12955"/>
                </a:lnTo>
                <a:lnTo>
                  <a:pt x="359537" y="8637"/>
                </a:lnTo>
                <a:lnTo>
                  <a:pt x="338583" y="4319"/>
                </a:lnTo>
                <a:lnTo>
                  <a:pt x="317500" y="0"/>
                </a:lnTo>
                <a:lnTo>
                  <a:pt x="298832" y="0"/>
                </a:lnTo>
                <a:lnTo>
                  <a:pt x="282575" y="0"/>
                </a:lnTo>
                <a:lnTo>
                  <a:pt x="273177" y="0"/>
                </a:lnTo>
                <a:lnTo>
                  <a:pt x="268478" y="2159"/>
                </a:lnTo>
                <a:lnTo>
                  <a:pt x="266192" y="2159"/>
                </a:lnTo>
                <a:lnTo>
                  <a:pt x="263907" y="4319"/>
                </a:lnTo>
                <a:lnTo>
                  <a:pt x="263907" y="8637"/>
                </a:lnTo>
                <a:lnTo>
                  <a:pt x="263907" y="15113"/>
                </a:lnTo>
                <a:lnTo>
                  <a:pt x="268478" y="23750"/>
                </a:lnTo>
                <a:lnTo>
                  <a:pt x="273177" y="30226"/>
                </a:lnTo>
                <a:lnTo>
                  <a:pt x="280162" y="36704"/>
                </a:lnTo>
                <a:lnTo>
                  <a:pt x="282575" y="41021"/>
                </a:lnTo>
                <a:lnTo>
                  <a:pt x="287148" y="49657"/>
                </a:lnTo>
                <a:lnTo>
                  <a:pt x="291847" y="51817"/>
                </a:lnTo>
                <a:lnTo>
                  <a:pt x="291847" y="56134"/>
                </a:lnTo>
                <a:lnTo>
                  <a:pt x="291847" y="62612"/>
                </a:lnTo>
                <a:lnTo>
                  <a:pt x="291847" y="71248"/>
                </a:lnTo>
                <a:lnTo>
                  <a:pt x="291847" y="73406"/>
                </a:lnTo>
                <a:lnTo>
                  <a:pt x="287148" y="77725"/>
                </a:lnTo>
                <a:lnTo>
                  <a:pt x="282575" y="79883"/>
                </a:lnTo>
                <a:lnTo>
                  <a:pt x="280162" y="82043"/>
                </a:lnTo>
                <a:lnTo>
                  <a:pt x="273177" y="82043"/>
                </a:lnTo>
                <a:lnTo>
                  <a:pt x="263907" y="84201"/>
                </a:lnTo>
                <a:lnTo>
                  <a:pt x="252223" y="84201"/>
                </a:lnTo>
                <a:lnTo>
                  <a:pt x="240538" y="82043"/>
                </a:lnTo>
                <a:lnTo>
                  <a:pt x="228854" y="79883"/>
                </a:lnTo>
                <a:lnTo>
                  <a:pt x="219457" y="77725"/>
                </a:lnTo>
                <a:lnTo>
                  <a:pt x="198501" y="71248"/>
                </a:lnTo>
                <a:lnTo>
                  <a:pt x="179833" y="62612"/>
                </a:lnTo>
                <a:lnTo>
                  <a:pt x="161163" y="58294"/>
                </a:lnTo>
                <a:lnTo>
                  <a:pt x="144781" y="51817"/>
                </a:lnTo>
                <a:lnTo>
                  <a:pt x="128398" y="49657"/>
                </a:lnTo>
                <a:lnTo>
                  <a:pt x="109728" y="47499"/>
                </a:lnTo>
                <a:lnTo>
                  <a:pt x="95759" y="49657"/>
                </a:lnTo>
                <a:lnTo>
                  <a:pt x="79375" y="51817"/>
                </a:lnTo>
                <a:lnTo>
                  <a:pt x="74676" y="53975"/>
                </a:lnTo>
                <a:lnTo>
                  <a:pt x="65406" y="58294"/>
                </a:lnTo>
                <a:lnTo>
                  <a:pt x="51309" y="69088"/>
                </a:lnTo>
                <a:lnTo>
                  <a:pt x="23369" y="90679"/>
                </a:lnTo>
                <a:lnTo>
                  <a:pt x="0" y="114555"/>
                </a:lnTo>
                <a:lnTo>
                  <a:pt x="0" y="10807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5" name="Freeform 645"/>
          <p:cNvSpPr/>
          <p:nvPr/>
        </p:nvSpPr>
        <p:spPr>
          <a:xfrm>
            <a:off x="9572243" y="2584704"/>
            <a:ext cx="160783" cy="211201"/>
          </a:xfrm>
          <a:custGeom>
            <a:avLst/>
            <a:gdLst/>
            <a:ahLst/>
            <a:cxnLst/>
            <a:rect l="0" t="0" r="0" b="0"/>
            <a:pathLst>
              <a:path w="160783" h="211201">
                <a:moveTo>
                  <a:pt x="144653" y="174625"/>
                </a:moveTo>
                <a:lnTo>
                  <a:pt x="128651" y="159512"/>
                </a:lnTo>
                <a:lnTo>
                  <a:pt x="119380" y="148718"/>
                </a:lnTo>
                <a:lnTo>
                  <a:pt x="112523" y="144400"/>
                </a:lnTo>
                <a:lnTo>
                  <a:pt x="112523" y="137923"/>
                </a:lnTo>
                <a:lnTo>
                  <a:pt x="114809" y="135763"/>
                </a:lnTo>
                <a:lnTo>
                  <a:pt x="119380" y="133605"/>
                </a:lnTo>
                <a:lnTo>
                  <a:pt x="119380" y="129287"/>
                </a:lnTo>
                <a:lnTo>
                  <a:pt x="128651" y="124968"/>
                </a:lnTo>
                <a:lnTo>
                  <a:pt x="135510" y="120650"/>
                </a:lnTo>
                <a:lnTo>
                  <a:pt x="144653" y="116332"/>
                </a:lnTo>
                <a:lnTo>
                  <a:pt x="151638" y="107696"/>
                </a:lnTo>
                <a:lnTo>
                  <a:pt x="153925" y="107696"/>
                </a:lnTo>
                <a:lnTo>
                  <a:pt x="156211" y="103506"/>
                </a:lnTo>
                <a:lnTo>
                  <a:pt x="160783" y="97029"/>
                </a:lnTo>
                <a:lnTo>
                  <a:pt x="160783" y="92711"/>
                </a:lnTo>
                <a:lnTo>
                  <a:pt x="156211" y="86233"/>
                </a:lnTo>
                <a:lnTo>
                  <a:pt x="156211" y="81916"/>
                </a:lnTo>
                <a:lnTo>
                  <a:pt x="151638" y="71120"/>
                </a:lnTo>
                <a:lnTo>
                  <a:pt x="144653" y="64643"/>
                </a:lnTo>
                <a:lnTo>
                  <a:pt x="144653" y="58167"/>
                </a:lnTo>
                <a:lnTo>
                  <a:pt x="144653" y="51689"/>
                </a:lnTo>
                <a:lnTo>
                  <a:pt x="144653" y="43054"/>
                </a:lnTo>
                <a:lnTo>
                  <a:pt x="144653" y="34544"/>
                </a:lnTo>
                <a:lnTo>
                  <a:pt x="151638" y="17273"/>
                </a:lnTo>
                <a:lnTo>
                  <a:pt x="144653" y="0"/>
                </a:lnTo>
                <a:lnTo>
                  <a:pt x="144653" y="4318"/>
                </a:lnTo>
                <a:lnTo>
                  <a:pt x="142367" y="6477"/>
                </a:lnTo>
                <a:lnTo>
                  <a:pt x="137796" y="10795"/>
                </a:lnTo>
                <a:lnTo>
                  <a:pt x="133224" y="12955"/>
                </a:lnTo>
                <a:lnTo>
                  <a:pt x="128651" y="12955"/>
                </a:lnTo>
                <a:lnTo>
                  <a:pt x="124079" y="12955"/>
                </a:lnTo>
                <a:lnTo>
                  <a:pt x="121666" y="8637"/>
                </a:lnTo>
                <a:lnTo>
                  <a:pt x="112523" y="0"/>
                </a:lnTo>
                <a:lnTo>
                  <a:pt x="107950" y="12955"/>
                </a:lnTo>
                <a:lnTo>
                  <a:pt x="98807" y="28068"/>
                </a:lnTo>
                <a:lnTo>
                  <a:pt x="89536" y="38736"/>
                </a:lnTo>
                <a:lnTo>
                  <a:pt x="87250" y="45212"/>
                </a:lnTo>
                <a:lnTo>
                  <a:pt x="87250" y="49531"/>
                </a:lnTo>
                <a:lnTo>
                  <a:pt x="87250" y="51689"/>
                </a:lnTo>
                <a:lnTo>
                  <a:pt x="89536" y="60325"/>
                </a:lnTo>
                <a:lnTo>
                  <a:pt x="64263" y="60325"/>
                </a:lnTo>
                <a:lnTo>
                  <a:pt x="59690" y="58167"/>
                </a:lnTo>
                <a:lnTo>
                  <a:pt x="55118" y="56007"/>
                </a:lnTo>
                <a:lnTo>
                  <a:pt x="50547" y="51689"/>
                </a:lnTo>
                <a:lnTo>
                  <a:pt x="48261" y="51689"/>
                </a:lnTo>
                <a:lnTo>
                  <a:pt x="38989" y="60325"/>
                </a:lnTo>
                <a:lnTo>
                  <a:pt x="22988" y="81916"/>
                </a:lnTo>
                <a:lnTo>
                  <a:pt x="6859" y="105664"/>
                </a:lnTo>
                <a:lnTo>
                  <a:pt x="4573" y="116332"/>
                </a:lnTo>
                <a:lnTo>
                  <a:pt x="0" y="120650"/>
                </a:lnTo>
                <a:lnTo>
                  <a:pt x="9145" y="122810"/>
                </a:lnTo>
                <a:lnTo>
                  <a:pt x="20701" y="124968"/>
                </a:lnTo>
                <a:lnTo>
                  <a:pt x="29846" y="129287"/>
                </a:lnTo>
                <a:lnTo>
                  <a:pt x="36703" y="137923"/>
                </a:lnTo>
                <a:lnTo>
                  <a:pt x="41402" y="146558"/>
                </a:lnTo>
                <a:lnTo>
                  <a:pt x="48261" y="157354"/>
                </a:lnTo>
                <a:lnTo>
                  <a:pt x="52833" y="165989"/>
                </a:lnTo>
                <a:lnTo>
                  <a:pt x="59690" y="178817"/>
                </a:lnTo>
                <a:lnTo>
                  <a:pt x="52833" y="183135"/>
                </a:lnTo>
                <a:lnTo>
                  <a:pt x="48261" y="187452"/>
                </a:lnTo>
                <a:lnTo>
                  <a:pt x="48261" y="191770"/>
                </a:lnTo>
                <a:lnTo>
                  <a:pt x="48261" y="196088"/>
                </a:lnTo>
                <a:lnTo>
                  <a:pt x="50547" y="196088"/>
                </a:lnTo>
                <a:lnTo>
                  <a:pt x="55118" y="198248"/>
                </a:lnTo>
                <a:lnTo>
                  <a:pt x="66549" y="202566"/>
                </a:lnTo>
                <a:lnTo>
                  <a:pt x="94108" y="204725"/>
                </a:lnTo>
                <a:lnTo>
                  <a:pt x="107950" y="206883"/>
                </a:lnTo>
                <a:lnTo>
                  <a:pt x="119380" y="211201"/>
                </a:lnTo>
                <a:lnTo>
                  <a:pt x="119380" y="198248"/>
                </a:lnTo>
                <a:lnTo>
                  <a:pt x="128651" y="198248"/>
                </a:lnTo>
                <a:lnTo>
                  <a:pt x="140082" y="198248"/>
                </a:lnTo>
                <a:lnTo>
                  <a:pt x="144653" y="196088"/>
                </a:lnTo>
                <a:lnTo>
                  <a:pt x="149225" y="196088"/>
                </a:lnTo>
                <a:lnTo>
                  <a:pt x="151638" y="191770"/>
                </a:lnTo>
                <a:lnTo>
                  <a:pt x="151638" y="187452"/>
                </a:lnTo>
                <a:lnTo>
                  <a:pt x="151638" y="185293"/>
                </a:lnTo>
                <a:lnTo>
                  <a:pt x="151638" y="183135"/>
                </a:lnTo>
                <a:lnTo>
                  <a:pt x="151638" y="176785"/>
                </a:lnTo>
                <a:lnTo>
                  <a:pt x="144653" y="17462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6" name="Freeform 646"/>
          <p:cNvSpPr/>
          <p:nvPr/>
        </p:nvSpPr>
        <p:spPr>
          <a:xfrm>
            <a:off x="9572243" y="2584704"/>
            <a:ext cx="160783" cy="211201"/>
          </a:xfrm>
          <a:custGeom>
            <a:avLst/>
            <a:gdLst/>
            <a:ahLst/>
            <a:cxnLst/>
            <a:rect l="0" t="0" r="0" b="0"/>
            <a:pathLst>
              <a:path w="160783" h="211201">
                <a:moveTo>
                  <a:pt x="144653" y="174625"/>
                </a:moveTo>
                <a:lnTo>
                  <a:pt x="128651" y="159512"/>
                </a:lnTo>
                <a:lnTo>
                  <a:pt x="119380" y="148718"/>
                </a:lnTo>
                <a:lnTo>
                  <a:pt x="112523" y="144400"/>
                </a:lnTo>
                <a:lnTo>
                  <a:pt x="112523" y="137923"/>
                </a:lnTo>
                <a:lnTo>
                  <a:pt x="114809" y="135763"/>
                </a:lnTo>
                <a:lnTo>
                  <a:pt x="119380" y="133605"/>
                </a:lnTo>
                <a:lnTo>
                  <a:pt x="119380" y="129287"/>
                </a:lnTo>
                <a:lnTo>
                  <a:pt x="128651" y="124968"/>
                </a:lnTo>
                <a:lnTo>
                  <a:pt x="135510" y="120650"/>
                </a:lnTo>
                <a:lnTo>
                  <a:pt x="144653" y="116332"/>
                </a:lnTo>
                <a:lnTo>
                  <a:pt x="151638" y="107696"/>
                </a:lnTo>
                <a:lnTo>
                  <a:pt x="153925" y="107696"/>
                </a:lnTo>
                <a:lnTo>
                  <a:pt x="156211" y="103506"/>
                </a:lnTo>
                <a:lnTo>
                  <a:pt x="160783" y="97029"/>
                </a:lnTo>
                <a:lnTo>
                  <a:pt x="160783" y="92711"/>
                </a:lnTo>
                <a:lnTo>
                  <a:pt x="156211" y="86233"/>
                </a:lnTo>
                <a:lnTo>
                  <a:pt x="156211" y="81916"/>
                </a:lnTo>
                <a:lnTo>
                  <a:pt x="151638" y="71120"/>
                </a:lnTo>
                <a:lnTo>
                  <a:pt x="144653" y="64643"/>
                </a:lnTo>
                <a:lnTo>
                  <a:pt x="144653" y="58167"/>
                </a:lnTo>
                <a:lnTo>
                  <a:pt x="144653" y="51689"/>
                </a:lnTo>
                <a:lnTo>
                  <a:pt x="144653" y="43054"/>
                </a:lnTo>
                <a:lnTo>
                  <a:pt x="144653" y="34544"/>
                </a:lnTo>
                <a:lnTo>
                  <a:pt x="151638" y="17273"/>
                </a:lnTo>
                <a:lnTo>
                  <a:pt x="144653" y="0"/>
                </a:lnTo>
                <a:lnTo>
                  <a:pt x="144653" y="4318"/>
                </a:lnTo>
                <a:lnTo>
                  <a:pt x="142367" y="6477"/>
                </a:lnTo>
                <a:lnTo>
                  <a:pt x="137796" y="10795"/>
                </a:lnTo>
                <a:lnTo>
                  <a:pt x="133224" y="12955"/>
                </a:lnTo>
                <a:lnTo>
                  <a:pt x="128651" y="12955"/>
                </a:lnTo>
                <a:lnTo>
                  <a:pt x="124079" y="12955"/>
                </a:lnTo>
                <a:lnTo>
                  <a:pt x="121666" y="8637"/>
                </a:lnTo>
                <a:lnTo>
                  <a:pt x="112523" y="0"/>
                </a:lnTo>
                <a:lnTo>
                  <a:pt x="107950" y="12955"/>
                </a:lnTo>
                <a:lnTo>
                  <a:pt x="98807" y="28068"/>
                </a:lnTo>
                <a:lnTo>
                  <a:pt x="89536" y="38736"/>
                </a:lnTo>
                <a:lnTo>
                  <a:pt x="87250" y="45212"/>
                </a:lnTo>
                <a:lnTo>
                  <a:pt x="87250" y="49531"/>
                </a:lnTo>
                <a:lnTo>
                  <a:pt x="87250" y="51689"/>
                </a:lnTo>
                <a:lnTo>
                  <a:pt x="89536" y="60325"/>
                </a:lnTo>
                <a:lnTo>
                  <a:pt x="64263" y="60325"/>
                </a:lnTo>
                <a:lnTo>
                  <a:pt x="59690" y="58167"/>
                </a:lnTo>
                <a:lnTo>
                  <a:pt x="55118" y="56007"/>
                </a:lnTo>
                <a:lnTo>
                  <a:pt x="50547" y="51689"/>
                </a:lnTo>
                <a:lnTo>
                  <a:pt x="48261" y="51689"/>
                </a:lnTo>
                <a:lnTo>
                  <a:pt x="38989" y="60325"/>
                </a:lnTo>
                <a:lnTo>
                  <a:pt x="22988" y="81916"/>
                </a:lnTo>
                <a:lnTo>
                  <a:pt x="6859" y="105664"/>
                </a:lnTo>
                <a:lnTo>
                  <a:pt x="4573" y="116332"/>
                </a:lnTo>
                <a:lnTo>
                  <a:pt x="0" y="120650"/>
                </a:lnTo>
                <a:lnTo>
                  <a:pt x="9145" y="122810"/>
                </a:lnTo>
                <a:lnTo>
                  <a:pt x="20701" y="124968"/>
                </a:lnTo>
                <a:lnTo>
                  <a:pt x="29846" y="129287"/>
                </a:lnTo>
                <a:lnTo>
                  <a:pt x="36703" y="137923"/>
                </a:lnTo>
                <a:lnTo>
                  <a:pt x="41402" y="146558"/>
                </a:lnTo>
                <a:lnTo>
                  <a:pt x="48261" y="157354"/>
                </a:lnTo>
                <a:lnTo>
                  <a:pt x="52833" y="165989"/>
                </a:lnTo>
                <a:lnTo>
                  <a:pt x="59690" y="178817"/>
                </a:lnTo>
                <a:lnTo>
                  <a:pt x="52833" y="183135"/>
                </a:lnTo>
                <a:lnTo>
                  <a:pt x="48261" y="187452"/>
                </a:lnTo>
                <a:lnTo>
                  <a:pt x="48261" y="191770"/>
                </a:lnTo>
                <a:lnTo>
                  <a:pt x="48261" y="196088"/>
                </a:lnTo>
                <a:lnTo>
                  <a:pt x="50547" y="196088"/>
                </a:lnTo>
                <a:lnTo>
                  <a:pt x="55118" y="198248"/>
                </a:lnTo>
                <a:lnTo>
                  <a:pt x="66549" y="202566"/>
                </a:lnTo>
                <a:lnTo>
                  <a:pt x="94108" y="204725"/>
                </a:lnTo>
                <a:lnTo>
                  <a:pt x="107950" y="206883"/>
                </a:lnTo>
                <a:lnTo>
                  <a:pt x="119380" y="211201"/>
                </a:lnTo>
                <a:lnTo>
                  <a:pt x="119380" y="198248"/>
                </a:lnTo>
                <a:lnTo>
                  <a:pt x="128651" y="198248"/>
                </a:lnTo>
                <a:lnTo>
                  <a:pt x="140082" y="198248"/>
                </a:lnTo>
                <a:lnTo>
                  <a:pt x="144653" y="196088"/>
                </a:lnTo>
                <a:lnTo>
                  <a:pt x="149225" y="196088"/>
                </a:lnTo>
                <a:lnTo>
                  <a:pt x="151638" y="191770"/>
                </a:lnTo>
                <a:lnTo>
                  <a:pt x="151638" y="187452"/>
                </a:lnTo>
                <a:lnTo>
                  <a:pt x="151638" y="185293"/>
                </a:lnTo>
                <a:lnTo>
                  <a:pt x="151638" y="183135"/>
                </a:lnTo>
                <a:lnTo>
                  <a:pt x="151638" y="176785"/>
                </a:lnTo>
                <a:lnTo>
                  <a:pt x="144653" y="17462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7" name="Freeform 647"/>
          <p:cNvSpPr/>
          <p:nvPr/>
        </p:nvSpPr>
        <p:spPr>
          <a:xfrm>
            <a:off x="6781800" y="2997709"/>
            <a:ext cx="41909" cy="142620"/>
          </a:xfrm>
          <a:custGeom>
            <a:avLst/>
            <a:gdLst/>
            <a:ahLst/>
            <a:cxnLst/>
            <a:rect l="0" t="0" r="0" b="0"/>
            <a:pathLst>
              <a:path w="41909" h="142620">
                <a:moveTo>
                  <a:pt x="27940" y="0"/>
                </a:moveTo>
                <a:lnTo>
                  <a:pt x="39496" y="0"/>
                </a:lnTo>
                <a:lnTo>
                  <a:pt x="39496" y="21589"/>
                </a:lnTo>
                <a:lnTo>
                  <a:pt x="30226" y="21589"/>
                </a:lnTo>
                <a:lnTo>
                  <a:pt x="27940" y="62611"/>
                </a:lnTo>
                <a:lnTo>
                  <a:pt x="41909" y="62611"/>
                </a:lnTo>
                <a:lnTo>
                  <a:pt x="30226" y="142620"/>
                </a:lnTo>
                <a:lnTo>
                  <a:pt x="27940" y="129666"/>
                </a:lnTo>
                <a:lnTo>
                  <a:pt x="25527" y="118871"/>
                </a:lnTo>
                <a:lnTo>
                  <a:pt x="18668" y="105918"/>
                </a:lnTo>
                <a:lnTo>
                  <a:pt x="9270" y="92963"/>
                </a:lnTo>
                <a:lnTo>
                  <a:pt x="0" y="80009"/>
                </a:lnTo>
                <a:lnTo>
                  <a:pt x="0" y="73532"/>
                </a:lnTo>
                <a:lnTo>
                  <a:pt x="0" y="69088"/>
                </a:lnTo>
                <a:lnTo>
                  <a:pt x="0" y="62611"/>
                </a:lnTo>
                <a:lnTo>
                  <a:pt x="0" y="56133"/>
                </a:lnTo>
                <a:lnTo>
                  <a:pt x="6984" y="47497"/>
                </a:lnTo>
                <a:lnTo>
                  <a:pt x="13969" y="38862"/>
                </a:lnTo>
                <a:lnTo>
                  <a:pt x="18668" y="34544"/>
                </a:lnTo>
                <a:lnTo>
                  <a:pt x="18668" y="30226"/>
                </a:lnTo>
                <a:lnTo>
                  <a:pt x="27940"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8" name="Freeform 648"/>
          <p:cNvSpPr/>
          <p:nvPr/>
        </p:nvSpPr>
        <p:spPr>
          <a:xfrm>
            <a:off x="6781800" y="2997709"/>
            <a:ext cx="41909" cy="142620"/>
          </a:xfrm>
          <a:custGeom>
            <a:avLst/>
            <a:gdLst/>
            <a:ahLst/>
            <a:cxnLst/>
            <a:rect l="0" t="0" r="0" b="0"/>
            <a:pathLst>
              <a:path w="41909" h="142620">
                <a:moveTo>
                  <a:pt x="27940" y="0"/>
                </a:moveTo>
                <a:lnTo>
                  <a:pt x="39496" y="0"/>
                </a:lnTo>
                <a:lnTo>
                  <a:pt x="39496" y="21589"/>
                </a:lnTo>
                <a:lnTo>
                  <a:pt x="30226" y="21589"/>
                </a:lnTo>
                <a:lnTo>
                  <a:pt x="27940" y="62611"/>
                </a:lnTo>
                <a:lnTo>
                  <a:pt x="41909" y="62611"/>
                </a:lnTo>
                <a:lnTo>
                  <a:pt x="30226" y="142620"/>
                </a:lnTo>
                <a:lnTo>
                  <a:pt x="27940" y="129666"/>
                </a:lnTo>
                <a:lnTo>
                  <a:pt x="25527" y="118871"/>
                </a:lnTo>
                <a:lnTo>
                  <a:pt x="18668" y="105918"/>
                </a:lnTo>
                <a:lnTo>
                  <a:pt x="9270" y="92963"/>
                </a:lnTo>
                <a:lnTo>
                  <a:pt x="0" y="80009"/>
                </a:lnTo>
                <a:lnTo>
                  <a:pt x="0" y="73532"/>
                </a:lnTo>
                <a:lnTo>
                  <a:pt x="0" y="69088"/>
                </a:lnTo>
                <a:lnTo>
                  <a:pt x="0" y="62611"/>
                </a:lnTo>
                <a:lnTo>
                  <a:pt x="0" y="56133"/>
                </a:lnTo>
                <a:lnTo>
                  <a:pt x="6984" y="47497"/>
                </a:lnTo>
                <a:lnTo>
                  <a:pt x="13969" y="38862"/>
                </a:lnTo>
                <a:lnTo>
                  <a:pt x="18668" y="34544"/>
                </a:lnTo>
                <a:lnTo>
                  <a:pt x="18668" y="30226"/>
                </a:lnTo>
                <a:lnTo>
                  <a:pt x="27940"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49" name="Freeform 649"/>
          <p:cNvSpPr/>
          <p:nvPr/>
        </p:nvSpPr>
        <p:spPr>
          <a:xfrm>
            <a:off x="6810756" y="2932177"/>
            <a:ext cx="41783" cy="69469"/>
          </a:xfrm>
          <a:custGeom>
            <a:avLst/>
            <a:gdLst/>
            <a:ahLst/>
            <a:cxnLst/>
            <a:rect l="0" t="0" r="0" b="0"/>
            <a:pathLst>
              <a:path w="41783" h="69469">
                <a:moveTo>
                  <a:pt x="0" y="69469"/>
                </a:moveTo>
                <a:lnTo>
                  <a:pt x="9778" y="30352"/>
                </a:lnTo>
                <a:lnTo>
                  <a:pt x="14732" y="0"/>
                </a:lnTo>
                <a:lnTo>
                  <a:pt x="29463" y="4318"/>
                </a:lnTo>
                <a:lnTo>
                  <a:pt x="34416" y="6477"/>
                </a:lnTo>
                <a:lnTo>
                  <a:pt x="41783" y="8635"/>
                </a:lnTo>
                <a:lnTo>
                  <a:pt x="34416" y="19558"/>
                </a:lnTo>
                <a:lnTo>
                  <a:pt x="31876" y="28194"/>
                </a:lnTo>
                <a:lnTo>
                  <a:pt x="29463" y="30352"/>
                </a:lnTo>
                <a:lnTo>
                  <a:pt x="24511" y="32512"/>
                </a:lnTo>
                <a:lnTo>
                  <a:pt x="22098" y="32512"/>
                </a:lnTo>
                <a:lnTo>
                  <a:pt x="19685" y="34670"/>
                </a:lnTo>
                <a:lnTo>
                  <a:pt x="19685" y="41275"/>
                </a:lnTo>
                <a:lnTo>
                  <a:pt x="19685" y="43433"/>
                </a:lnTo>
                <a:lnTo>
                  <a:pt x="22098" y="45593"/>
                </a:lnTo>
                <a:lnTo>
                  <a:pt x="19685" y="58546"/>
                </a:lnTo>
                <a:lnTo>
                  <a:pt x="14732" y="60833"/>
                </a:lnTo>
                <a:lnTo>
                  <a:pt x="12319" y="67309"/>
                </a:lnTo>
                <a:lnTo>
                  <a:pt x="0" y="67309"/>
                </a:lnTo>
                <a:lnTo>
                  <a:pt x="0" y="6946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0" name="Freeform 650"/>
          <p:cNvSpPr/>
          <p:nvPr/>
        </p:nvSpPr>
        <p:spPr>
          <a:xfrm>
            <a:off x="6810756" y="2932177"/>
            <a:ext cx="41783" cy="69469"/>
          </a:xfrm>
          <a:custGeom>
            <a:avLst/>
            <a:gdLst/>
            <a:ahLst/>
            <a:cxnLst/>
            <a:rect l="0" t="0" r="0" b="0"/>
            <a:pathLst>
              <a:path w="41783" h="69469">
                <a:moveTo>
                  <a:pt x="0" y="69469"/>
                </a:moveTo>
                <a:lnTo>
                  <a:pt x="9778" y="30352"/>
                </a:lnTo>
                <a:lnTo>
                  <a:pt x="14732" y="0"/>
                </a:lnTo>
                <a:lnTo>
                  <a:pt x="29463" y="4318"/>
                </a:lnTo>
                <a:lnTo>
                  <a:pt x="34416" y="6477"/>
                </a:lnTo>
                <a:lnTo>
                  <a:pt x="41783" y="8635"/>
                </a:lnTo>
                <a:lnTo>
                  <a:pt x="34416" y="19558"/>
                </a:lnTo>
                <a:lnTo>
                  <a:pt x="31876" y="28194"/>
                </a:lnTo>
                <a:lnTo>
                  <a:pt x="29463" y="30352"/>
                </a:lnTo>
                <a:lnTo>
                  <a:pt x="24511" y="32512"/>
                </a:lnTo>
                <a:lnTo>
                  <a:pt x="22098" y="32512"/>
                </a:lnTo>
                <a:lnTo>
                  <a:pt x="19685" y="34670"/>
                </a:lnTo>
                <a:lnTo>
                  <a:pt x="19685" y="41275"/>
                </a:lnTo>
                <a:lnTo>
                  <a:pt x="19685" y="43433"/>
                </a:lnTo>
                <a:lnTo>
                  <a:pt x="22098" y="45593"/>
                </a:lnTo>
                <a:lnTo>
                  <a:pt x="19685" y="58546"/>
                </a:lnTo>
                <a:lnTo>
                  <a:pt x="14732" y="60833"/>
                </a:lnTo>
                <a:lnTo>
                  <a:pt x="12319" y="67309"/>
                </a:lnTo>
                <a:lnTo>
                  <a:pt x="0" y="67309"/>
                </a:lnTo>
                <a:lnTo>
                  <a:pt x="0" y="6946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1" name="Freeform 651"/>
          <p:cNvSpPr/>
          <p:nvPr/>
        </p:nvSpPr>
        <p:spPr>
          <a:xfrm>
            <a:off x="6819900" y="2825497"/>
            <a:ext cx="207898" cy="203581"/>
          </a:xfrm>
          <a:custGeom>
            <a:avLst/>
            <a:gdLst/>
            <a:ahLst/>
            <a:cxnLst/>
            <a:rect l="0" t="0" r="0" b="0"/>
            <a:pathLst>
              <a:path w="207898" h="203581">
                <a:moveTo>
                  <a:pt x="0" y="181863"/>
                </a:moveTo>
                <a:lnTo>
                  <a:pt x="7111" y="186308"/>
                </a:lnTo>
                <a:lnTo>
                  <a:pt x="18922" y="194944"/>
                </a:lnTo>
                <a:lnTo>
                  <a:pt x="30733" y="201421"/>
                </a:lnTo>
                <a:lnTo>
                  <a:pt x="33019" y="203581"/>
                </a:lnTo>
                <a:lnTo>
                  <a:pt x="37845" y="203581"/>
                </a:lnTo>
                <a:lnTo>
                  <a:pt x="44957" y="203581"/>
                </a:lnTo>
                <a:lnTo>
                  <a:pt x="170180" y="119125"/>
                </a:lnTo>
                <a:lnTo>
                  <a:pt x="170180" y="112649"/>
                </a:lnTo>
                <a:lnTo>
                  <a:pt x="170180" y="104013"/>
                </a:lnTo>
                <a:lnTo>
                  <a:pt x="172466" y="90932"/>
                </a:lnTo>
                <a:lnTo>
                  <a:pt x="177292" y="77977"/>
                </a:lnTo>
                <a:lnTo>
                  <a:pt x="179578" y="65024"/>
                </a:lnTo>
                <a:lnTo>
                  <a:pt x="177292" y="60578"/>
                </a:lnTo>
                <a:lnTo>
                  <a:pt x="174879" y="56261"/>
                </a:lnTo>
                <a:lnTo>
                  <a:pt x="172466" y="51943"/>
                </a:lnTo>
                <a:lnTo>
                  <a:pt x="170180" y="47625"/>
                </a:lnTo>
                <a:lnTo>
                  <a:pt x="172466" y="41148"/>
                </a:lnTo>
                <a:lnTo>
                  <a:pt x="174879" y="36830"/>
                </a:lnTo>
                <a:lnTo>
                  <a:pt x="177292" y="34670"/>
                </a:lnTo>
                <a:lnTo>
                  <a:pt x="179578" y="32512"/>
                </a:lnTo>
                <a:lnTo>
                  <a:pt x="186690" y="30352"/>
                </a:lnTo>
                <a:lnTo>
                  <a:pt x="207898" y="10794"/>
                </a:lnTo>
                <a:lnTo>
                  <a:pt x="203200" y="0"/>
                </a:lnTo>
                <a:lnTo>
                  <a:pt x="184277" y="4318"/>
                </a:lnTo>
                <a:lnTo>
                  <a:pt x="170180" y="8636"/>
                </a:lnTo>
                <a:lnTo>
                  <a:pt x="160655" y="10794"/>
                </a:lnTo>
                <a:lnTo>
                  <a:pt x="153543" y="10794"/>
                </a:lnTo>
                <a:lnTo>
                  <a:pt x="146557" y="8636"/>
                </a:lnTo>
                <a:lnTo>
                  <a:pt x="139445" y="8636"/>
                </a:lnTo>
                <a:lnTo>
                  <a:pt x="127634" y="10794"/>
                </a:lnTo>
                <a:lnTo>
                  <a:pt x="125221" y="17271"/>
                </a:lnTo>
                <a:lnTo>
                  <a:pt x="118109" y="19431"/>
                </a:lnTo>
                <a:lnTo>
                  <a:pt x="111125" y="23875"/>
                </a:lnTo>
                <a:lnTo>
                  <a:pt x="104013" y="23875"/>
                </a:lnTo>
                <a:lnTo>
                  <a:pt x="96901" y="23875"/>
                </a:lnTo>
                <a:lnTo>
                  <a:pt x="87376" y="19431"/>
                </a:lnTo>
                <a:lnTo>
                  <a:pt x="77978" y="17271"/>
                </a:lnTo>
                <a:lnTo>
                  <a:pt x="75565" y="12953"/>
                </a:lnTo>
                <a:lnTo>
                  <a:pt x="73279" y="12953"/>
                </a:lnTo>
                <a:lnTo>
                  <a:pt x="70866" y="17271"/>
                </a:lnTo>
                <a:lnTo>
                  <a:pt x="63754" y="19431"/>
                </a:lnTo>
                <a:lnTo>
                  <a:pt x="59055" y="19431"/>
                </a:lnTo>
                <a:lnTo>
                  <a:pt x="54356" y="21717"/>
                </a:lnTo>
                <a:lnTo>
                  <a:pt x="44957" y="21717"/>
                </a:lnTo>
                <a:lnTo>
                  <a:pt x="37845" y="19431"/>
                </a:lnTo>
                <a:lnTo>
                  <a:pt x="30733" y="19431"/>
                </a:lnTo>
                <a:lnTo>
                  <a:pt x="21208" y="12953"/>
                </a:lnTo>
                <a:lnTo>
                  <a:pt x="14223" y="12953"/>
                </a:lnTo>
                <a:lnTo>
                  <a:pt x="14223" y="28194"/>
                </a:lnTo>
                <a:lnTo>
                  <a:pt x="14223" y="51943"/>
                </a:lnTo>
                <a:lnTo>
                  <a:pt x="7111" y="51943"/>
                </a:lnTo>
                <a:lnTo>
                  <a:pt x="7111" y="58419"/>
                </a:lnTo>
                <a:lnTo>
                  <a:pt x="7111" y="69342"/>
                </a:lnTo>
                <a:lnTo>
                  <a:pt x="7111" y="84455"/>
                </a:lnTo>
                <a:lnTo>
                  <a:pt x="2413" y="104013"/>
                </a:lnTo>
                <a:lnTo>
                  <a:pt x="16509" y="110489"/>
                </a:lnTo>
                <a:lnTo>
                  <a:pt x="23621" y="112649"/>
                </a:lnTo>
                <a:lnTo>
                  <a:pt x="28320" y="114807"/>
                </a:lnTo>
                <a:lnTo>
                  <a:pt x="23621" y="125602"/>
                </a:lnTo>
                <a:lnTo>
                  <a:pt x="18922" y="132080"/>
                </a:lnTo>
                <a:lnTo>
                  <a:pt x="16509" y="134238"/>
                </a:lnTo>
                <a:lnTo>
                  <a:pt x="11810" y="138557"/>
                </a:lnTo>
                <a:lnTo>
                  <a:pt x="9397" y="138557"/>
                </a:lnTo>
                <a:lnTo>
                  <a:pt x="7111" y="138557"/>
                </a:lnTo>
                <a:lnTo>
                  <a:pt x="7111" y="147319"/>
                </a:lnTo>
                <a:lnTo>
                  <a:pt x="9397" y="151638"/>
                </a:lnTo>
                <a:lnTo>
                  <a:pt x="7111" y="162432"/>
                </a:lnTo>
                <a:lnTo>
                  <a:pt x="2413" y="166750"/>
                </a:lnTo>
                <a:lnTo>
                  <a:pt x="0" y="171069"/>
                </a:lnTo>
                <a:lnTo>
                  <a:pt x="0" y="186308"/>
                </a:lnTo>
                <a:lnTo>
                  <a:pt x="0" y="18186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2" name="Freeform 652"/>
          <p:cNvSpPr/>
          <p:nvPr/>
        </p:nvSpPr>
        <p:spPr>
          <a:xfrm>
            <a:off x="6819900" y="2825497"/>
            <a:ext cx="207898" cy="203581"/>
          </a:xfrm>
          <a:custGeom>
            <a:avLst/>
            <a:gdLst/>
            <a:ahLst/>
            <a:cxnLst/>
            <a:rect l="0" t="0" r="0" b="0"/>
            <a:pathLst>
              <a:path w="207898" h="203581">
                <a:moveTo>
                  <a:pt x="0" y="181863"/>
                </a:moveTo>
                <a:lnTo>
                  <a:pt x="7111" y="186308"/>
                </a:lnTo>
                <a:lnTo>
                  <a:pt x="18922" y="194944"/>
                </a:lnTo>
                <a:lnTo>
                  <a:pt x="30733" y="201421"/>
                </a:lnTo>
                <a:lnTo>
                  <a:pt x="33019" y="203581"/>
                </a:lnTo>
                <a:lnTo>
                  <a:pt x="37845" y="203581"/>
                </a:lnTo>
                <a:lnTo>
                  <a:pt x="44957" y="203581"/>
                </a:lnTo>
                <a:lnTo>
                  <a:pt x="170180" y="119125"/>
                </a:lnTo>
                <a:lnTo>
                  <a:pt x="170180" y="112649"/>
                </a:lnTo>
                <a:lnTo>
                  <a:pt x="170180" y="104013"/>
                </a:lnTo>
                <a:lnTo>
                  <a:pt x="172466" y="90932"/>
                </a:lnTo>
                <a:lnTo>
                  <a:pt x="177292" y="77977"/>
                </a:lnTo>
                <a:lnTo>
                  <a:pt x="179578" y="65024"/>
                </a:lnTo>
                <a:lnTo>
                  <a:pt x="177292" y="60578"/>
                </a:lnTo>
                <a:lnTo>
                  <a:pt x="174879" y="56261"/>
                </a:lnTo>
                <a:lnTo>
                  <a:pt x="172466" y="51943"/>
                </a:lnTo>
                <a:lnTo>
                  <a:pt x="170180" y="47625"/>
                </a:lnTo>
                <a:lnTo>
                  <a:pt x="172466" y="41148"/>
                </a:lnTo>
                <a:lnTo>
                  <a:pt x="174879" y="36830"/>
                </a:lnTo>
                <a:lnTo>
                  <a:pt x="177292" y="34670"/>
                </a:lnTo>
                <a:lnTo>
                  <a:pt x="179578" y="32512"/>
                </a:lnTo>
                <a:lnTo>
                  <a:pt x="186690" y="30352"/>
                </a:lnTo>
                <a:lnTo>
                  <a:pt x="207898" y="10794"/>
                </a:lnTo>
                <a:lnTo>
                  <a:pt x="203200" y="0"/>
                </a:lnTo>
                <a:lnTo>
                  <a:pt x="184277" y="4318"/>
                </a:lnTo>
                <a:lnTo>
                  <a:pt x="170180" y="8636"/>
                </a:lnTo>
                <a:lnTo>
                  <a:pt x="160655" y="10794"/>
                </a:lnTo>
                <a:lnTo>
                  <a:pt x="153543" y="10794"/>
                </a:lnTo>
                <a:lnTo>
                  <a:pt x="146557" y="8636"/>
                </a:lnTo>
                <a:lnTo>
                  <a:pt x="139445" y="8636"/>
                </a:lnTo>
                <a:lnTo>
                  <a:pt x="127634" y="10794"/>
                </a:lnTo>
                <a:lnTo>
                  <a:pt x="125221" y="17271"/>
                </a:lnTo>
                <a:lnTo>
                  <a:pt x="118109" y="19431"/>
                </a:lnTo>
                <a:lnTo>
                  <a:pt x="111125" y="23875"/>
                </a:lnTo>
                <a:lnTo>
                  <a:pt x="104013" y="23875"/>
                </a:lnTo>
                <a:lnTo>
                  <a:pt x="96901" y="23875"/>
                </a:lnTo>
                <a:lnTo>
                  <a:pt x="87376" y="19431"/>
                </a:lnTo>
                <a:lnTo>
                  <a:pt x="77978" y="17271"/>
                </a:lnTo>
                <a:lnTo>
                  <a:pt x="75565" y="12953"/>
                </a:lnTo>
                <a:lnTo>
                  <a:pt x="73279" y="12953"/>
                </a:lnTo>
                <a:lnTo>
                  <a:pt x="70866" y="17271"/>
                </a:lnTo>
                <a:lnTo>
                  <a:pt x="63754" y="19431"/>
                </a:lnTo>
                <a:lnTo>
                  <a:pt x="59055" y="19431"/>
                </a:lnTo>
                <a:lnTo>
                  <a:pt x="54356" y="21717"/>
                </a:lnTo>
                <a:lnTo>
                  <a:pt x="44957" y="21717"/>
                </a:lnTo>
                <a:lnTo>
                  <a:pt x="37845" y="19431"/>
                </a:lnTo>
                <a:lnTo>
                  <a:pt x="30733" y="19431"/>
                </a:lnTo>
                <a:lnTo>
                  <a:pt x="21208" y="12953"/>
                </a:lnTo>
                <a:lnTo>
                  <a:pt x="14223" y="12953"/>
                </a:lnTo>
                <a:lnTo>
                  <a:pt x="14223" y="28194"/>
                </a:lnTo>
                <a:lnTo>
                  <a:pt x="14223" y="51943"/>
                </a:lnTo>
                <a:lnTo>
                  <a:pt x="7111" y="51943"/>
                </a:lnTo>
                <a:lnTo>
                  <a:pt x="7111" y="58419"/>
                </a:lnTo>
                <a:lnTo>
                  <a:pt x="7111" y="69342"/>
                </a:lnTo>
                <a:lnTo>
                  <a:pt x="7111" y="84455"/>
                </a:lnTo>
                <a:lnTo>
                  <a:pt x="2413" y="104013"/>
                </a:lnTo>
                <a:lnTo>
                  <a:pt x="16509" y="110489"/>
                </a:lnTo>
                <a:lnTo>
                  <a:pt x="23621" y="112649"/>
                </a:lnTo>
                <a:lnTo>
                  <a:pt x="28320" y="114807"/>
                </a:lnTo>
                <a:lnTo>
                  <a:pt x="23621" y="125602"/>
                </a:lnTo>
                <a:lnTo>
                  <a:pt x="18922" y="132080"/>
                </a:lnTo>
                <a:lnTo>
                  <a:pt x="16509" y="134238"/>
                </a:lnTo>
                <a:lnTo>
                  <a:pt x="11810" y="138557"/>
                </a:lnTo>
                <a:lnTo>
                  <a:pt x="9397" y="138557"/>
                </a:lnTo>
                <a:lnTo>
                  <a:pt x="7111" y="138557"/>
                </a:lnTo>
                <a:lnTo>
                  <a:pt x="7111" y="147319"/>
                </a:lnTo>
                <a:lnTo>
                  <a:pt x="9397" y="151638"/>
                </a:lnTo>
                <a:lnTo>
                  <a:pt x="7111" y="162432"/>
                </a:lnTo>
                <a:lnTo>
                  <a:pt x="2413" y="166750"/>
                </a:lnTo>
                <a:lnTo>
                  <a:pt x="0" y="171069"/>
                </a:lnTo>
                <a:lnTo>
                  <a:pt x="0" y="186308"/>
                </a:lnTo>
                <a:lnTo>
                  <a:pt x="0" y="18186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3" name="Freeform 653"/>
          <p:cNvSpPr/>
          <p:nvPr/>
        </p:nvSpPr>
        <p:spPr>
          <a:xfrm>
            <a:off x="6809231" y="3020568"/>
            <a:ext cx="38736" cy="45086"/>
          </a:xfrm>
          <a:custGeom>
            <a:avLst/>
            <a:gdLst/>
            <a:ahLst/>
            <a:cxnLst/>
            <a:rect l="0" t="0" r="0" b="0"/>
            <a:pathLst>
              <a:path w="38736" h="45086">
                <a:moveTo>
                  <a:pt x="29084" y="45086"/>
                </a:moveTo>
                <a:lnTo>
                  <a:pt x="33910" y="0"/>
                </a:lnTo>
                <a:lnTo>
                  <a:pt x="12065" y="0"/>
                </a:lnTo>
                <a:lnTo>
                  <a:pt x="0" y="40767"/>
                </a:lnTo>
                <a:lnTo>
                  <a:pt x="38736" y="40767"/>
                </a:lnTo>
                <a:lnTo>
                  <a:pt x="29084" y="4508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4" name="Freeform 654"/>
          <p:cNvSpPr/>
          <p:nvPr/>
        </p:nvSpPr>
        <p:spPr>
          <a:xfrm>
            <a:off x="6809231" y="3020568"/>
            <a:ext cx="38736" cy="45086"/>
          </a:xfrm>
          <a:custGeom>
            <a:avLst/>
            <a:gdLst/>
            <a:ahLst/>
            <a:cxnLst/>
            <a:rect l="0" t="0" r="0" b="0"/>
            <a:pathLst>
              <a:path w="38736" h="45086">
                <a:moveTo>
                  <a:pt x="29084" y="45086"/>
                </a:moveTo>
                <a:lnTo>
                  <a:pt x="33910" y="0"/>
                </a:lnTo>
                <a:lnTo>
                  <a:pt x="12065" y="0"/>
                </a:lnTo>
                <a:lnTo>
                  <a:pt x="0" y="40767"/>
                </a:lnTo>
                <a:lnTo>
                  <a:pt x="38736" y="40767"/>
                </a:lnTo>
                <a:lnTo>
                  <a:pt x="29084" y="4508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5" name="Freeform 655"/>
          <p:cNvSpPr/>
          <p:nvPr/>
        </p:nvSpPr>
        <p:spPr>
          <a:xfrm>
            <a:off x="6815328" y="2987041"/>
            <a:ext cx="131699" cy="179196"/>
          </a:xfrm>
          <a:custGeom>
            <a:avLst/>
            <a:gdLst/>
            <a:ahLst/>
            <a:cxnLst/>
            <a:rect l="0" t="0" r="0" b="0"/>
            <a:pathLst>
              <a:path w="131699" h="179196">
                <a:moveTo>
                  <a:pt x="0" y="172719"/>
                </a:moveTo>
                <a:lnTo>
                  <a:pt x="37591" y="179196"/>
                </a:lnTo>
                <a:lnTo>
                  <a:pt x="40004" y="172719"/>
                </a:lnTo>
                <a:lnTo>
                  <a:pt x="44703" y="168401"/>
                </a:lnTo>
                <a:lnTo>
                  <a:pt x="49403" y="151130"/>
                </a:lnTo>
                <a:lnTo>
                  <a:pt x="63500" y="144652"/>
                </a:lnTo>
                <a:lnTo>
                  <a:pt x="70612" y="144652"/>
                </a:lnTo>
                <a:lnTo>
                  <a:pt x="80010" y="129539"/>
                </a:lnTo>
                <a:lnTo>
                  <a:pt x="96519" y="129539"/>
                </a:lnTo>
                <a:lnTo>
                  <a:pt x="65913" y="73406"/>
                </a:lnTo>
                <a:lnTo>
                  <a:pt x="131699" y="51815"/>
                </a:lnTo>
                <a:lnTo>
                  <a:pt x="112903" y="0"/>
                </a:lnTo>
                <a:lnTo>
                  <a:pt x="51815" y="38862"/>
                </a:lnTo>
                <a:lnTo>
                  <a:pt x="47116" y="38862"/>
                </a:lnTo>
                <a:lnTo>
                  <a:pt x="42290" y="38862"/>
                </a:lnTo>
                <a:lnTo>
                  <a:pt x="37591" y="36702"/>
                </a:lnTo>
                <a:lnTo>
                  <a:pt x="28193" y="30225"/>
                </a:lnTo>
                <a:lnTo>
                  <a:pt x="16510" y="21589"/>
                </a:lnTo>
                <a:lnTo>
                  <a:pt x="11811" y="21589"/>
                </a:lnTo>
                <a:lnTo>
                  <a:pt x="7112" y="19431"/>
                </a:lnTo>
                <a:lnTo>
                  <a:pt x="7112" y="21589"/>
                </a:lnTo>
                <a:lnTo>
                  <a:pt x="7112" y="30225"/>
                </a:lnTo>
                <a:lnTo>
                  <a:pt x="7112" y="75564"/>
                </a:lnTo>
                <a:lnTo>
                  <a:pt x="9398" y="73406"/>
                </a:lnTo>
                <a:lnTo>
                  <a:pt x="0" y="151130"/>
                </a:lnTo>
                <a:lnTo>
                  <a:pt x="0" y="17271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6" name="Freeform 656"/>
          <p:cNvSpPr/>
          <p:nvPr/>
        </p:nvSpPr>
        <p:spPr>
          <a:xfrm>
            <a:off x="6815328" y="2987041"/>
            <a:ext cx="131699" cy="179196"/>
          </a:xfrm>
          <a:custGeom>
            <a:avLst/>
            <a:gdLst/>
            <a:ahLst/>
            <a:cxnLst/>
            <a:rect l="0" t="0" r="0" b="0"/>
            <a:pathLst>
              <a:path w="131699" h="179196">
                <a:moveTo>
                  <a:pt x="0" y="172719"/>
                </a:moveTo>
                <a:lnTo>
                  <a:pt x="37591" y="179196"/>
                </a:lnTo>
                <a:lnTo>
                  <a:pt x="40004" y="172719"/>
                </a:lnTo>
                <a:lnTo>
                  <a:pt x="44703" y="168401"/>
                </a:lnTo>
                <a:lnTo>
                  <a:pt x="49403" y="151130"/>
                </a:lnTo>
                <a:lnTo>
                  <a:pt x="63500" y="144652"/>
                </a:lnTo>
                <a:lnTo>
                  <a:pt x="70612" y="144652"/>
                </a:lnTo>
                <a:lnTo>
                  <a:pt x="80010" y="129539"/>
                </a:lnTo>
                <a:lnTo>
                  <a:pt x="96519" y="129539"/>
                </a:lnTo>
                <a:lnTo>
                  <a:pt x="65913" y="73406"/>
                </a:lnTo>
                <a:lnTo>
                  <a:pt x="131699" y="51815"/>
                </a:lnTo>
                <a:lnTo>
                  <a:pt x="112903" y="0"/>
                </a:lnTo>
                <a:lnTo>
                  <a:pt x="51815" y="38862"/>
                </a:lnTo>
                <a:lnTo>
                  <a:pt x="47116" y="38862"/>
                </a:lnTo>
                <a:lnTo>
                  <a:pt x="42290" y="38862"/>
                </a:lnTo>
                <a:lnTo>
                  <a:pt x="37591" y="36702"/>
                </a:lnTo>
                <a:lnTo>
                  <a:pt x="28193" y="30225"/>
                </a:lnTo>
                <a:lnTo>
                  <a:pt x="16510" y="21589"/>
                </a:lnTo>
                <a:lnTo>
                  <a:pt x="11811" y="21589"/>
                </a:lnTo>
                <a:lnTo>
                  <a:pt x="7112" y="19431"/>
                </a:lnTo>
                <a:lnTo>
                  <a:pt x="7112" y="21589"/>
                </a:lnTo>
                <a:lnTo>
                  <a:pt x="7112" y="30225"/>
                </a:lnTo>
                <a:lnTo>
                  <a:pt x="7112" y="75564"/>
                </a:lnTo>
                <a:lnTo>
                  <a:pt x="9398" y="73406"/>
                </a:lnTo>
                <a:lnTo>
                  <a:pt x="0" y="151130"/>
                </a:lnTo>
                <a:lnTo>
                  <a:pt x="0" y="17271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7" name="Freeform 657"/>
          <p:cNvSpPr/>
          <p:nvPr/>
        </p:nvSpPr>
        <p:spPr>
          <a:xfrm>
            <a:off x="6929628" y="2822448"/>
            <a:ext cx="328422" cy="342266"/>
          </a:xfrm>
          <a:custGeom>
            <a:avLst/>
            <a:gdLst/>
            <a:ahLst/>
            <a:cxnLst/>
            <a:rect l="0" t="0" r="0" b="0"/>
            <a:pathLst>
              <a:path w="328422" h="342266">
                <a:moveTo>
                  <a:pt x="90804" y="6477"/>
                </a:moveTo>
                <a:lnTo>
                  <a:pt x="130428" y="6477"/>
                </a:lnTo>
                <a:lnTo>
                  <a:pt x="132715" y="2160"/>
                </a:lnTo>
                <a:lnTo>
                  <a:pt x="137414" y="0"/>
                </a:lnTo>
                <a:lnTo>
                  <a:pt x="142113" y="2160"/>
                </a:lnTo>
                <a:lnTo>
                  <a:pt x="149098" y="4318"/>
                </a:lnTo>
                <a:lnTo>
                  <a:pt x="153669" y="6477"/>
                </a:lnTo>
                <a:lnTo>
                  <a:pt x="160654" y="6477"/>
                </a:lnTo>
                <a:lnTo>
                  <a:pt x="163067" y="12955"/>
                </a:lnTo>
                <a:lnTo>
                  <a:pt x="165353" y="17273"/>
                </a:lnTo>
                <a:lnTo>
                  <a:pt x="170053" y="25781"/>
                </a:lnTo>
                <a:lnTo>
                  <a:pt x="177038" y="36576"/>
                </a:lnTo>
                <a:lnTo>
                  <a:pt x="184023" y="43054"/>
                </a:lnTo>
                <a:lnTo>
                  <a:pt x="195579" y="49531"/>
                </a:lnTo>
                <a:lnTo>
                  <a:pt x="204978" y="53849"/>
                </a:lnTo>
                <a:lnTo>
                  <a:pt x="216535" y="60325"/>
                </a:lnTo>
                <a:lnTo>
                  <a:pt x="228218" y="62485"/>
                </a:lnTo>
                <a:lnTo>
                  <a:pt x="221233" y="75312"/>
                </a:lnTo>
                <a:lnTo>
                  <a:pt x="216535" y="92583"/>
                </a:lnTo>
                <a:lnTo>
                  <a:pt x="211963" y="109729"/>
                </a:lnTo>
                <a:lnTo>
                  <a:pt x="211963" y="118364"/>
                </a:lnTo>
                <a:lnTo>
                  <a:pt x="207264" y="124842"/>
                </a:lnTo>
                <a:lnTo>
                  <a:pt x="211963" y="131318"/>
                </a:lnTo>
                <a:lnTo>
                  <a:pt x="211963" y="139955"/>
                </a:lnTo>
                <a:lnTo>
                  <a:pt x="214249" y="148591"/>
                </a:lnTo>
                <a:lnTo>
                  <a:pt x="216535" y="154941"/>
                </a:lnTo>
                <a:lnTo>
                  <a:pt x="221233" y="159258"/>
                </a:lnTo>
                <a:lnTo>
                  <a:pt x="225932" y="165736"/>
                </a:lnTo>
                <a:lnTo>
                  <a:pt x="235203" y="176531"/>
                </a:lnTo>
                <a:lnTo>
                  <a:pt x="258572" y="191643"/>
                </a:lnTo>
                <a:lnTo>
                  <a:pt x="267842" y="200152"/>
                </a:lnTo>
                <a:lnTo>
                  <a:pt x="279527" y="208788"/>
                </a:lnTo>
                <a:lnTo>
                  <a:pt x="284099" y="217424"/>
                </a:lnTo>
                <a:lnTo>
                  <a:pt x="286512" y="223901"/>
                </a:lnTo>
                <a:lnTo>
                  <a:pt x="288798" y="228219"/>
                </a:lnTo>
                <a:lnTo>
                  <a:pt x="288798" y="236856"/>
                </a:lnTo>
                <a:lnTo>
                  <a:pt x="288798" y="249682"/>
                </a:lnTo>
                <a:lnTo>
                  <a:pt x="295782" y="258318"/>
                </a:lnTo>
                <a:lnTo>
                  <a:pt x="298068" y="264795"/>
                </a:lnTo>
                <a:lnTo>
                  <a:pt x="305053" y="269113"/>
                </a:lnTo>
                <a:lnTo>
                  <a:pt x="307466" y="273431"/>
                </a:lnTo>
                <a:lnTo>
                  <a:pt x="319024" y="284099"/>
                </a:lnTo>
                <a:lnTo>
                  <a:pt x="321437" y="290576"/>
                </a:lnTo>
                <a:lnTo>
                  <a:pt x="328422" y="297054"/>
                </a:lnTo>
                <a:lnTo>
                  <a:pt x="319024" y="299212"/>
                </a:lnTo>
                <a:lnTo>
                  <a:pt x="316738" y="299212"/>
                </a:lnTo>
                <a:lnTo>
                  <a:pt x="307466" y="299212"/>
                </a:lnTo>
                <a:lnTo>
                  <a:pt x="298068" y="297054"/>
                </a:lnTo>
                <a:lnTo>
                  <a:pt x="295782" y="297054"/>
                </a:lnTo>
                <a:lnTo>
                  <a:pt x="288798" y="297054"/>
                </a:lnTo>
                <a:lnTo>
                  <a:pt x="288798" y="299212"/>
                </a:lnTo>
                <a:lnTo>
                  <a:pt x="284099" y="305689"/>
                </a:lnTo>
                <a:lnTo>
                  <a:pt x="274828" y="320802"/>
                </a:lnTo>
                <a:lnTo>
                  <a:pt x="265556" y="342266"/>
                </a:lnTo>
                <a:lnTo>
                  <a:pt x="204978" y="340106"/>
                </a:lnTo>
                <a:lnTo>
                  <a:pt x="167640" y="314325"/>
                </a:lnTo>
                <a:lnTo>
                  <a:pt x="167640" y="292736"/>
                </a:lnTo>
                <a:lnTo>
                  <a:pt x="160654" y="292736"/>
                </a:lnTo>
                <a:lnTo>
                  <a:pt x="156082" y="290576"/>
                </a:lnTo>
                <a:lnTo>
                  <a:pt x="151383" y="284099"/>
                </a:lnTo>
                <a:lnTo>
                  <a:pt x="144399" y="277749"/>
                </a:lnTo>
                <a:lnTo>
                  <a:pt x="139700" y="275591"/>
                </a:lnTo>
                <a:lnTo>
                  <a:pt x="135128" y="273431"/>
                </a:lnTo>
                <a:lnTo>
                  <a:pt x="16255" y="217424"/>
                </a:lnTo>
                <a:lnTo>
                  <a:pt x="0" y="165736"/>
                </a:lnTo>
                <a:lnTo>
                  <a:pt x="60578" y="124842"/>
                </a:lnTo>
                <a:lnTo>
                  <a:pt x="60578" y="118364"/>
                </a:lnTo>
                <a:lnTo>
                  <a:pt x="60578" y="109729"/>
                </a:lnTo>
                <a:lnTo>
                  <a:pt x="62865" y="94743"/>
                </a:lnTo>
                <a:lnTo>
                  <a:pt x="67564" y="81788"/>
                </a:lnTo>
                <a:lnTo>
                  <a:pt x="69850" y="68835"/>
                </a:lnTo>
                <a:lnTo>
                  <a:pt x="67564" y="64643"/>
                </a:lnTo>
                <a:lnTo>
                  <a:pt x="67564" y="62485"/>
                </a:lnTo>
                <a:lnTo>
                  <a:pt x="62865" y="56007"/>
                </a:lnTo>
                <a:lnTo>
                  <a:pt x="60578" y="53849"/>
                </a:lnTo>
                <a:lnTo>
                  <a:pt x="62865" y="47372"/>
                </a:lnTo>
                <a:lnTo>
                  <a:pt x="67564" y="40894"/>
                </a:lnTo>
                <a:lnTo>
                  <a:pt x="69850" y="36576"/>
                </a:lnTo>
                <a:lnTo>
                  <a:pt x="76835" y="34418"/>
                </a:lnTo>
                <a:lnTo>
                  <a:pt x="97790" y="15113"/>
                </a:lnTo>
                <a:lnTo>
                  <a:pt x="93217" y="4318"/>
                </a:lnTo>
                <a:lnTo>
                  <a:pt x="90804" y="647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8" name="Freeform 658"/>
          <p:cNvSpPr/>
          <p:nvPr/>
        </p:nvSpPr>
        <p:spPr>
          <a:xfrm>
            <a:off x="6929628" y="2822448"/>
            <a:ext cx="328422" cy="342266"/>
          </a:xfrm>
          <a:custGeom>
            <a:avLst/>
            <a:gdLst/>
            <a:ahLst/>
            <a:cxnLst/>
            <a:rect l="0" t="0" r="0" b="0"/>
            <a:pathLst>
              <a:path w="328422" h="342266">
                <a:moveTo>
                  <a:pt x="90804" y="6477"/>
                </a:moveTo>
                <a:lnTo>
                  <a:pt x="130428" y="6477"/>
                </a:lnTo>
                <a:lnTo>
                  <a:pt x="132715" y="2160"/>
                </a:lnTo>
                <a:lnTo>
                  <a:pt x="137414" y="0"/>
                </a:lnTo>
                <a:lnTo>
                  <a:pt x="142113" y="2160"/>
                </a:lnTo>
                <a:lnTo>
                  <a:pt x="149098" y="4318"/>
                </a:lnTo>
                <a:lnTo>
                  <a:pt x="153669" y="6477"/>
                </a:lnTo>
                <a:lnTo>
                  <a:pt x="160654" y="6477"/>
                </a:lnTo>
                <a:lnTo>
                  <a:pt x="163067" y="12955"/>
                </a:lnTo>
                <a:lnTo>
                  <a:pt x="165353" y="17273"/>
                </a:lnTo>
                <a:lnTo>
                  <a:pt x="170053" y="25781"/>
                </a:lnTo>
                <a:lnTo>
                  <a:pt x="177038" y="36576"/>
                </a:lnTo>
                <a:lnTo>
                  <a:pt x="184023" y="43054"/>
                </a:lnTo>
                <a:lnTo>
                  <a:pt x="195579" y="49531"/>
                </a:lnTo>
                <a:lnTo>
                  <a:pt x="204978" y="53849"/>
                </a:lnTo>
                <a:lnTo>
                  <a:pt x="216535" y="60325"/>
                </a:lnTo>
                <a:lnTo>
                  <a:pt x="228218" y="62485"/>
                </a:lnTo>
                <a:lnTo>
                  <a:pt x="221233" y="75312"/>
                </a:lnTo>
                <a:lnTo>
                  <a:pt x="216535" y="92583"/>
                </a:lnTo>
                <a:lnTo>
                  <a:pt x="211963" y="109729"/>
                </a:lnTo>
                <a:lnTo>
                  <a:pt x="211963" y="118364"/>
                </a:lnTo>
                <a:lnTo>
                  <a:pt x="207264" y="124842"/>
                </a:lnTo>
                <a:lnTo>
                  <a:pt x="211963" y="131318"/>
                </a:lnTo>
                <a:lnTo>
                  <a:pt x="211963" y="139955"/>
                </a:lnTo>
                <a:lnTo>
                  <a:pt x="214249" y="148591"/>
                </a:lnTo>
                <a:lnTo>
                  <a:pt x="216535" y="154941"/>
                </a:lnTo>
                <a:lnTo>
                  <a:pt x="221233" y="159258"/>
                </a:lnTo>
                <a:lnTo>
                  <a:pt x="225932" y="165736"/>
                </a:lnTo>
                <a:lnTo>
                  <a:pt x="235203" y="176531"/>
                </a:lnTo>
                <a:lnTo>
                  <a:pt x="258572" y="191643"/>
                </a:lnTo>
                <a:lnTo>
                  <a:pt x="267842" y="200152"/>
                </a:lnTo>
                <a:lnTo>
                  <a:pt x="279527" y="208788"/>
                </a:lnTo>
                <a:lnTo>
                  <a:pt x="284099" y="217424"/>
                </a:lnTo>
                <a:lnTo>
                  <a:pt x="286512" y="223901"/>
                </a:lnTo>
                <a:lnTo>
                  <a:pt x="288798" y="228219"/>
                </a:lnTo>
                <a:lnTo>
                  <a:pt x="288798" y="236856"/>
                </a:lnTo>
                <a:lnTo>
                  <a:pt x="288798" y="249682"/>
                </a:lnTo>
                <a:lnTo>
                  <a:pt x="295782" y="258318"/>
                </a:lnTo>
                <a:lnTo>
                  <a:pt x="298068" y="264795"/>
                </a:lnTo>
                <a:lnTo>
                  <a:pt x="305053" y="269113"/>
                </a:lnTo>
                <a:lnTo>
                  <a:pt x="307466" y="273431"/>
                </a:lnTo>
                <a:lnTo>
                  <a:pt x="319024" y="284099"/>
                </a:lnTo>
                <a:lnTo>
                  <a:pt x="321437" y="290576"/>
                </a:lnTo>
                <a:lnTo>
                  <a:pt x="328422" y="297054"/>
                </a:lnTo>
                <a:lnTo>
                  <a:pt x="319024" y="299212"/>
                </a:lnTo>
                <a:lnTo>
                  <a:pt x="316738" y="299212"/>
                </a:lnTo>
                <a:lnTo>
                  <a:pt x="307466" y="299212"/>
                </a:lnTo>
                <a:lnTo>
                  <a:pt x="298068" y="297054"/>
                </a:lnTo>
                <a:lnTo>
                  <a:pt x="295782" y="297054"/>
                </a:lnTo>
                <a:lnTo>
                  <a:pt x="288798" y="297054"/>
                </a:lnTo>
                <a:lnTo>
                  <a:pt x="288798" y="299212"/>
                </a:lnTo>
                <a:lnTo>
                  <a:pt x="284099" y="305689"/>
                </a:lnTo>
                <a:lnTo>
                  <a:pt x="274828" y="320802"/>
                </a:lnTo>
                <a:lnTo>
                  <a:pt x="265556" y="342266"/>
                </a:lnTo>
                <a:lnTo>
                  <a:pt x="204978" y="340106"/>
                </a:lnTo>
                <a:lnTo>
                  <a:pt x="167640" y="314325"/>
                </a:lnTo>
                <a:lnTo>
                  <a:pt x="167640" y="292736"/>
                </a:lnTo>
                <a:lnTo>
                  <a:pt x="160654" y="292736"/>
                </a:lnTo>
                <a:lnTo>
                  <a:pt x="156082" y="290576"/>
                </a:lnTo>
                <a:lnTo>
                  <a:pt x="151383" y="284099"/>
                </a:lnTo>
                <a:lnTo>
                  <a:pt x="144399" y="277749"/>
                </a:lnTo>
                <a:lnTo>
                  <a:pt x="139700" y="275591"/>
                </a:lnTo>
                <a:lnTo>
                  <a:pt x="135128" y="273431"/>
                </a:lnTo>
                <a:lnTo>
                  <a:pt x="16255" y="217424"/>
                </a:lnTo>
                <a:lnTo>
                  <a:pt x="0" y="165736"/>
                </a:lnTo>
                <a:lnTo>
                  <a:pt x="60578" y="124842"/>
                </a:lnTo>
                <a:lnTo>
                  <a:pt x="60578" y="118364"/>
                </a:lnTo>
                <a:lnTo>
                  <a:pt x="60578" y="109729"/>
                </a:lnTo>
                <a:lnTo>
                  <a:pt x="62865" y="94743"/>
                </a:lnTo>
                <a:lnTo>
                  <a:pt x="67564" y="81788"/>
                </a:lnTo>
                <a:lnTo>
                  <a:pt x="69850" y="68835"/>
                </a:lnTo>
                <a:lnTo>
                  <a:pt x="67564" y="64643"/>
                </a:lnTo>
                <a:lnTo>
                  <a:pt x="67564" y="62485"/>
                </a:lnTo>
                <a:lnTo>
                  <a:pt x="62865" y="56007"/>
                </a:lnTo>
                <a:lnTo>
                  <a:pt x="60578" y="53849"/>
                </a:lnTo>
                <a:lnTo>
                  <a:pt x="62865" y="47372"/>
                </a:lnTo>
                <a:lnTo>
                  <a:pt x="67564" y="40894"/>
                </a:lnTo>
                <a:lnTo>
                  <a:pt x="69850" y="36576"/>
                </a:lnTo>
                <a:lnTo>
                  <a:pt x="76835" y="34418"/>
                </a:lnTo>
                <a:lnTo>
                  <a:pt x="97790" y="15113"/>
                </a:lnTo>
                <a:lnTo>
                  <a:pt x="93217" y="4318"/>
                </a:lnTo>
                <a:lnTo>
                  <a:pt x="90804" y="647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59" name="Freeform 659"/>
          <p:cNvSpPr/>
          <p:nvPr/>
        </p:nvSpPr>
        <p:spPr>
          <a:xfrm>
            <a:off x="7059168" y="2708148"/>
            <a:ext cx="700277" cy="602869"/>
          </a:xfrm>
          <a:custGeom>
            <a:avLst/>
            <a:gdLst/>
            <a:ahLst/>
            <a:cxnLst/>
            <a:rect l="0" t="0" r="0" b="0"/>
            <a:pathLst>
              <a:path w="700277" h="602869">
                <a:moveTo>
                  <a:pt x="196088" y="415544"/>
                </a:moveTo>
                <a:lnTo>
                  <a:pt x="200787" y="409068"/>
                </a:lnTo>
                <a:lnTo>
                  <a:pt x="205359" y="406908"/>
                </a:lnTo>
                <a:lnTo>
                  <a:pt x="212343" y="389763"/>
                </a:lnTo>
                <a:lnTo>
                  <a:pt x="226440" y="398273"/>
                </a:lnTo>
                <a:lnTo>
                  <a:pt x="235712" y="409068"/>
                </a:lnTo>
                <a:lnTo>
                  <a:pt x="247396" y="417704"/>
                </a:lnTo>
                <a:lnTo>
                  <a:pt x="256793" y="430657"/>
                </a:lnTo>
                <a:lnTo>
                  <a:pt x="301116" y="480187"/>
                </a:lnTo>
                <a:lnTo>
                  <a:pt x="324485" y="503810"/>
                </a:lnTo>
                <a:lnTo>
                  <a:pt x="336168" y="514605"/>
                </a:lnTo>
                <a:lnTo>
                  <a:pt x="343153" y="516763"/>
                </a:lnTo>
                <a:lnTo>
                  <a:pt x="350138" y="523241"/>
                </a:lnTo>
                <a:lnTo>
                  <a:pt x="364109" y="529718"/>
                </a:lnTo>
                <a:lnTo>
                  <a:pt x="380491" y="536068"/>
                </a:lnTo>
                <a:lnTo>
                  <a:pt x="387476" y="538226"/>
                </a:lnTo>
                <a:lnTo>
                  <a:pt x="394462" y="540386"/>
                </a:lnTo>
                <a:lnTo>
                  <a:pt x="413130" y="540386"/>
                </a:lnTo>
                <a:lnTo>
                  <a:pt x="424814" y="540386"/>
                </a:lnTo>
                <a:lnTo>
                  <a:pt x="427100" y="538226"/>
                </a:lnTo>
                <a:lnTo>
                  <a:pt x="434086" y="536068"/>
                </a:lnTo>
                <a:lnTo>
                  <a:pt x="448183" y="527558"/>
                </a:lnTo>
                <a:lnTo>
                  <a:pt x="466851" y="521081"/>
                </a:lnTo>
                <a:lnTo>
                  <a:pt x="471550" y="516763"/>
                </a:lnTo>
                <a:lnTo>
                  <a:pt x="480822" y="516763"/>
                </a:lnTo>
                <a:lnTo>
                  <a:pt x="487807" y="516763"/>
                </a:lnTo>
                <a:lnTo>
                  <a:pt x="494791" y="516763"/>
                </a:lnTo>
                <a:lnTo>
                  <a:pt x="497204" y="523241"/>
                </a:lnTo>
                <a:lnTo>
                  <a:pt x="499490" y="525399"/>
                </a:lnTo>
                <a:lnTo>
                  <a:pt x="499490" y="527558"/>
                </a:lnTo>
                <a:lnTo>
                  <a:pt x="501776" y="536068"/>
                </a:lnTo>
                <a:lnTo>
                  <a:pt x="501776" y="542544"/>
                </a:lnTo>
                <a:lnTo>
                  <a:pt x="499490" y="557657"/>
                </a:lnTo>
                <a:lnTo>
                  <a:pt x="501776" y="559817"/>
                </a:lnTo>
                <a:lnTo>
                  <a:pt x="501776" y="564135"/>
                </a:lnTo>
                <a:lnTo>
                  <a:pt x="508888" y="566293"/>
                </a:lnTo>
                <a:lnTo>
                  <a:pt x="515874" y="570612"/>
                </a:lnTo>
                <a:lnTo>
                  <a:pt x="532129" y="579248"/>
                </a:lnTo>
                <a:lnTo>
                  <a:pt x="550799" y="583438"/>
                </a:lnTo>
                <a:lnTo>
                  <a:pt x="571880" y="589916"/>
                </a:lnTo>
                <a:lnTo>
                  <a:pt x="592836" y="594233"/>
                </a:lnTo>
                <a:lnTo>
                  <a:pt x="620902" y="602869"/>
                </a:lnTo>
                <a:lnTo>
                  <a:pt x="632587" y="602869"/>
                </a:lnTo>
                <a:lnTo>
                  <a:pt x="637159" y="602869"/>
                </a:lnTo>
                <a:lnTo>
                  <a:pt x="646557" y="602869"/>
                </a:lnTo>
                <a:lnTo>
                  <a:pt x="646557" y="592074"/>
                </a:lnTo>
                <a:lnTo>
                  <a:pt x="646557" y="585598"/>
                </a:lnTo>
                <a:lnTo>
                  <a:pt x="646557" y="581406"/>
                </a:lnTo>
                <a:lnTo>
                  <a:pt x="648842" y="572770"/>
                </a:lnTo>
                <a:lnTo>
                  <a:pt x="653541" y="566293"/>
                </a:lnTo>
                <a:lnTo>
                  <a:pt x="655827" y="564135"/>
                </a:lnTo>
                <a:lnTo>
                  <a:pt x="660526" y="559817"/>
                </a:lnTo>
                <a:lnTo>
                  <a:pt x="665225" y="555499"/>
                </a:lnTo>
                <a:lnTo>
                  <a:pt x="683895" y="544704"/>
                </a:lnTo>
                <a:lnTo>
                  <a:pt x="688593" y="540386"/>
                </a:lnTo>
                <a:lnTo>
                  <a:pt x="693165" y="538226"/>
                </a:lnTo>
                <a:lnTo>
                  <a:pt x="700277" y="529718"/>
                </a:lnTo>
                <a:lnTo>
                  <a:pt x="693165" y="525399"/>
                </a:lnTo>
                <a:lnTo>
                  <a:pt x="686180" y="523241"/>
                </a:lnTo>
                <a:lnTo>
                  <a:pt x="679196" y="512445"/>
                </a:lnTo>
                <a:lnTo>
                  <a:pt x="676910" y="503810"/>
                </a:lnTo>
                <a:lnTo>
                  <a:pt x="674497" y="497332"/>
                </a:lnTo>
                <a:lnTo>
                  <a:pt x="672211" y="486664"/>
                </a:lnTo>
                <a:lnTo>
                  <a:pt x="672211" y="478029"/>
                </a:lnTo>
                <a:lnTo>
                  <a:pt x="665225" y="478029"/>
                </a:lnTo>
                <a:lnTo>
                  <a:pt x="660526" y="475869"/>
                </a:lnTo>
                <a:lnTo>
                  <a:pt x="653541" y="473711"/>
                </a:lnTo>
                <a:lnTo>
                  <a:pt x="644271" y="467233"/>
                </a:lnTo>
                <a:lnTo>
                  <a:pt x="637159" y="458598"/>
                </a:lnTo>
                <a:lnTo>
                  <a:pt x="625475" y="445643"/>
                </a:lnTo>
                <a:lnTo>
                  <a:pt x="620902" y="439293"/>
                </a:lnTo>
                <a:lnTo>
                  <a:pt x="613917" y="434975"/>
                </a:lnTo>
                <a:lnTo>
                  <a:pt x="599821" y="428499"/>
                </a:lnTo>
                <a:lnTo>
                  <a:pt x="595249" y="424181"/>
                </a:lnTo>
                <a:lnTo>
                  <a:pt x="592836" y="422022"/>
                </a:lnTo>
                <a:lnTo>
                  <a:pt x="592836" y="411226"/>
                </a:lnTo>
                <a:lnTo>
                  <a:pt x="595249" y="409068"/>
                </a:lnTo>
                <a:lnTo>
                  <a:pt x="597535" y="404749"/>
                </a:lnTo>
                <a:lnTo>
                  <a:pt x="602234" y="396113"/>
                </a:lnTo>
                <a:lnTo>
                  <a:pt x="606805" y="387605"/>
                </a:lnTo>
                <a:lnTo>
                  <a:pt x="616203" y="372492"/>
                </a:lnTo>
                <a:lnTo>
                  <a:pt x="620902" y="370332"/>
                </a:lnTo>
                <a:lnTo>
                  <a:pt x="623188" y="366014"/>
                </a:lnTo>
                <a:lnTo>
                  <a:pt x="623188" y="359537"/>
                </a:lnTo>
                <a:lnTo>
                  <a:pt x="623188" y="357379"/>
                </a:lnTo>
                <a:lnTo>
                  <a:pt x="616203" y="353061"/>
                </a:lnTo>
                <a:lnTo>
                  <a:pt x="606805" y="350901"/>
                </a:lnTo>
                <a:lnTo>
                  <a:pt x="602234" y="350901"/>
                </a:lnTo>
                <a:lnTo>
                  <a:pt x="595249" y="346711"/>
                </a:lnTo>
                <a:lnTo>
                  <a:pt x="592836" y="340233"/>
                </a:lnTo>
                <a:lnTo>
                  <a:pt x="590550" y="335916"/>
                </a:lnTo>
                <a:lnTo>
                  <a:pt x="583564" y="322962"/>
                </a:lnTo>
                <a:lnTo>
                  <a:pt x="578865" y="307849"/>
                </a:lnTo>
                <a:lnTo>
                  <a:pt x="574166" y="292862"/>
                </a:lnTo>
                <a:lnTo>
                  <a:pt x="569467" y="279908"/>
                </a:lnTo>
                <a:lnTo>
                  <a:pt x="564896" y="269113"/>
                </a:lnTo>
                <a:lnTo>
                  <a:pt x="564896" y="249810"/>
                </a:lnTo>
                <a:lnTo>
                  <a:pt x="564896" y="243332"/>
                </a:lnTo>
                <a:lnTo>
                  <a:pt x="569467" y="232537"/>
                </a:lnTo>
                <a:lnTo>
                  <a:pt x="569467" y="215266"/>
                </a:lnTo>
                <a:lnTo>
                  <a:pt x="574166" y="193802"/>
                </a:lnTo>
                <a:lnTo>
                  <a:pt x="574166" y="185167"/>
                </a:lnTo>
                <a:lnTo>
                  <a:pt x="576579" y="172212"/>
                </a:lnTo>
                <a:lnTo>
                  <a:pt x="574166" y="165736"/>
                </a:lnTo>
                <a:lnTo>
                  <a:pt x="574166" y="163576"/>
                </a:lnTo>
                <a:lnTo>
                  <a:pt x="569467" y="152908"/>
                </a:lnTo>
                <a:lnTo>
                  <a:pt x="562483" y="146431"/>
                </a:lnTo>
                <a:lnTo>
                  <a:pt x="557911" y="142113"/>
                </a:lnTo>
                <a:lnTo>
                  <a:pt x="539114" y="135637"/>
                </a:lnTo>
                <a:lnTo>
                  <a:pt x="532129" y="131318"/>
                </a:lnTo>
                <a:lnTo>
                  <a:pt x="525145" y="129160"/>
                </a:lnTo>
                <a:lnTo>
                  <a:pt x="513461" y="120524"/>
                </a:lnTo>
                <a:lnTo>
                  <a:pt x="501776" y="109856"/>
                </a:lnTo>
                <a:lnTo>
                  <a:pt x="471550" y="90424"/>
                </a:lnTo>
                <a:lnTo>
                  <a:pt x="457453" y="79630"/>
                </a:lnTo>
                <a:lnTo>
                  <a:pt x="441198" y="70993"/>
                </a:lnTo>
                <a:lnTo>
                  <a:pt x="424814" y="68962"/>
                </a:lnTo>
                <a:lnTo>
                  <a:pt x="417829" y="66802"/>
                </a:lnTo>
                <a:lnTo>
                  <a:pt x="408432" y="66802"/>
                </a:lnTo>
                <a:lnTo>
                  <a:pt x="394462" y="66802"/>
                </a:lnTo>
                <a:lnTo>
                  <a:pt x="387476" y="68962"/>
                </a:lnTo>
                <a:lnTo>
                  <a:pt x="378078" y="70993"/>
                </a:lnTo>
                <a:lnTo>
                  <a:pt x="368808" y="73152"/>
                </a:lnTo>
                <a:lnTo>
                  <a:pt x="361823" y="77470"/>
                </a:lnTo>
                <a:lnTo>
                  <a:pt x="354838" y="86106"/>
                </a:lnTo>
                <a:lnTo>
                  <a:pt x="340740" y="94743"/>
                </a:lnTo>
                <a:lnTo>
                  <a:pt x="329057" y="105537"/>
                </a:lnTo>
                <a:lnTo>
                  <a:pt x="319786" y="109856"/>
                </a:lnTo>
                <a:lnTo>
                  <a:pt x="310388" y="114174"/>
                </a:lnTo>
                <a:lnTo>
                  <a:pt x="303402" y="118364"/>
                </a:lnTo>
                <a:lnTo>
                  <a:pt x="291718" y="120524"/>
                </a:lnTo>
                <a:lnTo>
                  <a:pt x="280035" y="120524"/>
                </a:lnTo>
                <a:lnTo>
                  <a:pt x="266064" y="120524"/>
                </a:lnTo>
                <a:lnTo>
                  <a:pt x="249809" y="120524"/>
                </a:lnTo>
                <a:lnTo>
                  <a:pt x="235712" y="116332"/>
                </a:lnTo>
                <a:lnTo>
                  <a:pt x="217042" y="109856"/>
                </a:lnTo>
                <a:lnTo>
                  <a:pt x="198374" y="101219"/>
                </a:lnTo>
                <a:lnTo>
                  <a:pt x="184403" y="92583"/>
                </a:lnTo>
                <a:lnTo>
                  <a:pt x="177418" y="86106"/>
                </a:lnTo>
                <a:lnTo>
                  <a:pt x="170434" y="79630"/>
                </a:lnTo>
                <a:lnTo>
                  <a:pt x="165735" y="73152"/>
                </a:lnTo>
                <a:lnTo>
                  <a:pt x="163449" y="68962"/>
                </a:lnTo>
                <a:lnTo>
                  <a:pt x="158750" y="62485"/>
                </a:lnTo>
                <a:lnTo>
                  <a:pt x="158750" y="56007"/>
                </a:lnTo>
                <a:lnTo>
                  <a:pt x="151764" y="53849"/>
                </a:lnTo>
                <a:lnTo>
                  <a:pt x="144652" y="49531"/>
                </a:lnTo>
                <a:lnTo>
                  <a:pt x="140080" y="49531"/>
                </a:lnTo>
                <a:lnTo>
                  <a:pt x="137667" y="47372"/>
                </a:lnTo>
                <a:lnTo>
                  <a:pt x="135382" y="43054"/>
                </a:lnTo>
                <a:lnTo>
                  <a:pt x="133096" y="36576"/>
                </a:lnTo>
                <a:lnTo>
                  <a:pt x="128397" y="27941"/>
                </a:lnTo>
                <a:lnTo>
                  <a:pt x="128397" y="21591"/>
                </a:lnTo>
                <a:lnTo>
                  <a:pt x="128397" y="10795"/>
                </a:lnTo>
                <a:lnTo>
                  <a:pt x="112013" y="10795"/>
                </a:lnTo>
                <a:lnTo>
                  <a:pt x="102742" y="21591"/>
                </a:lnTo>
                <a:lnTo>
                  <a:pt x="91059" y="34418"/>
                </a:lnTo>
                <a:lnTo>
                  <a:pt x="84074" y="40894"/>
                </a:lnTo>
                <a:lnTo>
                  <a:pt x="74675" y="47372"/>
                </a:lnTo>
                <a:lnTo>
                  <a:pt x="67690" y="49531"/>
                </a:lnTo>
                <a:lnTo>
                  <a:pt x="60705" y="51689"/>
                </a:lnTo>
                <a:lnTo>
                  <a:pt x="53721" y="49531"/>
                </a:lnTo>
                <a:lnTo>
                  <a:pt x="51308" y="49531"/>
                </a:lnTo>
                <a:lnTo>
                  <a:pt x="42037" y="43054"/>
                </a:lnTo>
                <a:lnTo>
                  <a:pt x="35051" y="38736"/>
                </a:lnTo>
                <a:lnTo>
                  <a:pt x="30352" y="30099"/>
                </a:lnTo>
                <a:lnTo>
                  <a:pt x="20954" y="12955"/>
                </a:lnTo>
                <a:lnTo>
                  <a:pt x="13970" y="4318"/>
                </a:lnTo>
                <a:lnTo>
                  <a:pt x="9398" y="0"/>
                </a:lnTo>
                <a:lnTo>
                  <a:pt x="6985" y="0"/>
                </a:lnTo>
                <a:lnTo>
                  <a:pt x="9398" y="6477"/>
                </a:lnTo>
                <a:lnTo>
                  <a:pt x="9398" y="12955"/>
                </a:lnTo>
                <a:lnTo>
                  <a:pt x="9398" y="15113"/>
                </a:lnTo>
                <a:lnTo>
                  <a:pt x="6985" y="21591"/>
                </a:lnTo>
                <a:lnTo>
                  <a:pt x="4699" y="27941"/>
                </a:lnTo>
                <a:lnTo>
                  <a:pt x="0" y="30099"/>
                </a:lnTo>
                <a:lnTo>
                  <a:pt x="0" y="40894"/>
                </a:lnTo>
                <a:lnTo>
                  <a:pt x="2286" y="49531"/>
                </a:lnTo>
                <a:lnTo>
                  <a:pt x="6985" y="58167"/>
                </a:lnTo>
                <a:lnTo>
                  <a:pt x="6985" y="68962"/>
                </a:lnTo>
                <a:lnTo>
                  <a:pt x="9398" y="90424"/>
                </a:lnTo>
                <a:lnTo>
                  <a:pt x="13970" y="105537"/>
                </a:lnTo>
                <a:lnTo>
                  <a:pt x="18668" y="114174"/>
                </a:lnTo>
                <a:lnTo>
                  <a:pt x="23367" y="118364"/>
                </a:lnTo>
                <a:lnTo>
                  <a:pt x="30352" y="118364"/>
                </a:lnTo>
                <a:lnTo>
                  <a:pt x="32638" y="124842"/>
                </a:lnTo>
                <a:lnTo>
                  <a:pt x="35051" y="129160"/>
                </a:lnTo>
                <a:lnTo>
                  <a:pt x="39624" y="139955"/>
                </a:lnTo>
                <a:lnTo>
                  <a:pt x="46736" y="150749"/>
                </a:lnTo>
                <a:lnTo>
                  <a:pt x="53721" y="157226"/>
                </a:lnTo>
                <a:lnTo>
                  <a:pt x="65404" y="163576"/>
                </a:lnTo>
                <a:lnTo>
                  <a:pt x="74675" y="167894"/>
                </a:lnTo>
                <a:lnTo>
                  <a:pt x="86360" y="172212"/>
                </a:lnTo>
                <a:lnTo>
                  <a:pt x="98043" y="174372"/>
                </a:lnTo>
                <a:lnTo>
                  <a:pt x="91059" y="187325"/>
                </a:lnTo>
                <a:lnTo>
                  <a:pt x="86360" y="206756"/>
                </a:lnTo>
                <a:lnTo>
                  <a:pt x="81661" y="223901"/>
                </a:lnTo>
                <a:lnTo>
                  <a:pt x="81661" y="232537"/>
                </a:lnTo>
                <a:lnTo>
                  <a:pt x="76962" y="236856"/>
                </a:lnTo>
                <a:lnTo>
                  <a:pt x="81661" y="245492"/>
                </a:lnTo>
                <a:lnTo>
                  <a:pt x="81661" y="254127"/>
                </a:lnTo>
                <a:lnTo>
                  <a:pt x="84074" y="262637"/>
                </a:lnTo>
                <a:lnTo>
                  <a:pt x="86360" y="269113"/>
                </a:lnTo>
                <a:lnTo>
                  <a:pt x="91059" y="273431"/>
                </a:lnTo>
                <a:lnTo>
                  <a:pt x="95758" y="279908"/>
                </a:lnTo>
                <a:lnTo>
                  <a:pt x="105028" y="290704"/>
                </a:lnTo>
                <a:lnTo>
                  <a:pt x="128397" y="305689"/>
                </a:lnTo>
                <a:lnTo>
                  <a:pt x="137667" y="314325"/>
                </a:lnTo>
                <a:lnTo>
                  <a:pt x="149351" y="322962"/>
                </a:lnTo>
                <a:lnTo>
                  <a:pt x="154050" y="331598"/>
                </a:lnTo>
                <a:lnTo>
                  <a:pt x="156337" y="338074"/>
                </a:lnTo>
                <a:lnTo>
                  <a:pt x="158750" y="342393"/>
                </a:lnTo>
                <a:lnTo>
                  <a:pt x="158750" y="350901"/>
                </a:lnTo>
                <a:lnTo>
                  <a:pt x="158750" y="363856"/>
                </a:lnTo>
                <a:lnTo>
                  <a:pt x="165735" y="372492"/>
                </a:lnTo>
                <a:lnTo>
                  <a:pt x="168021" y="378968"/>
                </a:lnTo>
                <a:lnTo>
                  <a:pt x="175005" y="383287"/>
                </a:lnTo>
                <a:lnTo>
                  <a:pt x="177418" y="387605"/>
                </a:lnTo>
                <a:lnTo>
                  <a:pt x="189102" y="398273"/>
                </a:lnTo>
                <a:lnTo>
                  <a:pt x="191388" y="404749"/>
                </a:lnTo>
                <a:lnTo>
                  <a:pt x="196088" y="411226"/>
                </a:lnTo>
                <a:lnTo>
                  <a:pt x="196088" y="41554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0" name="Freeform 660"/>
          <p:cNvSpPr/>
          <p:nvPr/>
        </p:nvSpPr>
        <p:spPr>
          <a:xfrm>
            <a:off x="7059168" y="2708148"/>
            <a:ext cx="700277" cy="602869"/>
          </a:xfrm>
          <a:custGeom>
            <a:avLst/>
            <a:gdLst/>
            <a:ahLst/>
            <a:cxnLst/>
            <a:rect l="0" t="0" r="0" b="0"/>
            <a:pathLst>
              <a:path w="700277" h="602869">
                <a:moveTo>
                  <a:pt x="196088" y="415544"/>
                </a:moveTo>
                <a:lnTo>
                  <a:pt x="200787" y="409068"/>
                </a:lnTo>
                <a:lnTo>
                  <a:pt x="205359" y="406908"/>
                </a:lnTo>
                <a:lnTo>
                  <a:pt x="212343" y="389763"/>
                </a:lnTo>
                <a:lnTo>
                  <a:pt x="226440" y="398273"/>
                </a:lnTo>
                <a:lnTo>
                  <a:pt x="235712" y="409068"/>
                </a:lnTo>
                <a:lnTo>
                  <a:pt x="247396" y="417704"/>
                </a:lnTo>
                <a:lnTo>
                  <a:pt x="256793" y="430657"/>
                </a:lnTo>
                <a:lnTo>
                  <a:pt x="301116" y="480187"/>
                </a:lnTo>
                <a:lnTo>
                  <a:pt x="324485" y="503810"/>
                </a:lnTo>
                <a:lnTo>
                  <a:pt x="336168" y="514605"/>
                </a:lnTo>
                <a:lnTo>
                  <a:pt x="343153" y="516763"/>
                </a:lnTo>
                <a:lnTo>
                  <a:pt x="350138" y="523241"/>
                </a:lnTo>
                <a:lnTo>
                  <a:pt x="364109" y="529718"/>
                </a:lnTo>
                <a:lnTo>
                  <a:pt x="380491" y="536068"/>
                </a:lnTo>
                <a:lnTo>
                  <a:pt x="387476" y="538226"/>
                </a:lnTo>
                <a:lnTo>
                  <a:pt x="394462" y="540386"/>
                </a:lnTo>
                <a:lnTo>
                  <a:pt x="413130" y="540386"/>
                </a:lnTo>
                <a:lnTo>
                  <a:pt x="424814" y="540386"/>
                </a:lnTo>
                <a:lnTo>
                  <a:pt x="427100" y="538226"/>
                </a:lnTo>
                <a:lnTo>
                  <a:pt x="434086" y="536068"/>
                </a:lnTo>
                <a:lnTo>
                  <a:pt x="448183" y="527558"/>
                </a:lnTo>
                <a:lnTo>
                  <a:pt x="466851" y="521081"/>
                </a:lnTo>
                <a:lnTo>
                  <a:pt x="471550" y="516763"/>
                </a:lnTo>
                <a:lnTo>
                  <a:pt x="480822" y="516763"/>
                </a:lnTo>
                <a:lnTo>
                  <a:pt x="487807" y="516763"/>
                </a:lnTo>
                <a:lnTo>
                  <a:pt x="494791" y="516763"/>
                </a:lnTo>
                <a:lnTo>
                  <a:pt x="497204" y="523241"/>
                </a:lnTo>
                <a:lnTo>
                  <a:pt x="499490" y="525399"/>
                </a:lnTo>
                <a:lnTo>
                  <a:pt x="499490" y="527558"/>
                </a:lnTo>
                <a:lnTo>
                  <a:pt x="501776" y="536068"/>
                </a:lnTo>
                <a:lnTo>
                  <a:pt x="501776" y="542544"/>
                </a:lnTo>
                <a:lnTo>
                  <a:pt x="499490" y="557657"/>
                </a:lnTo>
                <a:lnTo>
                  <a:pt x="501776" y="559817"/>
                </a:lnTo>
                <a:lnTo>
                  <a:pt x="501776" y="564135"/>
                </a:lnTo>
                <a:lnTo>
                  <a:pt x="508888" y="566293"/>
                </a:lnTo>
                <a:lnTo>
                  <a:pt x="515874" y="570612"/>
                </a:lnTo>
                <a:lnTo>
                  <a:pt x="532129" y="579248"/>
                </a:lnTo>
                <a:lnTo>
                  <a:pt x="550799" y="583438"/>
                </a:lnTo>
                <a:lnTo>
                  <a:pt x="571880" y="589916"/>
                </a:lnTo>
                <a:lnTo>
                  <a:pt x="592836" y="594233"/>
                </a:lnTo>
                <a:lnTo>
                  <a:pt x="620902" y="602869"/>
                </a:lnTo>
                <a:lnTo>
                  <a:pt x="632587" y="602869"/>
                </a:lnTo>
                <a:lnTo>
                  <a:pt x="637159" y="602869"/>
                </a:lnTo>
                <a:lnTo>
                  <a:pt x="646557" y="602869"/>
                </a:lnTo>
                <a:lnTo>
                  <a:pt x="646557" y="592074"/>
                </a:lnTo>
                <a:lnTo>
                  <a:pt x="646557" y="585598"/>
                </a:lnTo>
                <a:lnTo>
                  <a:pt x="646557" y="581406"/>
                </a:lnTo>
                <a:lnTo>
                  <a:pt x="648842" y="572770"/>
                </a:lnTo>
                <a:lnTo>
                  <a:pt x="653541" y="566293"/>
                </a:lnTo>
                <a:lnTo>
                  <a:pt x="655827" y="564135"/>
                </a:lnTo>
                <a:lnTo>
                  <a:pt x="660526" y="559817"/>
                </a:lnTo>
                <a:lnTo>
                  <a:pt x="665225" y="555499"/>
                </a:lnTo>
                <a:lnTo>
                  <a:pt x="683895" y="544704"/>
                </a:lnTo>
                <a:lnTo>
                  <a:pt x="688593" y="540386"/>
                </a:lnTo>
                <a:lnTo>
                  <a:pt x="693165" y="538226"/>
                </a:lnTo>
                <a:lnTo>
                  <a:pt x="700277" y="529718"/>
                </a:lnTo>
                <a:lnTo>
                  <a:pt x="693165" y="525399"/>
                </a:lnTo>
                <a:lnTo>
                  <a:pt x="686180" y="523241"/>
                </a:lnTo>
                <a:lnTo>
                  <a:pt x="679196" y="512445"/>
                </a:lnTo>
                <a:lnTo>
                  <a:pt x="676910" y="503810"/>
                </a:lnTo>
                <a:lnTo>
                  <a:pt x="674497" y="497332"/>
                </a:lnTo>
                <a:lnTo>
                  <a:pt x="672211" y="486664"/>
                </a:lnTo>
                <a:lnTo>
                  <a:pt x="672211" y="478029"/>
                </a:lnTo>
                <a:lnTo>
                  <a:pt x="665225" y="478029"/>
                </a:lnTo>
                <a:lnTo>
                  <a:pt x="660526" y="475869"/>
                </a:lnTo>
                <a:lnTo>
                  <a:pt x="653541" y="473711"/>
                </a:lnTo>
                <a:lnTo>
                  <a:pt x="644271" y="467233"/>
                </a:lnTo>
                <a:lnTo>
                  <a:pt x="637159" y="458598"/>
                </a:lnTo>
                <a:lnTo>
                  <a:pt x="625475" y="445643"/>
                </a:lnTo>
                <a:lnTo>
                  <a:pt x="620902" y="439293"/>
                </a:lnTo>
                <a:lnTo>
                  <a:pt x="613917" y="434975"/>
                </a:lnTo>
                <a:lnTo>
                  <a:pt x="599821" y="428499"/>
                </a:lnTo>
                <a:lnTo>
                  <a:pt x="595249" y="424181"/>
                </a:lnTo>
                <a:lnTo>
                  <a:pt x="592836" y="422022"/>
                </a:lnTo>
                <a:lnTo>
                  <a:pt x="592836" y="411226"/>
                </a:lnTo>
                <a:lnTo>
                  <a:pt x="595249" y="409068"/>
                </a:lnTo>
                <a:lnTo>
                  <a:pt x="597535" y="404749"/>
                </a:lnTo>
                <a:lnTo>
                  <a:pt x="602234" y="396113"/>
                </a:lnTo>
                <a:lnTo>
                  <a:pt x="606805" y="387605"/>
                </a:lnTo>
                <a:lnTo>
                  <a:pt x="616203" y="372492"/>
                </a:lnTo>
                <a:lnTo>
                  <a:pt x="620902" y="370332"/>
                </a:lnTo>
                <a:lnTo>
                  <a:pt x="623188" y="366014"/>
                </a:lnTo>
                <a:lnTo>
                  <a:pt x="623188" y="359537"/>
                </a:lnTo>
                <a:lnTo>
                  <a:pt x="623188" y="357379"/>
                </a:lnTo>
                <a:lnTo>
                  <a:pt x="616203" y="353061"/>
                </a:lnTo>
                <a:lnTo>
                  <a:pt x="606805" y="350901"/>
                </a:lnTo>
                <a:lnTo>
                  <a:pt x="602234" y="350901"/>
                </a:lnTo>
                <a:lnTo>
                  <a:pt x="595249" y="346711"/>
                </a:lnTo>
                <a:lnTo>
                  <a:pt x="592836" y="340233"/>
                </a:lnTo>
                <a:lnTo>
                  <a:pt x="590550" y="335916"/>
                </a:lnTo>
                <a:lnTo>
                  <a:pt x="583564" y="322962"/>
                </a:lnTo>
                <a:lnTo>
                  <a:pt x="578865" y="307849"/>
                </a:lnTo>
                <a:lnTo>
                  <a:pt x="574166" y="292862"/>
                </a:lnTo>
                <a:lnTo>
                  <a:pt x="569467" y="279908"/>
                </a:lnTo>
                <a:lnTo>
                  <a:pt x="564896" y="269113"/>
                </a:lnTo>
                <a:lnTo>
                  <a:pt x="564896" y="249810"/>
                </a:lnTo>
                <a:lnTo>
                  <a:pt x="564896" y="243332"/>
                </a:lnTo>
                <a:lnTo>
                  <a:pt x="569467" y="232537"/>
                </a:lnTo>
                <a:lnTo>
                  <a:pt x="569467" y="215266"/>
                </a:lnTo>
                <a:lnTo>
                  <a:pt x="574166" y="193802"/>
                </a:lnTo>
                <a:lnTo>
                  <a:pt x="574166" y="185167"/>
                </a:lnTo>
                <a:lnTo>
                  <a:pt x="576579" y="172212"/>
                </a:lnTo>
                <a:lnTo>
                  <a:pt x="574166" y="165736"/>
                </a:lnTo>
                <a:lnTo>
                  <a:pt x="574166" y="163576"/>
                </a:lnTo>
                <a:lnTo>
                  <a:pt x="569467" y="152908"/>
                </a:lnTo>
                <a:lnTo>
                  <a:pt x="562483" y="146431"/>
                </a:lnTo>
                <a:lnTo>
                  <a:pt x="557911" y="142113"/>
                </a:lnTo>
                <a:lnTo>
                  <a:pt x="539114" y="135637"/>
                </a:lnTo>
                <a:lnTo>
                  <a:pt x="532129" y="131318"/>
                </a:lnTo>
                <a:lnTo>
                  <a:pt x="525145" y="129160"/>
                </a:lnTo>
                <a:lnTo>
                  <a:pt x="513461" y="120524"/>
                </a:lnTo>
                <a:lnTo>
                  <a:pt x="501776" y="109856"/>
                </a:lnTo>
                <a:lnTo>
                  <a:pt x="471550" y="90424"/>
                </a:lnTo>
                <a:lnTo>
                  <a:pt x="457453" y="79630"/>
                </a:lnTo>
                <a:lnTo>
                  <a:pt x="441198" y="70993"/>
                </a:lnTo>
                <a:lnTo>
                  <a:pt x="424814" y="68962"/>
                </a:lnTo>
                <a:lnTo>
                  <a:pt x="417829" y="66802"/>
                </a:lnTo>
                <a:lnTo>
                  <a:pt x="408432" y="66802"/>
                </a:lnTo>
                <a:lnTo>
                  <a:pt x="394462" y="66802"/>
                </a:lnTo>
                <a:lnTo>
                  <a:pt x="387476" y="68962"/>
                </a:lnTo>
                <a:lnTo>
                  <a:pt x="378078" y="70993"/>
                </a:lnTo>
                <a:lnTo>
                  <a:pt x="368808" y="73152"/>
                </a:lnTo>
                <a:lnTo>
                  <a:pt x="361823" y="77470"/>
                </a:lnTo>
                <a:lnTo>
                  <a:pt x="354838" y="86106"/>
                </a:lnTo>
                <a:lnTo>
                  <a:pt x="340740" y="94743"/>
                </a:lnTo>
                <a:lnTo>
                  <a:pt x="329057" y="105537"/>
                </a:lnTo>
                <a:lnTo>
                  <a:pt x="319786" y="109856"/>
                </a:lnTo>
                <a:lnTo>
                  <a:pt x="310388" y="114174"/>
                </a:lnTo>
                <a:lnTo>
                  <a:pt x="303402" y="118364"/>
                </a:lnTo>
                <a:lnTo>
                  <a:pt x="291718" y="120524"/>
                </a:lnTo>
                <a:lnTo>
                  <a:pt x="280035" y="120524"/>
                </a:lnTo>
                <a:lnTo>
                  <a:pt x="266064" y="120524"/>
                </a:lnTo>
                <a:lnTo>
                  <a:pt x="249809" y="120524"/>
                </a:lnTo>
                <a:lnTo>
                  <a:pt x="235712" y="116332"/>
                </a:lnTo>
                <a:lnTo>
                  <a:pt x="217042" y="109856"/>
                </a:lnTo>
                <a:lnTo>
                  <a:pt x="198374" y="101219"/>
                </a:lnTo>
                <a:lnTo>
                  <a:pt x="184403" y="92583"/>
                </a:lnTo>
                <a:lnTo>
                  <a:pt x="177418" y="86106"/>
                </a:lnTo>
                <a:lnTo>
                  <a:pt x="170434" y="79630"/>
                </a:lnTo>
                <a:lnTo>
                  <a:pt x="165735" y="73152"/>
                </a:lnTo>
                <a:lnTo>
                  <a:pt x="163449" y="68962"/>
                </a:lnTo>
                <a:lnTo>
                  <a:pt x="158750" y="62485"/>
                </a:lnTo>
                <a:lnTo>
                  <a:pt x="158750" y="56007"/>
                </a:lnTo>
                <a:lnTo>
                  <a:pt x="151764" y="53849"/>
                </a:lnTo>
                <a:lnTo>
                  <a:pt x="144652" y="49531"/>
                </a:lnTo>
                <a:lnTo>
                  <a:pt x="140080" y="49531"/>
                </a:lnTo>
                <a:lnTo>
                  <a:pt x="137667" y="47372"/>
                </a:lnTo>
                <a:lnTo>
                  <a:pt x="135382" y="43054"/>
                </a:lnTo>
                <a:lnTo>
                  <a:pt x="133096" y="36576"/>
                </a:lnTo>
                <a:lnTo>
                  <a:pt x="128397" y="27941"/>
                </a:lnTo>
                <a:lnTo>
                  <a:pt x="128397" y="21591"/>
                </a:lnTo>
                <a:lnTo>
                  <a:pt x="128397" y="10795"/>
                </a:lnTo>
                <a:lnTo>
                  <a:pt x="112013" y="10795"/>
                </a:lnTo>
                <a:lnTo>
                  <a:pt x="102742" y="21591"/>
                </a:lnTo>
                <a:lnTo>
                  <a:pt x="91059" y="34418"/>
                </a:lnTo>
                <a:lnTo>
                  <a:pt x="84074" y="40894"/>
                </a:lnTo>
                <a:lnTo>
                  <a:pt x="74675" y="47372"/>
                </a:lnTo>
                <a:lnTo>
                  <a:pt x="67690" y="49531"/>
                </a:lnTo>
                <a:lnTo>
                  <a:pt x="60705" y="51689"/>
                </a:lnTo>
                <a:lnTo>
                  <a:pt x="53721" y="49531"/>
                </a:lnTo>
                <a:lnTo>
                  <a:pt x="51308" y="49531"/>
                </a:lnTo>
                <a:lnTo>
                  <a:pt x="42037" y="43054"/>
                </a:lnTo>
                <a:lnTo>
                  <a:pt x="35051" y="38736"/>
                </a:lnTo>
                <a:lnTo>
                  <a:pt x="30352" y="30099"/>
                </a:lnTo>
                <a:lnTo>
                  <a:pt x="20954" y="12955"/>
                </a:lnTo>
                <a:lnTo>
                  <a:pt x="13970" y="4318"/>
                </a:lnTo>
                <a:lnTo>
                  <a:pt x="9398" y="0"/>
                </a:lnTo>
                <a:lnTo>
                  <a:pt x="6985" y="0"/>
                </a:lnTo>
                <a:lnTo>
                  <a:pt x="9398" y="6477"/>
                </a:lnTo>
                <a:lnTo>
                  <a:pt x="9398" y="12955"/>
                </a:lnTo>
                <a:lnTo>
                  <a:pt x="9398" y="15113"/>
                </a:lnTo>
                <a:lnTo>
                  <a:pt x="6985" y="21591"/>
                </a:lnTo>
                <a:lnTo>
                  <a:pt x="4699" y="27941"/>
                </a:lnTo>
                <a:lnTo>
                  <a:pt x="0" y="30099"/>
                </a:lnTo>
                <a:lnTo>
                  <a:pt x="0" y="40894"/>
                </a:lnTo>
                <a:lnTo>
                  <a:pt x="2286" y="49531"/>
                </a:lnTo>
                <a:lnTo>
                  <a:pt x="6985" y="58167"/>
                </a:lnTo>
                <a:lnTo>
                  <a:pt x="6985" y="68962"/>
                </a:lnTo>
                <a:lnTo>
                  <a:pt x="9398" y="90424"/>
                </a:lnTo>
                <a:lnTo>
                  <a:pt x="13970" y="105537"/>
                </a:lnTo>
                <a:lnTo>
                  <a:pt x="18668" y="114174"/>
                </a:lnTo>
                <a:lnTo>
                  <a:pt x="23367" y="118364"/>
                </a:lnTo>
                <a:lnTo>
                  <a:pt x="30352" y="118364"/>
                </a:lnTo>
                <a:lnTo>
                  <a:pt x="32638" y="124842"/>
                </a:lnTo>
                <a:lnTo>
                  <a:pt x="35051" y="129160"/>
                </a:lnTo>
                <a:lnTo>
                  <a:pt x="39624" y="139955"/>
                </a:lnTo>
                <a:lnTo>
                  <a:pt x="46736" y="150749"/>
                </a:lnTo>
                <a:lnTo>
                  <a:pt x="53721" y="157226"/>
                </a:lnTo>
                <a:lnTo>
                  <a:pt x="65404" y="163576"/>
                </a:lnTo>
                <a:lnTo>
                  <a:pt x="74675" y="167894"/>
                </a:lnTo>
                <a:lnTo>
                  <a:pt x="86360" y="172212"/>
                </a:lnTo>
                <a:lnTo>
                  <a:pt x="98043" y="174372"/>
                </a:lnTo>
                <a:lnTo>
                  <a:pt x="91059" y="187325"/>
                </a:lnTo>
                <a:lnTo>
                  <a:pt x="86360" y="206756"/>
                </a:lnTo>
                <a:lnTo>
                  <a:pt x="81661" y="223901"/>
                </a:lnTo>
                <a:lnTo>
                  <a:pt x="81661" y="232537"/>
                </a:lnTo>
                <a:lnTo>
                  <a:pt x="76962" y="236856"/>
                </a:lnTo>
                <a:lnTo>
                  <a:pt x="81661" y="245492"/>
                </a:lnTo>
                <a:lnTo>
                  <a:pt x="81661" y="254127"/>
                </a:lnTo>
                <a:lnTo>
                  <a:pt x="84074" y="262637"/>
                </a:lnTo>
                <a:lnTo>
                  <a:pt x="86360" y="269113"/>
                </a:lnTo>
                <a:lnTo>
                  <a:pt x="91059" y="273431"/>
                </a:lnTo>
                <a:lnTo>
                  <a:pt x="95758" y="279908"/>
                </a:lnTo>
                <a:lnTo>
                  <a:pt x="105028" y="290704"/>
                </a:lnTo>
                <a:lnTo>
                  <a:pt x="128397" y="305689"/>
                </a:lnTo>
                <a:lnTo>
                  <a:pt x="137667" y="314325"/>
                </a:lnTo>
                <a:lnTo>
                  <a:pt x="149351" y="322962"/>
                </a:lnTo>
                <a:lnTo>
                  <a:pt x="154050" y="331598"/>
                </a:lnTo>
                <a:lnTo>
                  <a:pt x="156337" y="338074"/>
                </a:lnTo>
                <a:lnTo>
                  <a:pt x="158750" y="342393"/>
                </a:lnTo>
                <a:lnTo>
                  <a:pt x="158750" y="350901"/>
                </a:lnTo>
                <a:lnTo>
                  <a:pt x="158750" y="363856"/>
                </a:lnTo>
                <a:lnTo>
                  <a:pt x="165735" y="372492"/>
                </a:lnTo>
                <a:lnTo>
                  <a:pt x="168021" y="378968"/>
                </a:lnTo>
                <a:lnTo>
                  <a:pt x="175005" y="383287"/>
                </a:lnTo>
                <a:lnTo>
                  <a:pt x="177418" y="387605"/>
                </a:lnTo>
                <a:lnTo>
                  <a:pt x="189102" y="398273"/>
                </a:lnTo>
                <a:lnTo>
                  <a:pt x="191388" y="404749"/>
                </a:lnTo>
                <a:lnTo>
                  <a:pt x="196088" y="411226"/>
                </a:lnTo>
                <a:lnTo>
                  <a:pt x="196088" y="41554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1" name="Freeform 661"/>
          <p:cNvSpPr/>
          <p:nvPr/>
        </p:nvSpPr>
        <p:spPr>
          <a:xfrm>
            <a:off x="6490715" y="2616709"/>
            <a:ext cx="585978" cy="261493"/>
          </a:xfrm>
          <a:custGeom>
            <a:avLst/>
            <a:gdLst/>
            <a:ahLst/>
            <a:cxnLst/>
            <a:rect l="0" t="0" r="0" b="0"/>
            <a:pathLst>
              <a:path w="585978" h="261493">
                <a:moveTo>
                  <a:pt x="347853" y="259333"/>
                </a:moveTo>
                <a:lnTo>
                  <a:pt x="347853" y="237744"/>
                </a:lnTo>
                <a:lnTo>
                  <a:pt x="347853" y="220471"/>
                </a:lnTo>
                <a:lnTo>
                  <a:pt x="352553" y="220471"/>
                </a:lnTo>
                <a:lnTo>
                  <a:pt x="359538" y="224789"/>
                </a:lnTo>
                <a:lnTo>
                  <a:pt x="361824" y="226949"/>
                </a:lnTo>
                <a:lnTo>
                  <a:pt x="371221" y="229107"/>
                </a:lnTo>
                <a:lnTo>
                  <a:pt x="375793" y="231266"/>
                </a:lnTo>
                <a:lnTo>
                  <a:pt x="385191" y="231266"/>
                </a:lnTo>
                <a:lnTo>
                  <a:pt x="392177" y="229107"/>
                </a:lnTo>
                <a:lnTo>
                  <a:pt x="396876" y="226949"/>
                </a:lnTo>
                <a:lnTo>
                  <a:pt x="401575" y="224789"/>
                </a:lnTo>
                <a:lnTo>
                  <a:pt x="406146" y="222631"/>
                </a:lnTo>
                <a:lnTo>
                  <a:pt x="410845" y="224789"/>
                </a:lnTo>
                <a:lnTo>
                  <a:pt x="417830" y="229107"/>
                </a:lnTo>
                <a:lnTo>
                  <a:pt x="429515" y="231266"/>
                </a:lnTo>
                <a:lnTo>
                  <a:pt x="436500" y="231266"/>
                </a:lnTo>
                <a:lnTo>
                  <a:pt x="443485" y="231266"/>
                </a:lnTo>
                <a:lnTo>
                  <a:pt x="448183" y="229107"/>
                </a:lnTo>
                <a:lnTo>
                  <a:pt x="455168" y="224789"/>
                </a:lnTo>
                <a:lnTo>
                  <a:pt x="459867" y="218313"/>
                </a:lnTo>
                <a:lnTo>
                  <a:pt x="466853" y="218313"/>
                </a:lnTo>
                <a:lnTo>
                  <a:pt x="469266" y="218313"/>
                </a:lnTo>
                <a:lnTo>
                  <a:pt x="473838" y="218313"/>
                </a:lnTo>
                <a:lnTo>
                  <a:pt x="476251" y="218313"/>
                </a:lnTo>
                <a:lnTo>
                  <a:pt x="485521" y="218313"/>
                </a:lnTo>
                <a:lnTo>
                  <a:pt x="492506" y="218313"/>
                </a:lnTo>
                <a:lnTo>
                  <a:pt x="494919" y="218313"/>
                </a:lnTo>
                <a:lnTo>
                  <a:pt x="499618" y="218313"/>
                </a:lnTo>
                <a:lnTo>
                  <a:pt x="515875" y="211836"/>
                </a:lnTo>
                <a:lnTo>
                  <a:pt x="527558" y="209676"/>
                </a:lnTo>
                <a:lnTo>
                  <a:pt x="532257" y="207518"/>
                </a:lnTo>
                <a:lnTo>
                  <a:pt x="529844" y="209676"/>
                </a:lnTo>
                <a:lnTo>
                  <a:pt x="569595" y="209676"/>
                </a:lnTo>
                <a:lnTo>
                  <a:pt x="571881" y="207518"/>
                </a:lnTo>
                <a:lnTo>
                  <a:pt x="576580" y="205358"/>
                </a:lnTo>
                <a:lnTo>
                  <a:pt x="585978" y="205358"/>
                </a:lnTo>
                <a:lnTo>
                  <a:pt x="581279" y="192277"/>
                </a:lnTo>
                <a:lnTo>
                  <a:pt x="578866" y="181482"/>
                </a:lnTo>
                <a:lnTo>
                  <a:pt x="576580" y="159893"/>
                </a:lnTo>
                <a:lnTo>
                  <a:pt x="576580" y="149097"/>
                </a:lnTo>
                <a:lnTo>
                  <a:pt x="571881" y="140462"/>
                </a:lnTo>
                <a:lnTo>
                  <a:pt x="569595" y="131826"/>
                </a:lnTo>
                <a:lnTo>
                  <a:pt x="569595" y="121031"/>
                </a:lnTo>
                <a:lnTo>
                  <a:pt x="574294" y="118871"/>
                </a:lnTo>
                <a:lnTo>
                  <a:pt x="576580" y="112395"/>
                </a:lnTo>
                <a:lnTo>
                  <a:pt x="578866" y="103758"/>
                </a:lnTo>
                <a:lnTo>
                  <a:pt x="578866" y="97282"/>
                </a:lnTo>
                <a:lnTo>
                  <a:pt x="576580" y="90805"/>
                </a:lnTo>
                <a:lnTo>
                  <a:pt x="569595" y="84327"/>
                </a:lnTo>
                <a:lnTo>
                  <a:pt x="562611" y="84327"/>
                </a:lnTo>
                <a:lnTo>
                  <a:pt x="557912" y="82169"/>
                </a:lnTo>
                <a:lnTo>
                  <a:pt x="548641" y="82169"/>
                </a:lnTo>
                <a:lnTo>
                  <a:pt x="550927" y="75691"/>
                </a:lnTo>
                <a:lnTo>
                  <a:pt x="550927" y="71374"/>
                </a:lnTo>
                <a:lnTo>
                  <a:pt x="548641" y="64770"/>
                </a:lnTo>
                <a:lnTo>
                  <a:pt x="548641" y="56133"/>
                </a:lnTo>
                <a:lnTo>
                  <a:pt x="546228" y="47497"/>
                </a:lnTo>
                <a:lnTo>
                  <a:pt x="543941" y="41020"/>
                </a:lnTo>
                <a:lnTo>
                  <a:pt x="539242" y="34544"/>
                </a:lnTo>
                <a:lnTo>
                  <a:pt x="532257" y="28066"/>
                </a:lnTo>
                <a:lnTo>
                  <a:pt x="527558" y="23749"/>
                </a:lnTo>
                <a:lnTo>
                  <a:pt x="520574" y="19431"/>
                </a:lnTo>
                <a:lnTo>
                  <a:pt x="515875" y="19431"/>
                </a:lnTo>
                <a:lnTo>
                  <a:pt x="511176" y="19431"/>
                </a:lnTo>
                <a:lnTo>
                  <a:pt x="497205" y="19431"/>
                </a:lnTo>
                <a:lnTo>
                  <a:pt x="478537" y="23749"/>
                </a:lnTo>
                <a:lnTo>
                  <a:pt x="445898" y="32384"/>
                </a:lnTo>
                <a:lnTo>
                  <a:pt x="427228" y="34544"/>
                </a:lnTo>
                <a:lnTo>
                  <a:pt x="408560" y="38862"/>
                </a:lnTo>
                <a:lnTo>
                  <a:pt x="392177" y="43180"/>
                </a:lnTo>
                <a:lnTo>
                  <a:pt x="373507" y="43180"/>
                </a:lnTo>
                <a:lnTo>
                  <a:pt x="364110" y="43180"/>
                </a:lnTo>
                <a:lnTo>
                  <a:pt x="354839" y="41020"/>
                </a:lnTo>
                <a:lnTo>
                  <a:pt x="350140" y="38862"/>
                </a:lnTo>
                <a:lnTo>
                  <a:pt x="343154" y="36702"/>
                </a:lnTo>
                <a:lnTo>
                  <a:pt x="329185" y="28066"/>
                </a:lnTo>
                <a:lnTo>
                  <a:pt x="312802" y="21589"/>
                </a:lnTo>
                <a:lnTo>
                  <a:pt x="298831" y="12953"/>
                </a:lnTo>
                <a:lnTo>
                  <a:pt x="282449" y="6476"/>
                </a:lnTo>
                <a:lnTo>
                  <a:pt x="270765" y="4318"/>
                </a:lnTo>
                <a:lnTo>
                  <a:pt x="261493" y="2158"/>
                </a:lnTo>
                <a:lnTo>
                  <a:pt x="254508" y="0"/>
                </a:lnTo>
                <a:lnTo>
                  <a:pt x="245111" y="0"/>
                </a:lnTo>
                <a:lnTo>
                  <a:pt x="228728" y="2158"/>
                </a:lnTo>
                <a:lnTo>
                  <a:pt x="221742" y="2158"/>
                </a:lnTo>
                <a:lnTo>
                  <a:pt x="217043" y="4318"/>
                </a:lnTo>
                <a:lnTo>
                  <a:pt x="205487" y="6476"/>
                </a:lnTo>
                <a:lnTo>
                  <a:pt x="196089" y="12953"/>
                </a:lnTo>
                <a:lnTo>
                  <a:pt x="175133" y="25907"/>
                </a:lnTo>
                <a:lnTo>
                  <a:pt x="168021" y="28066"/>
                </a:lnTo>
                <a:lnTo>
                  <a:pt x="158751" y="34544"/>
                </a:lnTo>
                <a:lnTo>
                  <a:pt x="154052" y="34544"/>
                </a:lnTo>
                <a:lnTo>
                  <a:pt x="144780" y="36702"/>
                </a:lnTo>
                <a:lnTo>
                  <a:pt x="135382" y="36702"/>
                </a:lnTo>
                <a:lnTo>
                  <a:pt x="130683" y="34544"/>
                </a:lnTo>
                <a:lnTo>
                  <a:pt x="123699" y="32384"/>
                </a:lnTo>
                <a:lnTo>
                  <a:pt x="121413" y="28066"/>
                </a:lnTo>
                <a:lnTo>
                  <a:pt x="114428" y="28066"/>
                </a:lnTo>
                <a:lnTo>
                  <a:pt x="109728" y="32384"/>
                </a:lnTo>
                <a:lnTo>
                  <a:pt x="105029" y="32384"/>
                </a:lnTo>
                <a:lnTo>
                  <a:pt x="98044" y="28066"/>
                </a:lnTo>
                <a:lnTo>
                  <a:pt x="84075" y="28066"/>
                </a:lnTo>
                <a:lnTo>
                  <a:pt x="72391" y="28066"/>
                </a:lnTo>
                <a:lnTo>
                  <a:pt x="72391" y="32384"/>
                </a:lnTo>
                <a:lnTo>
                  <a:pt x="74677" y="34544"/>
                </a:lnTo>
                <a:lnTo>
                  <a:pt x="81662" y="43180"/>
                </a:lnTo>
                <a:lnTo>
                  <a:pt x="88646" y="47497"/>
                </a:lnTo>
                <a:lnTo>
                  <a:pt x="93345" y="56133"/>
                </a:lnTo>
                <a:lnTo>
                  <a:pt x="65405" y="62611"/>
                </a:lnTo>
                <a:lnTo>
                  <a:pt x="46737" y="62611"/>
                </a:lnTo>
                <a:lnTo>
                  <a:pt x="25654" y="62611"/>
                </a:lnTo>
                <a:lnTo>
                  <a:pt x="18669" y="67056"/>
                </a:lnTo>
                <a:lnTo>
                  <a:pt x="9399" y="75691"/>
                </a:lnTo>
                <a:lnTo>
                  <a:pt x="2287" y="84327"/>
                </a:lnTo>
                <a:lnTo>
                  <a:pt x="0" y="90805"/>
                </a:lnTo>
                <a:lnTo>
                  <a:pt x="0" y="92963"/>
                </a:lnTo>
                <a:lnTo>
                  <a:pt x="0" y="95122"/>
                </a:lnTo>
                <a:lnTo>
                  <a:pt x="6986" y="97282"/>
                </a:lnTo>
                <a:lnTo>
                  <a:pt x="11685" y="99440"/>
                </a:lnTo>
                <a:lnTo>
                  <a:pt x="18669" y="101600"/>
                </a:lnTo>
                <a:lnTo>
                  <a:pt x="18669" y="105918"/>
                </a:lnTo>
                <a:lnTo>
                  <a:pt x="20955" y="112395"/>
                </a:lnTo>
                <a:lnTo>
                  <a:pt x="30353" y="125349"/>
                </a:lnTo>
                <a:lnTo>
                  <a:pt x="28067" y="131826"/>
                </a:lnTo>
                <a:lnTo>
                  <a:pt x="25654" y="133984"/>
                </a:lnTo>
                <a:lnTo>
                  <a:pt x="20955" y="133984"/>
                </a:lnTo>
                <a:lnTo>
                  <a:pt x="20955" y="151257"/>
                </a:lnTo>
                <a:lnTo>
                  <a:pt x="37339" y="151257"/>
                </a:lnTo>
                <a:lnTo>
                  <a:pt x="37339" y="157733"/>
                </a:lnTo>
                <a:lnTo>
                  <a:pt x="39625" y="162051"/>
                </a:lnTo>
                <a:lnTo>
                  <a:pt x="42038" y="168528"/>
                </a:lnTo>
                <a:lnTo>
                  <a:pt x="44324" y="170688"/>
                </a:lnTo>
                <a:lnTo>
                  <a:pt x="53721" y="181482"/>
                </a:lnTo>
                <a:lnTo>
                  <a:pt x="60706" y="190119"/>
                </a:lnTo>
                <a:lnTo>
                  <a:pt x="60706" y="192277"/>
                </a:lnTo>
                <a:lnTo>
                  <a:pt x="60706" y="196595"/>
                </a:lnTo>
                <a:lnTo>
                  <a:pt x="65405" y="201040"/>
                </a:lnTo>
                <a:lnTo>
                  <a:pt x="69978" y="205358"/>
                </a:lnTo>
                <a:lnTo>
                  <a:pt x="81662" y="211836"/>
                </a:lnTo>
                <a:lnTo>
                  <a:pt x="95758" y="218313"/>
                </a:lnTo>
                <a:lnTo>
                  <a:pt x="112015" y="224789"/>
                </a:lnTo>
                <a:lnTo>
                  <a:pt x="130683" y="231266"/>
                </a:lnTo>
                <a:lnTo>
                  <a:pt x="144780" y="231266"/>
                </a:lnTo>
                <a:lnTo>
                  <a:pt x="154052" y="235584"/>
                </a:lnTo>
                <a:lnTo>
                  <a:pt x="158751" y="235584"/>
                </a:lnTo>
                <a:lnTo>
                  <a:pt x="161037" y="229107"/>
                </a:lnTo>
                <a:lnTo>
                  <a:pt x="163450" y="218313"/>
                </a:lnTo>
                <a:lnTo>
                  <a:pt x="158751" y="218313"/>
                </a:lnTo>
                <a:lnTo>
                  <a:pt x="154052" y="211836"/>
                </a:lnTo>
                <a:lnTo>
                  <a:pt x="161037" y="209676"/>
                </a:lnTo>
                <a:lnTo>
                  <a:pt x="165736" y="207518"/>
                </a:lnTo>
                <a:lnTo>
                  <a:pt x="172720" y="207518"/>
                </a:lnTo>
                <a:lnTo>
                  <a:pt x="184404" y="209676"/>
                </a:lnTo>
                <a:lnTo>
                  <a:pt x="186691" y="211836"/>
                </a:lnTo>
                <a:lnTo>
                  <a:pt x="191390" y="211836"/>
                </a:lnTo>
                <a:lnTo>
                  <a:pt x="198375" y="218313"/>
                </a:lnTo>
                <a:lnTo>
                  <a:pt x="207773" y="226949"/>
                </a:lnTo>
                <a:lnTo>
                  <a:pt x="214757" y="231266"/>
                </a:lnTo>
                <a:lnTo>
                  <a:pt x="219456" y="239902"/>
                </a:lnTo>
                <a:lnTo>
                  <a:pt x="228728" y="244220"/>
                </a:lnTo>
                <a:lnTo>
                  <a:pt x="238126" y="246380"/>
                </a:lnTo>
                <a:lnTo>
                  <a:pt x="240412" y="246380"/>
                </a:lnTo>
                <a:lnTo>
                  <a:pt x="245111" y="244220"/>
                </a:lnTo>
                <a:lnTo>
                  <a:pt x="249810" y="239902"/>
                </a:lnTo>
                <a:lnTo>
                  <a:pt x="252095" y="239902"/>
                </a:lnTo>
                <a:lnTo>
                  <a:pt x="259080" y="231266"/>
                </a:lnTo>
                <a:lnTo>
                  <a:pt x="266066" y="226949"/>
                </a:lnTo>
                <a:lnTo>
                  <a:pt x="270765" y="218313"/>
                </a:lnTo>
                <a:lnTo>
                  <a:pt x="277750" y="211836"/>
                </a:lnTo>
                <a:lnTo>
                  <a:pt x="282449" y="209676"/>
                </a:lnTo>
                <a:lnTo>
                  <a:pt x="291846" y="207518"/>
                </a:lnTo>
                <a:lnTo>
                  <a:pt x="296418" y="209676"/>
                </a:lnTo>
                <a:lnTo>
                  <a:pt x="298831" y="211836"/>
                </a:lnTo>
                <a:lnTo>
                  <a:pt x="301117" y="211836"/>
                </a:lnTo>
                <a:lnTo>
                  <a:pt x="308103" y="218313"/>
                </a:lnTo>
                <a:lnTo>
                  <a:pt x="310516" y="218313"/>
                </a:lnTo>
                <a:lnTo>
                  <a:pt x="312802" y="218313"/>
                </a:lnTo>
                <a:lnTo>
                  <a:pt x="317501" y="218313"/>
                </a:lnTo>
                <a:lnTo>
                  <a:pt x="319787" y="218313"/>
                </a:lnTo>
                <a:lnTo>
                  <a:pt x="322200" y="211836"/>
                </a:lnTo>
                <a:lnTo>
                  <a:pt x="324486" y="209676"/>
                </a:lnTo>
                <a:lnTo>
                  <a:pt x="343154" y="209676"/>
                </a:lnTo>
                <a:lnTo>
                  <a:pt x="340868" y="216153"/>
                </a:lnTo>
                <a:lnTo>
                  <a:pt x="338455" y="220471"/>
                </a:lnTo>
                <a:lnTo>
                  <a:pt x="336169" y="222631"/>
                </a:lnTo>
                <a:lnTo>
                  <a:pt x="331470" y="224789"/>
                </a:lnTo>
                <a:lnTo>
                  <a:pt x="329185" y="226949"/>
                </a:lnTo>
                <a:lnTo>
                  <a:pt x="331470" y="235584"/>
                </a:lnTo>
                <a:lnTo>
                  <a:pt x="331470" y="244220"/>
                </a:lnTo>
                <a:lnTo>
                  <a:pt x="338455" y="261493"/>
                </a:lnTo>
                <a:lnTo>
                  <a:pt x="347853" y="25933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2" name="Freeform 662"/>
          <p:cNvSpPr/>
          <p:nvPr/>
        </p:nvSpPr>
        <p:spPr>
          <a:xfrm>
            <a:off x="6490715" y="2616709"/>
            <a:ext cx="585978" cy="261493"/>
          </a:xfrm>
          <a:custGeom>
            <a:avLst/>
            <a:gdLst/>
            <a:ahLst/>
            <a:cxnLst/>
            <a:rect l="0" t="0" r="0" b="0"/>
            <a:pathLst>
              <a:path w="585978" h="261493">
                <a:moveTo>
                  <a:pt x="347853" y="259333"/>
                </a:moveTo>
                <a:lnTo>
                  <a:pt x="347853" y="237744"/>
                </a:lnTo>
                <a:lnTo>
                  <a:pt x="347853" y="220471"/>
                </a:lnTo>
                <a:lnTo>
                  <a:pt x="352553" y="220471"/>
                </a:lnTo>
                <a:lnTo>
                  <a:pt x="359538" y="224789"/>
                </a:lnTo>
                <a:lnTo>
                  <a:pt x="361824" y="226949"/>
                </a:lnTo>
                <a:lnTo>
                  <a:pt x="371221" y="229107"/>
                </a:lnTo>
                <a:lnTo>
                  <a:pt x="375793" y="231266"/>
                </a:lnTo>
                <a:lnTo>
                  <a:pt x="385191" y="231266"/>
                </a:lnTo>
                <a:lnTo>
                  <a:pt x="392177" y="229107"/>
                </a:lnTo>
                <a:lnTo>
                  <a:pt x="396876" y="226949"/>
                </a:lnTo>
                <a:lnTo>
                  <a:pt x="401575" y="224789"/>
                </a:lnTo>
                <a:lnTo>
                  <a:pt x="406146" y="222631"/>
                </a:lnTo>
                <a:lnTo>
                  <a:pt x="410845" y="224789"/>
                </a:lnTo>
                <a:lnTo>
                  <a:pt x="417830" y="229107"/>
                </a:lnTo>
                <a:lnTo>
                  <a:pt x="429515" y="231266"/>
                </a:lnTo>
                <a:lnTo>
                  <a:pt x="436500" y="231266"/>
                </a:lnTo>
                <a:lnTo>
                  <a:pt x="443485" y="231266"/>
                </a:lnTo>
                <a:lnTo>
                  <a:pt x="448183" y="229107"/>
                </a:lnTo>
                <a:lnTo>
                  <a:pt x="455168" y="224789"/>
                </a:lnTo>
                <a:lnTo>
                  <a:pt x="459867" y="218313"/>
                </a:lnTo>
                <a:lnTo>
                  <a:pt x="466853" y="218313"/>
                </a:lnTo>
                <a:lnTo>
                  <a:pt x="469266" y="218313"/>
                </a:lnTo>
                <a:lnTo>
                  <a:pt x="473838" y="218313"/>
                </a:lnTo>
                <a:lnTo>
                  <a:pt x="476251" y="218313"/>
                </a:lnTo>
                <a:lnTo>
                  <a:pt x="485521" y="218313"/>
                </a:lnTo>
                <a:lnTo>
                  <a:pt x="492506" y="218313"/>
                </a:lnTo>
                <a:lnTo>
                  <a:pt x="494919" y="218313"/>
                </a:lnTo>
                <a:lnTo>
                  <a:pt x="499618" y="218313"/>
                </a:lnTo>
                <a:lnTo>
                  <a:pt x="515875" y="211836"/>
                </a:lnTo>
                <a:lnTo>
                  <a:pt x="527558" y="209676"/>
                </a:lnTo>
                <a:lnTo>
                  <a:pt x="532257" y="207518"/>
                </a:lnTo>
                <a:lnTo>
                  <a:pt x="529844" y="209676"/>
                </a:lnTo>
                <a:lnTo>
                  <a:pt x="569595" y="209676"/>
                </a:lnTo>
                <a:lnTo>
                  <a:pt x="571881" y="207518"/>
                </a:lnTo>
                <a:lnTo>
                  <a:pt x="576580" y="205358"/>
                </a:lnTo>
                <a:lnTo>
                  <a:pt x="585978" y="205358"/>
                </a:lnTo>
                <a:lnTo>
                  <a:pt x="581279" y="192277"/>
                </a:lnTo>
                <a:lnTo>
                  <a:pt x="578866" y="181482"/>
                </a:lnTo>
                <a:lnTo>
                  <a:pt x="576580" y="159893"/>
                </a:lnTo>
                <a:lnTo>
                  <a:pt x="576580" y="149097"/>
                </a:lnTo>
                <a:lnTo>
                  <a:pt x="571881" y="140462"/>
                </a:lnTo>
                <a:lnTo>
                  <a:pt x="569595" y="131826"/>
                </a:lnTo>
                <a:lnTo>
                  <a:pt x="569595" y="121031"/>
                </a:lnTo>
                <a:lnTo>
                  <a:pt x="574294" y="118871"/>
                </a:lnTo>
                <a:lnTo>
                  <a:pt x="576580" y="112395"/>
                </a:lnTo>
                <a:lnTo>
                  <a:pt x="578866" y="103758"/>
                </a:lnTo>
                <a:lnTo>
                  <a:pt x="578866" y="97282"/>
                </a:lnTo>
                <a:lnTo>
                  <a:pt x="576580" y="90805"/>
                </a:lnTo>
                <a:lnTo>
                  <a:pt x="569595" y="84327"/>
                </a:lnTo>
                <a:lnTo>
                  <a:pt x="562611" y="84327"/>
                </a:lnTo>
                <a:lnTo>
                  <a:pt x="557912" y="82169"/>
                </a:lnTo>
                <a:lnTo>
                  <a:pt x="548641" y="82169"/>
                </a:lnTo>
                <a:lnTo>
                  <a:pt x="550927" y="75691"/>
                </a:lnTo>
                <a:lnTo>
                  <a:pt x="550927" y="71374"/>
                </a:lnTo>
                <a:lnTo>
                  <a:pt x="548641" y="64770"/>
                </a:lnTo>
                <a:lnTo>
                  <a:pt x="548641" y="56133"/>
                </a:lnTo>
                <a:lnTo>
                  <a:pt x="546228" y="47497"/>
                </a:lnTo>
                <a:lnTo>
                  <a:pt x="543941" y="41020"/>
                </a:lnTo>
                <a:lnTo>
                  <a:pt x="539242" y="34544"/>
                </a:lnTo>
                <a:lnTo>
                  <a:pt x="532257" y="28066"/>
                </a:lnTo>
                <a:lnTo>
                  <a:pt x="527558" y="23749"/>
                </a:lnTo>
                <a:lnTo>
                  <a:pt x="520574" y="19431"/>
                </a:lnTo>
                <a:lnTo>
                  <a:pt x="515875" y="19431"/>
                </a:lnTo>
                <a:lnTo>
                  <a:pt x="511176" y="19431"/>
                </a:lnTo>
                <a:lnTo>
                  <a:pt x="497205" y="19431"/>
                </a:lnTo>
                <a:lnTo>
                  <a:pt x="478537" y="23749"/>
                </a:lnTo>
                <a:lnTo>
                  <a:pt x="445898" y="32384"/>
                </a:lnTo>
                <a:lnTo>
                  <a:pt x="427228" y="34544"/>
                </a:lnTo>
                <a:lnTo>
                  <a:pt x="408560" y="38862"/>
                </a:lnTo>
                <a:lnTo>
                  <a:pt x="392177" y="43180"/>
                </a:lnTo>
                <a:lnTo>
                  <a:pt x="373507" y="43180"/>
                </a:lnTo>
                <a:lnTo>
                  <a:pt x="364110" y="43180"/>
                </a:lnTo>
                <a:lnTo>
                  <a:pt x="354839" y="41020"/>
                </a:lnTo>
                <a:lnTo>
                  <a:pt x="350140" y="38862"/>
                </a:lnTo>
                <a:lnTo>
                  <a:pt x="343154" y="36702"/>
                </a:lnTo>
                <a:lnTo>
                  <a:pt x="329185" y="28066"/>
                </a:lnTo>
                <a:lnTo>
                  <a:pt x="312802" y="21589"/>
                </a:lnTo>
                <a:lnTo>
                  <a:pt x="298831" y="12953"/>
                </a:lnTo>
                <a:lnTo>
                  <a:pt x="282449" y="6476"/>
                </a:lnTo>
                <a:lnTo>
                  <a:pt x="270765" y="4318"/>
                </a:lnTo>
                <a:lnTo>
                  <a:pt x="261493" y="2158"/>
                </a:lnTo>
                <a:lnTo>
                  <a:pt x="254508" y="0"/>
                </a:lnTo>
                <a:lnTo>
                  <a:pt x="245111" y="0"/>
                </a:lnTo>
                <a:lnTo>
                  <a:pt x="228728" y="2158"/>
                </a:lnTo>
                <a:lnTo>
                  <a:pt x="221742" y="2158"/>
                </a:lnTo>
                <a:lnTo>
                  <a:pt x="217043" y="4318"/>
                </a:lnTo>
                <a:lnTo>
                  <a:pt x="205487" y="6476"/>
                </a:lnTo>
                <a:lnTo>
                  <a:pt x="196089" y="12953"/>
                </a:lnTo>
                <a:lnTo>
                  <a:pt x="175133" y="25907"/>
                </a:lnTo>
                <a:lnTo>
                  <a:pt x="168021" y="28066"/>
                </a:lnTo>
                <a:lnTo>
                  <a:pt x="158751" y="34544"/>
                </a:lnTo>
                <a:lnTo>
                  <a:pt x="154052" y="34544"/>
                </a:lnTo>
                <a:lnTo>
                  <a:pt x="144780" y="36702"/>
                </a:lnTo>
                <a:lnTo>
                  <a:pt x="135382" y="36702"/>
                </a:lnTo>
                <a:lnTo>
                  <a:pt x="130683" y="34544"/>
                </a:lnTo>
                <a:lnTo>
                  <a:pt x="123699" y="32384"/>
                </a:lnTo>
                <a:lnTo>
                  <a:pt x="121413" y="28066"/>
                </a:lnTo>
                <a:lnTo>
                  <a:pt x="114428" y="28066"/>
                </a:lnTo>
                <a:lnTo>
                  <a:pt x="109728" y="32384"/>
                </a:lnTo>
                <a:lnTo>
                  <a:pt x="105029" y="32384"/>
                </a:lnTo>
                <a:lnTo>
                  <a:pt x="98044" y="28066"/>
                </a:lnTo>
                <a:lnTo>
                  <a:pt x="84075" y="28066"/>
                </a:lnTo>
                <a:lnTo>
                  <a:pt x="72391" y="28066"/>
                </a:lnTo>
                <a:lnTo>
                  <a:pt x="72391" y="32384"/>
                </a:lnTo>
                <a:lnTo>
                  <a:pt x="74677" y="34544"/>
                </a:lnTo>
                <a:lnTo>
                  <a:pt x="81662" y="43180"/>
                </a:lnTo>
                <a:lnTo>
                  <a:pt x="88646" y="47497"/>
                </a:lnTo>
                <a:lnTo>
                  <a:pt x="93345" y="56133"/>
                </a:lnTo>
                <a:lnTo>
                  <a:pt x="65405" y="62611"/>
                </a:lnTo>
                <a:lnTo>
                  <a:pt x="46737" y="62611"/>
                </a:lnTo>
                <a:lnTo>
                  <a:pt x="25654" y="62611"/>
                </a:lnTo>
                <a:lnTo>
                  <a:pt x="18669" y="67056"/>
                </a:lnTo>
                <a:lnTo>
                  <a:pt x="9399" y="75691"/>
                </a:lnTo>
                <a:lnTo>
                  <a:pt x="2287" y="84327"/>
                </a:lnTo>
                <a:lnTo>
                  <a:pt x="0" y="90805"/>
                </a:lnTo>
                <a:lnTo>
                  <a:pt x="0" y="92963"/>
                </a:lnTo>
                <a:lnTo>
                  <a:pt x="0" y="95122"/>
                </a:lnTo>
                <a:lnTo>
                  <a:pt x="6986" y="97282"/>
                </a:lnTo>
                <a:lnTo>
                  <a:pt x="11685" y="99440"/>
                </a:lnTo>
                <a:lnTo>
                  <a:pt x="18669" y="101600"/>
                </a:lnTo>
                <a:lnTo>
                  <a:pt x="18669" y="105918"/>
                </a:lnTo>
                <a:lnTo>
                  <a:pt x="20955" y="112395"/>
                </a:lnTo>
                <a:lnTo>
                  <a:pt x="30353" y="125349"/>
                </a:lnTo>
                <a:lnTo>
                  <a:pt x="28067" y="131826"/>
                </a:lnTo>
                <a:lnTo>
                  <a:pt x="25654" y="133984"/>
                </a:lnTo>
                <a:lnTo>
                  <a:pt x="20955" y="133984"/>
                </a:lnTo>
                <a:lnTo>
                  <a:pt x="20955" y="151257"/>
                </a:lnTo>
                <a:lnTo>
                  <a:pt x="37339" y="151257"/>
                </a:lnTo>
                <a:lnTo>
                  <a:pt x="37339" y="157733"/>
                </a:lnTo>
                <a:lnTo>
                  <a:pt x="39625" y="162051"/>
                </a:lnTo>
                <a:lnTo>
                  <a:pt x="42038" y="168528"/>
                </a:lnTo>
                <a:lnTo>
                  <a:pt x="44324" y="170688"/>
                </a:lnTo>
                <a:lnTo>
                  <a:pt x="53721" y="181482"/>
                </a:lnTo>
                <a:lnTo>
                  <a:pt x="60706" y="190119"/>
                </a:lnTo>
                <a:lnTo>
                  <a:pt x="60706" y="192277"/>
                </a:lnTo>
                <a:lnTo>
                  <a:pt x="60706" y="196595"/>
                </a:lnTo>
                <a:lnTo>
                  <a:pt x="65405" y="201040"/>
                </a:lnTo>
                <a:lnTo>
                  <a:pt x="69978" y="205358"/>
                </a:lnTo>
                <a:lnTo>
                  <a:pt x="81662" y="211836"/>
                </a:lnTo>
                <a:lnTo>
                  <a:pt x="95758" y="218313"/>
                </a:lnTo>
                <a:lnTo>
                  <a:pt x="112015" y="224789"/>
                </a:lnTo>
                <a:lnTo>
                  <a:pt x="130683" y="231266"/>
                </a:lnTo>
                <a:lnTo>
                  <a:pt x="144780" y="231266"/>
                </a:lnTo>
                <a:lnTo>
                  <a:pt x="154052" y="235584"/>
                </a:lnTo>
                <a:lnTo>
                  <a:pt x="158751" y="235584"/>
                </a:lnTo>
                <a:lnTo>
                  <a:pt x="161037" y="229107"/>
                </a:lnTo>
                <a:lnTo>
                  <a:pt x="163450" y="218313"/>
                </a:lnTo>
                <a:lnTo>
                  <a:pt x="158751" y="218313"/>
                </a:lnTo>
                <a:lnTo>
                  <a:pt x="154052" y="211836"/>
                </a:lnTo>
                <a:lnTo>
                  <a:pt x="161037" y="209676"/>
                </a:lnTo>
                <a:lnTo>
                  <a:pt x="165736" y="207518"/>
                </a:lnTo>
                <a:lnTo>
                  <a:pt x="172720" y="207518"/>
                </a:lnTo>
                <a:lnTo>
                  <a:pt x="184404" y="209676"/>
                </a:lnTo>
                <a:lnTo>
                  <a:pt x="186691" y="211836"/>
                </a:lnTo>
                <a:lnTo>
                  <a:pt x="191390" y="211836"/>
                </a:lnTo>
                <a:lnTo>
                  <a:pt x="198375" y="218313"/>
                </a:lnTo>
                <a:lnTo>
                  <a:pt x="207773" y="226949"/>
                </a:lnTo>
                <a:lnTo>
                  <a:pt x="214757" y="231266"/>
                </a:lnTo>
                <a:lnTo>
                  <a:pt x="219456" y="239902"/>
                </a:lnTo>
                <a:lnTo>
                  <a:pt x="228728" y="244220"/>
                </a:lnTo>
                <a:lnTo>
                  <a:pt x="238126" y="246380"/>
                </a:lnTo>
                <a:lnTo>
                  <a:pt x="240412" y="246380"/>
                </a:lnTo>
                <a:lnTo>
                  <a:pt x="245111" y="244220"/>
                </a:lnTo>
                <a:lnTo>
                  <a:pt x="249810" y="239902"/>
                </a:lnTo>
                <a:lnTo>
                  <a:pt x="252095" y="239902"/>
                </a:lnTo>
                <a:lnTo>
                  <a:pt x="259080" y="231266"/>
                </a:lnTo>
                <a:lnTo>
                  <a:pt x="266066" y="226949"/>
                </a:lnTo>
                <a:lnTo>
                  <a:pt x="270765" y="218313"/>
                </a:lnTo>
                <a:lnTo>
                  <a:pt x="277750" y="211836"/>
                </a:lnTo>
                <a:lnTo>
                  <a:pt x="282449" y="209676"/>
                </a:lnTo>
                <a:lnTo>
                  <a:pt x="291846" y="207518"/>
                </a:lnTo>
                <a:lnTo>
                  <a:pt x="296418" y="209676"/>
                </a:lnTo>
                <a:lnTo>
                  <a:pt x="298831" y="211836"/>
                </a:lnTo>
                <a:lnTo>
                  <a:pt x="301117" y="211836"/>
                </a:lnTo>
                <a:lnTo>
                  <a:pt x="308103" y="218313"/>
                </a:lnTo>
                <a:lnTo>
                  <a:pt x="310516" y="218313"/>
                </a:lnTo>
                <a:lnTo>
                  <a:pt x="312802" y="218313"/>
                </a:lnTo>
                <a:lnTo>
                  <a:pt x="317501" y="218313"/>
                </a:lnTo>
                <a:lnTo>
                  <a:pt x="319787" y="218313"/>
                </a:lnTo>
                <a:lnTo>
                  <a:pt x="322200" y="211836"/>
                </a:lnTo>
                <a:lnTo>
                  <a:pt x="324486" y="209676"/>
                </a:lnTo>
                <a:lnTo>
                  <a:pt x="343154" y="209676"/>
                </a:lnTo>
                <a:lnTo>
                  <a:pt x="340868" y="216153"/>
                </a:lnTo>
                <a:lnTo>
                  <a:pt x="338455" y="220471"/>
                </a:lnTo>
                <a:lnTo>
                  <a:pt x="336169" y="222631"/>
                </a:lnTo>
                <a:lnTo>
                  <a:pt x="331470" y="224789"/>
                </a:lnTo>
                <a:lnTo>
                  <a:pt x="329185" y="226949"/>
                </a:lnTo>
                <a:lnTo>
                  <a:pt x="331470" y="235584"/>
                </a:lnTo>
                <a:lnTo>
                  <a:pt x="331470" y="244220"/>
                </a:lnTo>
                <a:lnTo>
                  <a:pt x="338455" y="261493"/>
                </a:lnTo>
                <a:lnTo>
                  <a:pt x="347853" y="25933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3" name="Freeform 663"/>
          <p:cNvSpPr/>
          <p:nvPr/>
        </p:nvSpPr>
        <p:spPr>
          <a:xfrm>
            <a:off x="7353300" y="3264409"/>
            <a:ext cx="35814" cy="52705"/>
          </a:xfrm>
          <a:custGeom>
            <a:avLst/>
            <a:gdLst/>
            <a:ahLst/>
            <a:cxnLst/>
            <a:rect l="0" t="0" r="0" b="0"/>
            <a:pathLst>
              <a:path w="35814" h="52705">
                <a:moveTo>
                  <a:pt x="0" y="25272"/>
                </a:moveTo>
                <a:lnTo>
                  <a:pt x="0" y="23240"/>
                </a:lnTo>
                <a:lnTo>
                  <a:pt x="2285" y="19050"/>
                </a:lnTo>
                <a:lnTo>
                  <a:pt x="4444" y="16890"/>
                </a:lnTo>
                <a:lnTo>
                  <a:pt x="4444" y="12700"/>
                </a:lnTo>
                <a:lnTo>
                  <a:pt x="4444" y="6350"/>
                </a:lnTo>
                <a:lnTo>
                  <a:pt x="2285" y="0"/>
                </a:lnTo>
                <a:lnTo>
                  <a:pt x="22352" y="0"/>
                </a:lnTo>
                <a:lnTo>
                  <a:pt x="24638" y="6350"/>
                </a:lnTo>
                <a:lnTo>
                  <a:pt x="26923" y="10540"/>
                </a:lnTo>
                <a:lnTo>
                  <a:pt x="33655" y="16890"/>
                </a:lnTo>
                <a:lnTo>
                  <a:pt x="33655" y="21082"/>
                </a:lnTo>
                <a:lnTo>
                  <a:pt x="35814" y="25272"/>
                </a:lnTo>
                <a:lnTo>
                  <a:pt x="33655" y="27432"/>
                </a:lnTo>
                <a:lnTo>
                  <a:pt x="31368" y="31622"/>
                </a:lnTo>
                <a:lnTo>
                  <a:pt x="24638" y="42163"/>
                </a:lnTo>
                <a:lnTo>
                  <a:pt x="22352" y="44322"/>
                </a:lnTo>
                <a:lnTo>
                  <a:pt x="15747" y="46482"/>
                </a:lnTo>
                <a:lnTo>
                  <a:pt x="11176" y="52705"/>
                </a:lnTo>
                <a:lnTo>
                  <a:pt x="4444" y="40132"/>
                </a:lnTo>
                <a:lnTo>
                  <a:pt x="0" y="31622"/>
                </a:lnTo>
                <a:lnTo>
                  <a:pt x="0" y="2527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4" name="Freeform 664"/>
          <p:cNvSpPr/>
          <p:nvPr/>
        </p:nvSpPr>
        <p:spPr>
          <a:xfrm>
            <a:off x="7353300" y="3264409"/>
            <a:ext cx="35814" cy="52705"/>
          </a:xfrm>
          <a:custGeom>
            <a:avLst/>
            <a:gdLst/>
            <a:ahLst/>
            <a:cxnLst/>
            <a:rect l="0" t="0" r="0" b="0"/>
            <a:pathLst>
              <a:path w="35814" h="52705">
                <a:moveTo>
                  <a:pt x="0" y="25272"/>
                </a:moveTo>
                <a:lnTo>
                  <a:pt x="0" y="23240"/>
                </a:lnTo>
                <a:lnTo>
                  <a:pt x="2285" y="19050"/>
                </a:lnTo>
                <a:lnTo>
                  <a:pt x="4444" y="16890"/>
                </a:lnTo>
                <a:lnTo>
                  <a:pt x="4444" y="12700"/>
                </a:lnTo>
                <a:lnTo>
                  <a:pt x="4444" y="6350"/>
                </a:lnTo>
                <a:lnTo>
                  <a:pt x="2285" y="0"/>
                </a:lnTo>
                <a:lnTo>
                  <a:pt x="22352" y="0"/>
                </a:lnTo>
                <a:lnTo>
                  <a:pt x="24638" y="6350"/>
                </a:lnTo>
                <a:lnTo>
                  <a:pt x="26923" y="10540"/>
                </a:lnTo>
                <a:lnTo>
                  <a:pt x="33655" y="16890"/>
                </a:lnTo>
                <a:lnTo>
                  <a:pt x="33655" y="21082"/>
                </a:lnTo>
                <a:lnTo>
                  <a:pt x="35814" y="25272"/>
                </a:lnTo>
                <a:lnTo>
                  <a:pt x="33655" y="27432"/>
                </a:lnTo>
                <a:lnTo>
                  <a:pt x="31368" y="31622"/>
                </a:lnTo>
                <a:lnTo>
                  <a:pt x="24638" y="42163"/>
                </a:lnTo>
                <a:lnTo>
                  <a:pt x="22352" y="44322"/>
                </a:lnTo>
                <a:lnTo>
                  <a:pt x="15747" y="46482"/>
                </a:lnTo>
                <a:lnTo>
                  <a:pt x="11176" y="52705"/>
                </a:lnTo>
                <a:lnTo>
                  <a:pt x="4444" y="40132"/>
                </a:lnTo>
                <a:lnTo>
                  <a:pt x="0" y="31622"/>
                </a:lnTo>
                <a:lnTo>
                  <a:pt x="0" y="2527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5" name="Freeform 665"/>
          <p:cNvSpPr/>
          <p:nvPr/>
        </p:nvSpPr>
        <p:spPr>
          <a:xfrm>
            <a:off x="7411211" y="3300985"/>
            <a:ext cx="249174" cy="229488"/>
          </a:xfrm>
          <a:custGeom>
            <a:avLst/>
            <a:gdLst/>
            <a:ahLst/>
            <a:cxnLst/>
            <a:rect l="0" t="0" r="0" b="0"/>
            <a:pathLst>
              <a:path w="249174" h="229488">
                <a:moveTo>
                  <a:pt x="137415" y="8636"/>
                </a:moveTo>
                <a:lnTo>
                  <a:pt x="146685" y="30352"/>
                </a:lnTo>
                <a:lnTo>
                  <a:pt x="153670" y="41148"/>
                </a:lnTo>
                <a:lnTo>
                  <a:pt x="158370" y="47625"/>
                </a:lnTo>
                <a:lnTo>
                  <a:pt x="165355" y="54101"/>
                </a:lnTo>
                <a:lnTo>
                  <a:pt x="169927" y="54101"/>
                </a:lnTo>
                <a:lnTo>
                  <a:pt x="176911" y="56261"/>
                </a:lnTo>
                <a:lnTo>
                  <a:pt x="181610" y="54101"/>
                </a:lnTo>
                <a:lnTo>
                  <a:pt x="197867" y="54101"/>
                </a:lnTo>
                <a:lnTo>
                  <a:pt x="211836" y="47625"/>
                </a:lnTo>
                <a:lnTo>
                  <a:pt x="225807" y="47625"/>
                </a:lnTo>
                <a:lnTo>
                  <a:pt x="232792" y="45465"/>
                </a:lnTo>
                <a:lnTo>
                  <a:pt x="239777" y="47625"/>
                </a:lnTo>
                <a:lnTo>
                  <a:pt x="242190" y="47625"/>
                </a:lnTo>
                <a:lnTo>
                  <a:pt x="242190" y="49783"/>
                </a:lnTo>
                <a:lnTo>
                  <a:pt x="244475" y="54101"/>
                </a:lnTo>
                <a:lnTo>
                  <a:pt x="249174" y="58419"/>
                </a:lnTo>
                <a:lnTo>
                  <a:pt x="249174" y="67056"/>
                </a:lnTo>
                <a:lnTo>
                  <a:pt x="249174" y="75819"/>
                </a:lnTo>
                <a:lnTo>
                  <a:pt x="244475" y="82295"/>
                </a:lnTo>
                <a:lnTo>
                  <a:pt x="242190" y="88773"/>
                </a:lnTo>
                <a:lnTo>
                  <a:pt x="239777" y="95250"/>
                </a:lnTo>
                <a:lnTo>
                  <a:pt x="230506" y="103886"/>
                </a:lnTo>
                <a:lnTo>
                  <a:pt x="223520" y="108204"/>
                </a:lnTo>
                <a:lnTo>
                  <a:pt x="218821" y="112521"/>
                </a:lnTo>
                <a:lnTo>
                  <a:pt x="209550" y="121285"/>
                </a:lnTo>
                <a:lnTo>
                  <a:pt x="204852" y="123444"/>
                </a:lnTo>
                <a:lnTo>
                  <a:pt x="200280" y="127762"/>
                </a:lnTo>
                <a:lnTo>
                  <a:pt x="197867" y="132080"/>
                </a:lnTo>
                <a:lnTo>
                  <a:pt x="195581" y="138556"/>
                </a:lnTo>
                <a:lnTo>
                  <a:pt x="195581" y="145033"/>
                </a:lnTo>
                <a:lnTo>
                  <a:pt x="195581" y="151511"/>
                </a:lnTo>
                <a:lnTo>
                  <a:pt x="179324" y="147193"/>
                </a:lnTo>
                <a:lnTo>
                  <a:pt x="165355" y="151511"/>
                </a:lnTo>
                <a:lnTo>
                  <a:pt x="158370" y="147193"/>
                </a:lnTo>
                <a:lnTo>
                  <a:pt x="158370" y="160146"/>
                </a:lnTo>
                <a:lnTo>
                  <a:pt x="158370" y="164592"/>
                </a:lnTo>
                <a:lnTo>
                  <a:pt x="153670" y="173227"/>
                </a:lnTo>
                <a:lnTo>
                  <a:pt x="148971" y="175387"/>
                </a:lnTo>
                <a:lnTo>
                  <a:pt x="153670" y="179705"/>
                </a:lnTo>
                <a:lnTo>
                  <a:pt x="144399" y="181863"/>
                </a:lnTo>
                <a:lnTo>
                  <a:pt x="139700" y="181863"/>
                </a:lnTo>
                <a:lnTo>
                  <a:pt x="130430" y="186181"/>
                </a:lnTo>
                <a:lnTo>
                  <a:pt x="128017" y="188340"/>
                </a:lnTo>
                <a:lnTo>
                  <a:pt x="125731" y="190500"/>
                </a:lnTo>
                <a:lnTo>
                  <a:pt x="123445" y="194818"/>
                </a:lnTo>
                <a:lnTo>
                  <a:pt x="118745" y="207771"/>
                </a:lnTo>
                <a:lnTo>
                  <a:pt x="116459" y="212217"/>
                </a:lnTo>
                <a:lnTo>
                  <a:pt x="114046" y="214375"/>
                </a:lnTo>
                <a:lnTo>
                  <a:pt x="111760" y="214375"/>
                </a:lnTo>
                <a:lnTo>
                  <a:pt x="102490" y="220852"/>
                </a:lnTo>
                <a:lnTo>
                  <a:pt x="90806" y="220852"/>
                </a:lnTo>
                <a:lnTo>
                  <a:pt x="74549" y="220852"/>
                </a:lnTo>
                <a:lnTo>
                  <a:pt x="67565" y="223012"/>
                </a:lnTo>
                <a:lnTo>
                  <a:pt x="58167" y="223012"/>
                </a:lnTo>
                <a:lnTo>
                  <a:pt x="46609" y="227330"/>
                </a:lnTo>
                <a:lnTo>
                  <a:pt x="39624" y="229488"/>
                </a:lnTo>
                <a:lnTo>
                  <a:pt x="0" y="173227"/>
                </a:lnTo>
                <a:lnTo>
                  <a:pt x="0" y="155829"/>
                </a:lnTo>
                <a:lnTo>
                  <a:pt x="102490" y="103886"/>
                </a:lnTo>
                <a:lnTo>
                  <a:pt x="102490" y="43306"/>
                </a:lnTo>
                <a:lnTo>
                  <a:pt x="83820" y="32512"/>
                </a:lnTo>
                <a:lnTo>
                  <a:pt x="135002" y="0"/>
                </a:lnTo>
                <a:lnTo>
                  <a:pt x="137415" y="863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6" name="Freeform 666"/>
          <p:cNvSpPr/>
          <p:nvPr/>
        </p:nvSpPr>
        <p:spPr>
          <a:xfrm>
            <a:off x="7411211" y="3300985"/>
            <a:ext cx="249174" cy="229488"/>
          </a:xfrm>
          <a:custGeom>
            <a:avLst/>
            <a:gdLst/>
            <a:ahLst/>
            <a:cxnLst/>
            <a:rect l="0" t="0" r="0" b="0"/>
            <a:pathLst>
              <a:path w="249174" h="229488">
                <a:moveTo>
                  <a:pt x="137415" y="8636"/>
                </a:moveTo>
                <a:lnTo>
                  <a:pt x="146685" y="30352"/>
                </a:lnTo>
                <a:lnTo>
                  <a:pt x="153670" y="41148"/>
                </a:lnTo>
                <a:lnTo>
                  <a:pt x="158370" y="47625"/>
                </a:lnTo>
                <a:lnTo>
                  <a:pt x="165355" y="54101"/>
                </a:lnTo>
                <a:lnTo>
                  <a:pt x="169927" y="54101"/>
                </a:lnTo>
                <a:lnTo>
                  <a:pt x="176911" y="56261"/>
                </a:lnTo>
                <a:lnTo>
                  <a:pt x="181610" y="54101"/>
                </a:lnTo>
                <a:lnTo>
                  <a:pt x="197867" y="54101"/>
                </a:lnTo>
                <a:lnTo>
                  <a:pt x="211836" y="47625"/>
                </a:lnTo>
                <a:lnTo>
                  <a:pt x="225807" y="47625"/>
                </a:lnTo>
                <a:lnTo>
                  <a:pt x="232792" y="45465"/>
                </a:lnTo>
                <a:lnTo>
                  <a:pt x="239777" y="47625"/>
                </a:lnTo>
                <a:lnTo>
                  <a:pt x="242190" y="47625"/>
                </a:lnTo>
                <a:lnTo>
                  <a:pt x="242190" y="49783"/>
                </a:lnTo>
                <a:lnTo>
                  <a:pt x="244475" y="54101"/>
                </a:lnTo>
                <a:lnTo>
                  <a:pt x="249174" y="58419"/>
                </a:lnTo>
                <a:lnTo>
                  <a:pt x="249174" y="67056"/>
                </a:lnTo>
                <a:lnTo>
                  <a:pt x="249174" y="75819"/>
                </a:lnTo>
                <a:lnTo>
                  <a:pt x="244475" y="82295"/>
                </a:lnTo>
                <a:lnTo>
                  <a:pt x="242190" y="88773"/>
                </a:lnTo>
                <a:lnTo>
                  <a:pt x="239777" y="95250"/>
                </a:lnTo>
                <a:lnTo>
                  <a:pt x="230506" y="103886"/>
                </a:lnTo>
                <a:lnTo>
                  <a:pt x="223520" y="108204"/>
                </a:lnTo>
                <a:lnTo>
                  <a:pt x="218821" y="112521"/>
                </a:lnTo>
                <a:lnTo>
                  <a:pt x="209550" y="121285"/>
                </a:lnTo>
                <a:lnTo>
                  <a:pt x="204852" y="123444"/>
                </a:lnTo>
                <a:lnTo>
                  <a:pt x="200280" y="127762"/>
                </a:lnTo>
                <a:lnTo>
                  <a:pt x="197867" y="132080"/>
                </a:lnTo>
                <a:lnTo>
                  <a:pt x="195581" y="138556"/>
                </a:lnTo>
                <a:lnTo>
                  <a:pt x="195581" y="145033"/>
                </a:lnTo>
                <a:lnTo>
                  <a:pt x="195581" y="151511"/>
                </a:lnTo>
                <a:lnTo>
                  <a:pt x="179324" y="147193"/>
                </a:lnTo>
                <a:lnTo>
                  <a:pt x="165355" y="151511"/>
                </a:lnTo>
                <a:lnTo>
                  <a:pt x="158370" y="147193"/>
                </a:lnTo>
                <a:lnTo>
                  <a:pt x="158370" y="160146"/>
                </a:lnTo>
                <a:lnTo>
                  <a:pt x="158370" y="164592"/>
                </a:lnTo>
                <a:lnTo>
                  <a:pt x="153670" y="173227"/>
                </a:lnTo>
                <a:lnTo>
                  <a:pt x="148971" y="175387"/>
                </a:lnTo>
                <a:lnTo>
                  <a:pt x="153670" y="179705"/>
                </a:lnTo>
                <a:lnTo>
                  <a:pt x="144399" y="181863"/>
                </a:lnTo>
                <a:lnTo>
                  <a:pt x="139700" y="181863"/>
                </a:lnTo>
                <a:lnTo>
                  <a:pt x="130430" y="186181"/>
                </a:lnTo>
                <a:lnTo>
                  <a:pt x="128017" y="188340"/>
                </a:lnTo>
                <a:lnTo>
                  <a:pt x="125731" y="190500"/>
                </a:lnTo>
                <a:lnTo>
                  <a:pt x="123445" y="194818"/>
                </a:lnTo>
                <a:lnTo>
                  <a:pt x="118745" y="207771"/>
                </a:lnTo>
                <a:lnTo>
                  <a:pt x="116459" y="212217"/>
                </a:lnTo>
                <a:lnTo>
                  <a:pt x="114046" y="214375"/>
                </a:lnTo>
                <a:lnTo>
                  <a:pt x="111760" y="214375"/>
                </a:lnTo>
                <a:lnTo>
                  <a:pt x="102490" y="220852"/>
                </a:lnTo>
                <a:lnTo>
                  <a:pt x="90806" y="220852"/>
                </a:lnTo>
                <a:lnTo>
                  <a:pt x="74549" y="220852"/>
                </a:lnTo>
                <a:lnTo>
                  <a:pt x="67565" y="223012"/>
                </a:lnTo>
                <a:lnTo>
                  <a:pt x="58167" y="223012"/>
                </a:lnTo>
                <a:lnTo>
                  <a:pt x="46609" y="227330"/>
                </a:lnTo>
                <a:lnTo>
                  <a:pt x="39624" y="229488"/>
                </a:lnTo>
                <a:lnTo>
                  <a:pt x="0" y="173227"/>
                </a:lnTo>
                <a:lnTo>
                  <a:pt x="0" y="155829"/>
                </a:lnTo>
                <a:lnTo>
                  <a:pt x="102490" y="103886"/>
                </a:lnTo>
                <a:lnTo>
                  <a:pt x="102490" y="43306"/>
                </a:lnTo>
                <a:lnTo>
                  <a:pt x="83820" y="32512"/>
                </a:lnTo>
                <a:lnTo>
                  <a:pt x="135002" y="0"/>
                </a:lnTo>
                <a:lnTo>
                  <a:pt x="137415" y="863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7" name="Freeform 667"/>
          <p:cNvSpPr/>
          <p:nvPr/>
        </p:nvSpPr>
        <p:spPr>
          <a:xfrm>
            <a:off x="7519416" y="3250692"/>
            <a:ext cx="38735" cy="35814"/>
          </a:xfrm>
          <a:custGeom>
            <a:avLst/>
            <a:gdLst/>
            <a:ahLst/>
            <a:cxnLst/>
            <a:rect l="0" t="0" r="0" b="0"/>
            <a:pathLst>
              <a:path w="38735" h="35814">
                <a:moveTo>
                  <a:pt x="2413" y="13462"/>
                </a:moveTo>
                <a:lnTo>
                  <a:pt x="19303" y="0"/>
                </a:lnTo>
                <a:lnTo>
                  <a:pt x="29082" y="13462"/>
                </a:lnTo>
                <a:lnTo>
                  <a:pt x="38735" y="29083"/>
                </a:lnTo>
                <a:lnTo>
                  <a:pt x="29082" y="35814"/>
                </a:lnTo>
                <a:lnTo>
                  <a:pt x="19303" y="35814"/>
                </a:lnTo>
                <a:lnTo>
                  <a:pt x="14477" y="35814"/>
                </a:lnTo>
                <a:lnTo>
                  <a:pt x="12065" y="31369"/>
                </a:lnTo>
                <a:lnTo>
                  <a:pt x="7239" y="29083"/>
                </a:lnTo>
                <a:lnTo>
                  <a:pt x="4826" y="26924"/>
                </a:lnTo>
                <a:lnTo>
                  <a:pt x="0" y="11176"/>
                </a:lnTo>
                <a:lnTo>
                  <a:pt x="2413" y="1346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8" name="Freeform 668"/>
          <p:cNvSpPr/>
          <p:nvPr/>
        </p:nvSpPr>
        <p:spPr>
          <a:xfrm>
            <a:off x="7519416" y="3250692"/>
            <a:ext cx="38735" cy="35814"/>
          </a:xfrm>
          <a:custGeom>
            <a:avLst/>
            <a:gdLst/>
            <a:ahLst/>
            <a:cxnLst/>
            <a:rect l="0" t="0" r="0" b="0"/>
            <a:pathLst>
              <a:path w="38735" h="35814">
                <a:moveTo>
                  <a:pt x="2413" y="13462"/>
                </a:moveTo>
                <a:lnTo>
                  <a:pt x="19303" y="0"/>
                </a:lnTo>
                <a:lnTo>
                  <a:pt x="29082" y="13462"/>
                </a:lnTo>
                <a:lnTo>
                  <a:pt x="38735" y="29083"/>
                </a:lnTo>
                <a:lnTo>
                  <a:pt x="29082" y="35814"/>
                </a:lnTo>
                <a:lnTo>
                  <a:pt x="19303" y="35814"/>
                </a:lnTo>
                <a:lnTo>
                  <a:pt x="14477" y="35814"/>
                </a:lnTo>
                <a:lnTo>
                  <a:pt x="12065" y="31369"/>
                </a:lnTo>
                <a:lnTo>
                  <a:pt x="7239" y="29083"/>
                </a:lnTo>
                <a:lnTo>
                  <a:pt x="4826" y="26924"/>
                </a:lnTo>
                <a:lnTo>
                  <a:pt x="0" y="11176"/>
                </a:lnTo>
                <a:lnTo>
                  <a:pt x="2413" y="1346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69" name="Freeform 669"/>
          <p:cNvSpPr/>
          <p:nvPr/>
        </p:nvSpPr>
        <p:spPr>
          <a:xfrm>
            <a:off x="7356347" y="3264409"/>
            <a:ext cx="194310" cy="81661"/>
          </a:xfrm>
          <a:custGeom>
            <a:avLst/>
            <a:gdLst/>
            <a:ahLst/>
            <a:cxnLst/>
            <a:rect l="0" t="0" r="0" b="0"/>
            <a:pathLst>
              <a:path w="194310" h="81661">
                <a:moveTo>
                  <a:pt x="140462" y="68833"/>
                </a:moveTo>
                <a:lnTo>
                  <a:pt x="194310" y="36576"/>
                </a:lnTo>
                <a:lnTo>
                  <a:pt x="191897" y="27939"/>
                </a:lnTo>
                <a:lnTo>
                  <a:pt x="187198" y="17145"/>
                </a:lnTo>
                <a:lnTo>
                  <a:pt x="182499" y="21463"/>
                </a:lnTo>
                <a:lnTo>
                  <a:pt x="175514" y="21463"/>
                </a:lnTo>
                <a:lnTo>
                  <a:pt x="170816" y="21463"/>
                </a:lnTo>
                <a:lnTo>
                  <a:pt x="170816" y="19303"/>
                </a:lnTo>
                <a:lnTo>
                  <a:pt x="166117" y="17145"/>
                </a:lnTo>
                <a:lnTo>
                  <a:pt x="163831" y="12953"/>
                </a:lnTo>
                <a:lnTo>
                  <a:pt x="161545" y="0"/>
                </a:lnTo>
                <a:lnTo>
                  <a:pt x="154433" y="14986"/>
                </a:lnTo>
                <a:lnTo>
                  <a:pt x="142748" y="27939"/>
                </a:lnTo>
                <a:lnTo>
                  <a:pt x="131064" y="42926"/>
                </a:lnTo>
                <a:lnTo>
                  <a:pt x="121667" y="55880"/>
                </a:lnTo>
                <a:lnTo>
                  <a:pt x="116968" y="58038"/>
                </a:lnTo>
                <a:lnTo>
                  <a:pt x="109983" y="66675"/>
                </a:lnTo>
                <a:lnTo>
                  <a:pt x="102997" y="68833"/>
                </a:lnTo>
                <a:lnTo>
                  <a:pt x="96012" y="73025"/>
                </a:lnTo>
                <a:lnTo>
                  <a:pt x="86614" y="75183"/>
                </a:lnTo>
                <a:lnTo>
                  <a:pt x="77217" y="77343"/>
                </a:lnTo>
                <a:lnTo>
                  <a:pt x="67819" y="81661"/>
                </a:lnTo>
                <a:lnTo>
                  <a:pt x="56134" y="81661"/>
                </a:lnTo>
                <a:lnTo>
                  <a:pt x="49149" y="77343"/>
                </a:lnTo>
                <a:lnTo>
                  <a:pt x="44450" y="77343"/>
                </a:lnTo>
                <a:lnTo>
                  <a:pt x="37466" y="73025"/>
                </a:lnTo>
                <a:lnTo>
                  <a:pt x="30481" y="73025"/>
                </a:lnTo>
                <a:lnTo>
                  <a:pt x="16384" y="64515"/>
                </a:lnTo>
                <a:lnTo>
                  <a:pt x="6985" y="53720"/>
                </a:lnTo>
                <a:lnTo>
                  <a:pt x="0" y="66675"/>
                </a:lnTo>
                <a:lnTo>
                  <a:pt x="2286" y="66675"/>
                </a:lnTo>
                <a:lnTo>
                  <a:pt x="4699" y="66675"/>
                </a:lnTo>
                <a:lnTo>
                  <a:pt x="6985" y="66675"/>
                </a:lnTo>
                <a:lnTo>
                  <a:pt x="23369" y="58038"/>
                </a:lnTo>
                <a:lnTo>
                  <a:pt x="37466" y="47244"/>
                </a:lnTo>
                <a:lnTo>
                  <a:pt x="44450" y="42926"/>
                </a:lnTo>
                <a:lnTo>
                  <a:pt x="46863" y="42926"/>
                </a:lnTo>
                <a:lnTo>
                  <a:pt x="46863" y="66675"/>
                </a:lnTo>
                <a:lnTo>
                  <a:pt x="140462" y="6883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0" name="Freeform 670"/>
          <p:cNvSpPr/>
          <p:nvPr/>
        </p:nvSpPr>
        <p:spPr>
          <a:xfrm>
            <a:off x="7356347" y="3264409"/>
            <a:ext cx="194310" cy="81661"/>
          </a:xfrm>
          <a:custGeom>
            <a:avLst/>
            <a:gdLst/>
            <a:ahLst/>
            <a:cxnLst/>
            <a:rect l="0" t="0" r="0" b="0"/>
            <a:pathLst>
              <a:path w="194310" h="81661">
                <a:moveTo>
                  <a:pt x="140462" y="68833"/>
                </a:moveTo>
                <a:lnTo>
                  <a:pt x="194310" y="36576"/>
                </a:lnTo>
                <a:lnTo>
                  <a:pt x="191897" y="27939"/>
                </a:lnTo>
                <a:lnTo>
                  <a:pt x="187198" y="17145"/>
                </a:lnTo>
                <a:lnTo>
                  <a:pt x="182499" y="21463"/>
                </a:lnTo>
                <a:lnTo>
                  <a:pt x="175514" y="21463"/>
                </a:lnTo>
                <a:lnTo>
                  <a:pt x="170816" y="21463"/>
                </a:lnTo>
                <a:lnTo>
                  <a:pt x="170816" y="19303"/>
                </a:lnTo>
                <a:lnTo>
                  <a:pt x="166117" y="17145"/>
                </a:lnTo>
                <a:lnTo>
                  <a:pt x="163831" y="12953"/>
                </a:lnTo>
                <a:lnTo>
                  <a:pt x="161545" y="0"/>
                </a:lnTo>
                <a:lnTo>
                  <a:pt x="154433" y="14986"/>
                </a:lnTo>
                <a:lnTo>
                  <a:pt x="142748" y="27939"/>
                </a:lnTo>
                <a:lnTo>
                  <a:pt x="131064" y="42926"/>
                </a:lnTo>
                <a:lnTo>
                  <a:pt x="121667" y="55880"/>
                </a:lnTo>
                <a:lnTo>
                  <a:pt x="116968" y="58038"/>
                </a:lnTo>
                <a:lnTo>
                  <a:pt x="109983" y="66675"/>
                </a:lnTo>
                <a:lnTo>
                  <a:pt x="102997" y="68833"/>
                </a:lnTo>
                <a:lnTo>
                  <a:pt x="96012" y="73025"/>
                </a:lnTo>
                <a:lnTo>
                  <a:pt x="86614" y="75183"/>
                </a:lnTo>
                <a:lnTo>
                  <a:pt x="77217" y="77343"/>
                </a:lnTo>
                <a:lnTo>
                  <a:pt x="67819" y="81661"/>
                </a:lnTo>
                <a:lnTo>
                  <a:pt x="56134" y="81661"/>
                </a:lnTo>
                <a:lnTo>
                  <a:pt x="49149" y="77343"/>
                </a:lnTo>
                <a:lnTo>
                  <a:pt x="44450" y="77343"/>
                </a:lnTo>
                <a:lnTo>
                  <a:pt x="37466" y="73025"/>
                </a:lnTo>
                <a:lnTo>
                  <a:pt x="30481" y="73025"/>
                </a:lnTo>
                <a:lnTo>
                  <a:pt x="16384" y="64515"/>
                </a:lnTo>
                <a:lnTo>
                  <a:pt x="6985" y="53720"/>
                </a:lnTo>
                <a:lnTo>
                  <a:pt x="0" y="66675"/>
                </a:lnTo>
                <a:lnTo>
                  <a:pt x="2286" y="66675"/>
                </a:lnTo>
                <a:lnTo>
                  <a:pt x="4699" y="66675"/>
                </a:lnTo>
                <a:lnTo>
                  <a:pt x="6985" y="66675"/>
                </a:lnTo>
                <a:lnTo>
                  <a:pt x="23369" y="58038"/>
                </a:lnTo>
                <a:lnTo>
                  <a:pt x="37466" y="47244"/>
                </a:lnTo>
                <a:lnTo>
                  <a:pt x="44450" y="42926"/>
                </a:lnTo>
                <a:lnTo>
                  <a:pt x="46863" y="42926"/>
                </a:lnTo>
                <a:lnTo>
                  <a:pt x="46863" y="66675"/>
                </a:lnTo>
                <a:lnTo>
                  <a:pt x="140462" y="6883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1" name="Freeform 671"/>
          <p:cNvSpPr/>
          <p:nvPr/>
        </p:nvSpPr>
        <p:spPr>
          <a:xfrm>
            <a:off x="7106411" y="3459480"/>
            <a:ext cx="346710" cy="209678"/>
          </a:xfrm>
          <a:custGeom>
            <a:avLst/>
            <a:gdLst/>
            <a:ahLst/>
            <a:cxnLst/>
            <a:rect l="0" t="0" r="0" b="0"/>
            <a:pathLst>
              <a:path w="346710" h="209678">
                <a:moveTo>
                  <a:pt x="346710" y="71374"/>
                </a:moveTo>
                <a:lnTo>
                  <a:pt x="304800" y="15113"/>
                </a:lnTo>
                <a:lnTo>
                  <a:pt x="304800" y="0"/>
                </a:lnTo>
                <a:lnTo>
                  <a:pt x="200153" y="25909"/>
                </a:lnTo>
                <a:lnTo>
                  <a:pt x="109347" y="127509"/>
                </a:lnTo>
                <a:lnTo>
                  <a:pt x="102362" y="73534"/>
                </a:lnTo>
                <a:lnTo>
                  <a:pt x="60453" y="62738"/>
                </a:lnTo>
                <a:lnTo>
                  <a:pt x="55881" y="58420"/>
                </a:lnTo>
                <a:lnTo>
                  <a:pt x="53468" y="58420"/>
                </a:lnTo>
                <a:lnTo>
                  <a:pt x="51182" y="62738"/>
                </a:lnTo>
                <a:lnTo>
                  <a:pt x="46482" y="62738"/>
                </a:lnTo>
                <a:lnTo>
                  <a:pt x="44196" y="58420"/>
                </a:lnTo>
                <a:lnTo>
                  <a:pt x="37211" y="56261"/>
                </a:lnTo>
                <a:lnTo>
                  <a:pt x="34925" y="54103"/>
                </a:lnTo>
                <a:lnTo>
                  <a:pt x="30227" y="54103"/>
                </a:lnTo>
                <a:lnTo>
                  <a:pt x="25655" y="54103"/>
                </a:lnTo>
                <a:lnTo>
                  <a:pt x="23242" y="54103"/>
                </a:lnTo>
                <a:lnTo>
                  <a:pt x="18670" y="58420"/>
                </a:lnTo>
                <a:lnTo>
                  <a:pt x="18670" y="62738"/>
                </a:lnTo>
                <a:lnTo>
                  <a:pt x="13970" y="75692"/>
                </a:lnTo>
                <a:lnTo>
                  <a:pt x="11684" y="82169"/>
                </a:lnTo>
                <a:lnTo>
                  <a:pt x="6985" y="103760"/>
                </a:lnTo>
                <a:lnTo>
                  <a:pt x="2286" y="114555"/>
                </a:lnTo>
                <a:lnTo>
                  <a:pt x="0" y="121031"/>
                </a:lnTo>
                <a:lnTo>
                  <a:pt x="4699" y="131826"/>
                </a:lnTo>
                <a:lnTo>
                  <a:pt x="6985" y="142622"/>
                </a:lnTo>
                <a:lnTo>
                  <a:pt x="16257" y="160020"/>
                </a:lnTo>
                <a:lnTo>
                  <a:pt x="23242" y="166497"/>
                </a:lnTo>
                <a:lnTo>
                  <a:pt x="23242" y="172975"/>
                </a:lnTo>
                <a:lnTo>
                  <a:pt x="25655" y="179451"/>
                </a:lnTo>
                <a:lnTo>
                  <a:pt x="27941" y="190247"/>
                </a:lnTo>
                <a:lnTo>
                  <a:pt x="27941" y="209678"/>
                </a:lnTo>
                <a:lnTo>
                  <a:pt x="44196" y="209678"/>
                </a:lnTo>
                <a:lnTo>
                  <a:pt x="53468" y="209678"/>
                </a:lnTo>
                <a:lnTo>
                  <a:pt x="62866" y="205360"/>
                </a:lnTo>
                <a:lnTo>
                  <a:pt x="69850" y="201041"/>
                </a:lnTo>
                <a:lnTo>
                  <a:pt x="76835" y="196723"/>
                </a:lnTo>
                <a:lnTo>
                  <a:pt x="93092" y="188088"/>
                </a:lnTo>
                <a:lnTo>
                  <a:pt x="100077" y="181610"/>
                </a:lnTo>
                <a:lnTo>
                  <a:pt x="109347" y="177293"/>
                </a:lnTo>
                <a:lnTo>
                  <a:pt x="121032" y="172975"/>
                </a:lnTo>
                <a:lnTo>
                  <a:pt x="132589" y="168656"/>
                </a:lnTo>
                <a:lnTo>
                  <a:pt x="158243" y="162179"/>
                </a:lnTo>
                <a:lnTo>
                  <a:pt x="179197" y="160020"/>
                </a:lnTo>
                <a:lnTo>
                  <a:pt x="190755" y="157735"/>
                </a:lnTo>
                <a:lnTo>
                  <a:pt x="200153" y="153416"/>
                </a:lnTo>
                <a:lnTo>
                  <a:pt x="204724" y="151257"/>
                </a:lnTo>
                <a:lnTo>
                  <a:pt x="211709" y="149098"/>
                </a:lnTo>
                <a:lnTo>
                  <a:pt x="216408" y="151257"/>
                </a:lnTo>
                <a:lnTo>
                  <a:pt x="225680" y="151257"/>
                </a:lnTo>
                <a:lnTo>
                  <a:pt x="230379" y="151257"/>
                </a:lnTo>
                <a:lnTo>
                  <a:pt x="234950" y="151257"/>
                </a:lnTo>
                <a:lnTo>
                  <a:pt x="255906" y="144780"/>
                </a:lnTo>
                <a:lnTo>
                  <a:pt x="274574" y="140462"/>
                </a:lnTo>
                <a:lnTo>
                  <a:pt x="283845" y="138304"/>
                </a:lnTo>
                <a:lnTo>
                  <a:pt x="293117" y="131826"/>
                </a:lnTo>
                <a:lnTo>
                  <a:pt x="304800" y="129667"/>
                </a:lnTo>
                <a:lnTo>
                  <a:pt x="311785" y="121031"/>
                </a:lnTo>
                <a:lnTo>
                  <a:pt x="316484" y="116713"/>
                </a:lnTo>
                <a:lnTo>
                  <a:pt x="321057" y="110236"/>
                </a:lnTo>
                <a:lnTo>
                  <a:pt x="325756" y="95124"/>
                </a:lnTo>
                <a:lnTo>
                  <a:pt x="328042" y="86487"/>
                </a:lnTo>
                <a:lnTo>
                  <a:pt x="330328" y="82169"/>
                </a:lnTo>
                <a:lnTo>
                  <a:pt x="337312" y="75692"/>
                </a:lnTo>
                <a:lnTo>
                  <a:pt x="346710" y="7137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2" name="Freeform 672"/>
          <p:cNvSpPr/>
          <p:nvPr/>
        </p:nvSpPr>
        <p:spPr>
          <a:xfrm>
            <a:off x="7106411" y="3459480"/>
            <a:ext cx="346710" cy="209678"/>
          </a:xfrm>
          <a:custGeom>
            <a:avLst/>
            <a:gdLst/>
            <a:ahLst/>
            <a:cxnLst/>
            <a:rect l="0" t="0" r="0" b="0"/>
            <a:pathLst>
              <a:path w="346710" h="209678">
                <a:moveTo>
                  <a:pt x="346710" y="71374"/>
                </a:moveTo>
                <a:lnTo>
                  <a:pt x="304800" y="15113"/>
                </a:lnTo>
                <a:lnTo>
                  <a:pt x="304800" y="0"/>
                </a:lnTo>
                <a:lnTo>
                  <a:pt x="200153" y="25909"/>
                </a:lnTo>
                <a:lnTo>
                  <a:pt x="109347" y="127509"/>
                </a:lnTo>
                <a:lnTo>
                  <a:pt x="102362" y="73534"/>
                </a:lnTo>
                <a:lnTo>
                  <a:pt x="60453" y="62738"/>
                </a:lnTo>
                <a:lnTo>
                  <a:pt x="55881" y="58420"/>
                </a:lnTo>
                <a:lnTo>
                  <a:pt x="53468" y="58420"/>
                </a:lnTo>
                <a:lnTo>
                  <a:pt x="51182" y="62738"/>
                </a:lnTo>
                <a:lnTo>
                  <a:pt x="46482" y="62738"/>
                </a:lnTo>
                <a:lnTo>
                  <a:pt x="44196" y="58420"/>
                </a:lnTo>
                <a:lnTo>
                  <a:pt x="37211" y="56261"/>
                </a:lnTo>
                <a:lnTo>
                  <a:pt x="34925" y="54103"/>
                </a:lnTo>
                <a:lnTo>
                  <a:pt x="30227" y="54103"/>
                </a:lnTo>
                <a:lnTo>
                  <a:pt x="25655" y="54103"/>
                </a:lnTo>
                <a:lnTo>
                  <a:pt x="23242" y="54103"/>
                </a:lnTo>
                <a:lnTo>
                  <a:pt x="18670" y="58420"/>
                </a:lnTo>
                <a:lnTo>
                  <a:pt x="18670" y="62738"/>
                </a:lnTo>
                <a:lnTo>
                  <a:pt x="13970" y="75692"/>
                </a:lnTo>
                <a:lnTo>
                  <a:pt x="11684" y="82169"/>
                </a:lnTo>
                <a:lnTo>
                  <a:pt x="6985" y="103760"/>
                </a:lnTo>
                <a:lnTo>
                  <a:pt x="2286" y="114555"/>
                </a:lnTo>
                <a:lnTo>
                  <a:pt x="0" y="121031"/>
                </a:lnTo>
                <a:lnTo>
                  <a:pt x="4699" y="131826"/>
                </a:lnTo>
                <a:lnTo>
                  <a:pt x="6985" y="142622"/>
                </a:lnTo>
                <a:lnTo>
                  <a:pt x="16257" y="160020"/>
                </a:lnTo>
                <a:lnTo>
                  <a:pt x="23242" y="166497"/>
                </a:lnTo>
                <a:lnTo>
                  <a:pt x="23242" y="172975"/>
                </a:lnTo>
                <a:lnTo>
                  <a:pt x="25655" y="179451"/>
                </a:lnTo>
                <a:lnTo>
                  <a:pt x="27941" y="190247"/>
                </a:lnTo>
                <a:lnTo>
                  <a:pt x="27941" y="209678"/>
                </a:lnTo>
                <a:lnTo>
                  <a:pt x="44196" y="209678"/>
                </a:lnTo>
                <a:lnTo>
                  <a:pt x="53468" y="209678"/>
                </a:lnTo>
                <a:lnTo>
                  <a:pt x="62866" y="205360"/>
                </a:lnTo>
                <a:lnTo>
                  <a:pt x="69850" y="201041"/>
                </a:lnTo>
                <a:lnTo>
                  <a:pt x="76835" y="196723"/>
                </a:lnTo>
                <a:lnTo>
                  <a:pt x="93092" y="188088"/>
                </a:lnTo>
                <a:lnTo>
                  <a:pt x="100077" y="181610"/>
                </a:lnTo>
                <a:lnTo>
                  <a:pt x="109347" y="177293"/>
                </a:lnTo>
                <a:lnTo>
                  <a:pt x="121032" y="172975"/>
                </a:lnTo>
                <a:lnTo>
                  <a:pt x="132589" y="168656"/>
                </a:lnTo>
                <a:lnTo>
                  <a:pt x="158243" y="162179"/>
                </a:lnTo>
                <a:lnTo>
                  <a:pt x="179197" y="160020"/>
                </a:lnTo>
                <a:lnTo>
                  <a:pt x="190755" y="157735"/>
                </a:lnTo>
                <a:lnTo>
                  <a:pt x="200153" y="153416"/>
                </a:lnTo>
                <a:lnTo>
                  <a:pt x="204724" y="151257"/>
                </a:lnTo>
                <a:lnTo>
                  <a:pt x="211709" y="149098"/>
                </a:lnTo>
                <a:lnTo>
                  <a:pt x="216408" y="151257"/>
                </a:lnTo>
                <a:lnTo>
                  <a:pt x="225680" y="151257"/>
                </a:lnTo>
                <a:lnTo>
                  <a:pt x="230379" y="151257"/>
                </a:lnTo>
                <a:lnTo>
                  <a:pt x="234950" y="151257"/>
                </a:lnTo>
                <a:lnTo>
                  <a:pt x="255906" y="144780"/>
                </a:lnTo>
                <a:lnTo>
                  <a:pt x="274574" y="140462"/>
                </a:lnTo>
                <a:lnTo>
                  <a:pt x="283845" y="138304"/>
                </a:lnTo>
                <a:lnTo>
                  <a:pt x="293117" y="131826"/>
                </a:lnTo>
                <a:lnTo>
                  <a:pt x="304800" y="129667"/>
                </a:lnTo>
                <a:lnTo>
                  <a:pt x="311785" y="121031"/>
                </a:lnTo>
                <a:lnTo>
                  <a:pt x="316484" y="116713"/>
                </a:lnTo>
                <a:lnTo>
                  <a:pt x="321057" y="110236"/>
                </a:lnTo>
                <a:lnTo>
                  <a:pt x="325756" y="95124"/>
                </a:lnTo>
                <a:lnTo>
                  <a:pt x="328042" y="86487"/>
                </a:lnTo>
                <a:lnTo>
                  <a:pt x="330328" y="82169"/>
                </a:lnTo>
                <a:lnTo>
                  <a:pt x="337312" y="75692"/>
                </a:lnTo>
                <a:lnTo>
                  <a:pt x="346710" y="7137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3" name="Freeform 673"/>
          <p:cNvSpPr/>
          <p:nvPr/>
        </p:nvSpPr>
        <p:spPr>
          <a:xfrm>
            <a:off x="6242303" y="2089404"/>
            <a:ext cx="84582" cy="38989"/>
          </a:xfrm>
          <a:custGeom>
            <a:avLst/>
            <a:gdLst/>
            <a:ahLst/>
            <a:cxnLst/>
            <a:rect l="0" t="0" r="0" b="0"/>
            <a:pathLst>
              <a:path w="84582" h="38989">
                <a:moveTo>
                  <a:pt x="77470" y="36831"/>
                </a:moveTo>
                <a:lnTo>
                  <a:pt x="84582" y="10795"/>
                </a:lnTo>
                <a:lnTo>
                  <a:pt x="77470" y="6477"/>
                </a:lnTo>
                <a:lnTo>
                  <a:pt x="72772" y="4318"/>
                </a:lnTo>
                <a:lnTo>
                  <a:pt x="58675" y="4318"/>
                </a:lnTo>
                <a:lnTo>
                  <a:pt x="42292" y="2160"/>
                </a:lnTo>
                <a:lnTo>
                  <a:pt x="32893" y="0"/>
                </a:lnTo>
                <a:lnTo>
                  <a:pt x="23495" y="0"/>
                </a:lnTo>
                <a:lnTo>
                  <a:pt x="23495" y="6477"/>
                </a:lnTo>
                <a:lnTo>
                  <a:pt x="23495" y="12955"/>
                </a:lnTo>
                <a:lnTo>
                  <a:pt x="16383" y="12955"/>
                </a:lnTo>
                <a:lnTo>
                  <a:pt x="14098" y="12955"/>
                </a:lnTo>
                <a:lnTo>
                  <a:pt x="6986" y="19431"/>
                </a:lnTo>
                <a:lnTo>
                  <a:pt x="4700" y="23876"/>
                </a:lnTo>
                <a:lnTo>
                  <a:pt x="2287" y="28194"/>
                </a:lnTo>
                <a:lnTo>
                  <a:pt x="0" y="38989"/>
                </a:lnTo>
                <a:lnTo>
                  <a:pt x="79883" y="38989"/>
                </a:lnTo>
                <a:lnTo>
                  <a:pt x="77470" y="3683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4" name="Freeform 674"/>
          <p:cNvSpPr/>
          <p:nvPr/>
        </p:nvSpPr>
        <p:spPr>
          <a:xfrm>
            <a:off x="6242303" y="2089404"/>
            <a:ext cx="84582" cy="38989"/>
          </a:xfrm>
          <a:custGeom>
            <a:avLst/>
            <a:gdLst/>
            <a:ahLst/>
            <a:cxnLst/>
            <a:rect l="0" t="0" r="0" b="0"/>
            <a:pathLst>
              <a:path w="84582" h="38989">
                <a:moveTo>
                  <a:pt x="77470" y="36831"/>
                </a:moveTo>
                <a:lnTo>
                  <a:pt x="84582" y="10795"/>
                </a:lnTo>
                <a:lnTo>
                  <a:pt x="77470" y="6477"/>
                </a:lnTo>
                <a:lnTo>
                  <a:pt x="72772" y="4318"/>
                </a:lnTo>
                <a:lnTo>
                  <a:pt x="58675" y="4318"/>
                </a:lnTo>
                <a:lnTo>
                  <a:pt x="42292" y="2160"/>
                </a:lnTo>
                <a:lnTo>
                  <a:pt x="32893" y="0"/>
                </a:lnTo>
                <a:lnTo>
                  <a:pt x="23495" y="0"/>
                </a:lnTo>
                <a:lnTo>
                  <a:pt x="23495" y="6477"/>
                </a:lnTo>
                <a:lnTo>
                  <a:pt x="23495" y="12955"/>
                </a:lnTo>
                <a:lnTo>
                  <a:pt x="16383" y="12955"/>
                </a:lnTo>
                <a:lnTo>
                  <a:pt x="14098" y="12955"/>
                </a:lnTo>
                <a:lnTo>
                  <a:pt x="6986" y="19431"/>
                </a:lnTo>
                <a:lnTo>
                  <a:pt x="4700" y="23876"/>
                </a:lnTo>
                <a:lnTo>
                  <a:pt x="2287" y="28194"/>
                </a:lnTo>
                <a:lnTo>
                  <a:pt x="0" y="38989"/>
                </a:lnTo>
                <a:lnTo>
                  <a:pt x="79883" y="38989"/>
                </a:lnTo>
                <a:lnTo>
                  <a:pt x="77470" y="3683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5" name="Freeform 675"/>
          <p:cNvSpPr/>
          <p:nvPr/>
        </p:nvSpPr>
        <p:spPr>
          <a:xfrm>
            <a:off x="5708903" y="2601468"/>
            <a:ext cx="37338" cy="35815"/>
          </a:xfrm>
          <a:custGeom>
            <a:avLst/>
            <a:gdLst/>
            <a:ahLst/>
            <a:cxnLst/>
            <a:rect l="0" t="0" r="0" b="0"/>
            <a:pathLst>
              <a:path w="37338" h="35815">
                <a:moveTo>
                  <a:pt x="32639" y="15748"/>
                </a:moveTo>
                <a:lnTo>
                  <a:pt x="25655" y="31369"/>
                </a:lnTo>
                <a:lnTo>
                  <a:pt x="20956" y="35815"/>
                </a:lnTo>
                <a:lnTo>
                  <a:pt x="13970" y="35815"/>
                </a:lnTo>
                <a:lnTo>
                  <a:pt x="2287" y="31369"/>
                </a:lnTo>
                <a:lnTo>
                  <a:pt x="0" y="29084"/>
                </a:lnTo>
                <a:lnTo>
                  <a:pt x="0" y="22353"/>
                </a:lnTo>
                <a:lnTo>
                  <a:pt x="0" y="15748"/>
                </a:lnTo>
                <a:lnTo>
                  <a:pt x="6986" y="0"/>
                </a:lnTo>
                <a:lnTo>
                  <a:pt x="11685" y="0"/>
                </a:lnTo>
                <a:lnTo>
                  <a:pt x="16256" y="0"/>
                </a:lnTo>
                <a:lnTo>
                  <a:pt x="18669" y="2286"/>
                </a:lnTo>
                <a:lnTo>
                  <a:pt x="23368" y="11177"/>
                </a:lnTo>
                <a:lnTo>
                  <a:pt x="32639" y="17907"/>
                </a:lnTo>
                <a:lnTo>
                  <a:pt x="37338" y="29084"/>
                </a:lnTo>
                <a:lnTo>
                  <a:pt x="32639" y="1574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6" name="Freeform 676"/>
          <p:cNvSpPr/>
          <p:nvPr/>
        </p:nvSpPr>
        <p:spPr>
          <a:xfrm>
            <a:off x="5708903" y="2601468"/>
            <a:ext cx="37338" cy="35815"/>
          </a:xfrm>
          <a:custGeom>
            <a:avLst/>
            <a:gdLst/>
            <a:ahLst/>
            <a:cxnLst/>
            <a:rect l="0" t="0" r="0" b="0"/>
            <a:pathLst>
              <a:path w="37338" h="35815">
                <a:moveTo>
                  <a:pt x="32639" y="15748"/>
                </a:moveTo>
                <a:lnTo>
                  <a:pt x="25655" y="31369"/>
                </a:lnTo>
                <a:lnTo>
                  <a:pt x="20956" y="35815"/>
                </a:lnTo>
                <a:lnTo>
                  <a:pt x="13970" y="35815"/>
                </a:lnTo>
                <a:lnTo>
                  <a:pt x="2287" y="31369"/>
                </a:lnTo>
                <a:lnTo>
                  <a:pt x="0" y="29084"/>
                </a:lnTo>
                <a:lnTo>
                  <a:pt x="0" y="22353"/>
                </a:lnTo>
                <a:lnTo>
                  <a:pt x="0" y="15748"/>
                </a:lnTo>
                <a:lnTo>
                  <a:pt x="6986" y="0"/>
                </a:lnTo>
                <a:lnTo>
                  <a:pt x="11685" y="0"/>
                </a:lnTo>
                <a:lnTo>
                  <a:pt x="16256" y="0"/>
                </a:lnTo>
                <a:lnTo>
                  <a:pt x="18669" y="2286"/>
                </a:lnTo>
                <a:lnTo>
                  <a:pt x="23368" y="11177"/>
                </a:lnTo>
                <a:lnTo>
                  <a:pt x="32639" y="17907"/>
                </a:lnTo>
                <a:lnTo>
                  <a:pt x="37338" y="29084"/>
                </a:lnTo>
                <a:lnTo>
                  <a:pt x="32639" y="1574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7" name="Freeform 677"/>
          <p:cNvSpPr/>
          <p:nvPr/>
        </p:nvSpPr>
        <p:spPr>
          <a:xfrm>
            <a:off x="6271259" y="2607565"/>
            <a:ext cx="230887" cy="256920"/>
          </a:xfrm>
          <a:custGeom>
            <a:avLst/>
            <a:gdLst/>
            <a:ahLst/>
            <a:cxnLst/>
            <a:rect l="0" t="0" r="0" b="0"/>
            <a:pathLst>
              <a:path w="230887" h="256920">
                <a:moveTo>
                  <a:pt x="216789" y="34544"/>
                </a:moveTo>
                <a:lnTo>
                  <a:pt x="219202" y="41020"/>
                </a:lnTo>
                <a:lnTo>
                  <a:pt x="219202" y="45339"/>
                </a:lnTo>
                <a:lnTo>
                  <a:pt x="221488" y="47497"/>
                </a:lnTo>
                <a:lnTo>
                  <a:pt x="230887" y="51815"/>
                </a:lnTo>
                <a:lnTo>
                  <a:pt x="230887" y="71246"/>
                </a:lnTo>
                <a:lnTo>
                  <a:pt x="153925" y="71246"/>
                </a:lnTo>
                <a:lnTo>
                  <a:pt x="153925" y="75564"/>
                </a:lnTo>
                <a:lnTo>
                  <a:pt x="153925" y="77724"/>
                </a:lnTo>
                <a:lnTo>
                  <a:pt x="156211" y="84201"/>
                </a:lnTo>
                <a:lnTo>
                  <a:pt x="158496" y="88519"/>
                </a:lnTo>
                <a:lnTo>
                  <a:pt x="163195" y="90677"/>
                </a:lnTo>
                <a:lnTo>
                  <a:pt x="153925" y="90677"/>
                </a:lnTo>
                <a:lnTo>
                  <a:pt x="151512" y="94995"/>
                </a:lnTo>
                <a:lnTo>
                  <a:pt x="151512" y="99314"/>
                </a:lnTo>
                <a:lnTo>
                  <a:pt x="146939" y="101472"/>
                </a:lnTo>
                <a:lnTo>
                  <a:pt x="139955" y="99314"/>
                </a:lnTo>
                <a:lnTo>
                  <a:pt x="130556" y="92837"/>
                </a:lnTo>
                <a:lnTo>
                  <a:pt x="125857" y="84201"/>
                </a:lnTo>
                <a:lnTo>
                  <a:pt x="121286" y="79882"/>
                </a:lnTo>
                <a:lnTo>
                  <a:pt x="114300" y="84201"/>
                </a:lnTo>
                <a:lnTo>
                  <a:pt x="114300" y="88519"/>
                </a:lnTo>
                <a:lnTo>
                  <a:pt x="114300" y="90677"/>
                </a:lnTo>
                <a:lnTo>
                  <a:pt x="116587" y="92837"/>
                </a:lnTo>
                <a:lnTo>
                  <a:pt x="116587" y="94995"/>
                </a:lnTo>
                <a:lnTo>
                  <a:pt x="116587" y="103632"/>
                </a:lnTo>
                <a:lnTo>
                  <a:pt x="121286" y="112268"/>
                </a:lnTo>
                <a:lnTo>
                  <a:pt x="121286" y="118745"/>
                </a:lnTo>
                <a:lnTo>
                  <a:pt x="125857" y="123063"/>
                </a:lnTo>
                <a:lnTo>
                  <a:pt x="135256" y="136016"/>
                </a:lnTo>
                <a:lnTo>
                  <a:pt x="144526" y="142494"/>
                </a:lnTo>
                <a:lnTo>
                  <a:pt x="167894" y="164083"/>
                </a:lnTo>
                <a:lnTo>
                  <a:pt x="177166" y="172720"/>
                </a:lnTo>
                <a:lnTo>
                  <a:pt x="184150" y="177038"/>
                </a:lnTo>
                <a:lnTo>
                  <a:pt x="188850" y="183514"/>
                </a:lnTo>
                <a:lnTo>
                  <a:pt x="172594" y="183514"/>
                </a:lnTo>
                <a:lnTo>
                  <a:pt x="167894" y="187832"/>
                </a:lnTo>
                <a:lnTo>
                  <a:pt x="165608" y="189991"/>
                </a:lnTo>
                <a:lnTo>
                  <a:pt x="160910" y="189991"/>
                </a:lnTo>
                <a:lnTo>
                  <a:pt x="156211" y="189991"/>
                </a:lnTo>
                <a:lnTo>
                  <a:pt x="151512" y="185674"/>
                </a:lnTo>
                <a:lnTo>
                  <a:pt x="144526" y="183514"/>
                </a:lnTo>
                <a:lnTo>
                  <a:pt x="142241" y="183514"/>
                </a:lnTo>
                <a:lnTo>
                  <a:pt x="144526" y="192151"/>
                </a:lnTo>
                <a:lnTo>
                  <a:pt x="144526" y="196469"/>
                </a:lnTo>
                <a:lnTo>
                  <a:pt x="153925" y="200787"/>
                </a:lnTo>
                <a:lnTo>
                  <a:pt x="144526" y="205105"/>
                </a:lnTo>
                <a:lnTo>
                  <a:pt x="142241" y="207264"/>
                </a:lnTo>
                <a:lnTo>
                  <a:pt x="139955" y="205105"/>
                </a:lnTo>
                <a:lnTo>
                  <a:pt x="130556" y="205105"/>
                </a:lnTo>
                <a:lnTo>
                  <a:pt x="132969" y="211582"/>
                </a:lnTo>
                <a:lnTo>
                  <a:pt x="132969" y="220218"/>
                </a:lnTo>
                <a:lnTo>
                  <a:pt x="137542" y="228853"/>
                </a:lnTo>
                <a:lnTo>
                  <a:pt x="142241" y="241807"/>
                </a:lnTo>
                <a:lnTo>
                  <a:pt x="144526" y="248284"/>
                </a:lnTo>
                <a:lnTo>
                  <a:pt x="144526" y="256920"/>
                </a:lnTo>
                <a:lnTo>
                  <a:pt x="135256" y="248284"/>
                </a:lnTo>
                <a:lnTo>
                  <a:pt x="130556" y="243966"/>
                </a:lnTo>
                <a:lnTo>
                  <a:pt x="123571" y="241807"/>
                </a:lnTo>
                <a:lnTo>
                  <a:pt x="114300" y="235331"/>
                </a:lnTo>
                <a:lnTo>
                  <a:pt x="111887" y="226695"/>
                </a:lnTo>
                <a:lnTo>
                  <a:pt x="107316" y="228853"/>
                </a:lnTo>
                <a:lnTo>
                  <a:pt x="100204" y="228853"/>
                </a:lnTo>
                <a:lnTo>
                  <a:pt x="95631" y="226695"/>
                </a:lnTo>
                <a:lnTo>
                  <a:pt x="93219" y="226695"/>
                </a:lnTo>
                <a:lnTo>
                  <a:pt x="90932" y="224535"/>
                </a:lnTo>
                <a:lnTo>
                  <a:pt x="88646" y="220218"/>
                </a:lnTo>
                <a:lnTo>
                  <a:pt x="83948" y="211582"/>
                </a:lnTo>
                <a:lnTo>
                  <a:pt x="81662" y="207264"/>
                </a:lnTo>
                <a:lnTo>
                  <a:pt x="79249" y="205105"/>
                </a:lnTo>
                <a:lnTo>
                  <a:pt x="76962" y="192151"/>
                </a:lnTo>
                <a:lnTo>
                  <a:pt x="72263" y="170560"/>
                </a:lnTo>
                <a:lnTo>
                  <a:pt x="69977" y="164083"/>
                </a:lnTo>
                <a:lnTo>
                  <a:pt x="67564" y="157607"/>
                </a:lnTo>
                <a:lnTo>
                  <a:pt x="67564" y="151130"/>
                </a:lnTo>
                <a:lnTo>
                  <a:pt x="60580" y="146812"/>
                </a:lnTo>
                <a:lnTo>
                  <a:pt x="53594" y="138176"/>
                </a:lnTo>
                <a:lnTo>
                  <a:pt x="44324" y="129539"/>
                </a:lnTo>
                <a:lnTo>
                  <a:pt x="37338" y="123063"/>
                </a:lnTo>
                <a:lnTo>
                  <a:pt x="30354" y="114426"/>
                </a:lnTo>
                <a:lnTo>
                  <a:pt x="25655" y="110108"/>
                </a:lnTo>
                <a:lnTo>
                  <a:pt x="20956" y="105790"/>
                </a:lnTo>
                <a:lnTo>
                  <a:pt x="18669" y="90677"/>
                </a:lnTo>
                <a:lnTo>
                  <a:pt x="13970" y="62610"/>
                </a:lnTo>
                <a:lnTo>
                  <a:pt x="11685" y="47497"/>
                </a:lnTo>
                <a:lnTo>
                  <a:pt x="6986" y="34544"/>
                </a:lnTo>
                <a:lnTo>
                  <a:pt x="6986" y="25907"/>
                </a:lnTo>
                <a:lnTo>
                  <a:pt x="0" y="17271"/>
                </a:lnTo>
                <a:lnTo>
                  <a:pt x="0" y="15113"/>
                </a:lnTo>
                <a:lnTo>
                  <a:pt x="2287" y="6476"/>
                </a:lnTo>
                <a:lnTo>
                  <a:pt x="6986" y="4318"/>
                </a:lnTo>
                <a:lnTo>
                  <a:pt x="6986" y="2158"/>
                </a:lnTo>
                <a:lnTo>
                  <a:pt x="11685" y="0"/>
                </a:lnTo>
                <a:lnTo>
                  <a:pt x="18669" y="2158"/>
                </a:lnTo>
                <a:lnTo>
                  <a:pt x="25655" y="6476"/>
                </a:lnTo>
                <a:lnTo>
                  <a:pt x="30354" y="12953"/>
                </a:lnTo>
                <a:lnTo>
                  <a:pt x="37338" y="17271"/>
                </a:lnTo>
                <a:lnTo>
                  <a:pt x="37338" y="25907"/>
                </a:lnTo>
                <a:lnTo>
                  <a:pt x="32639" y="34544"/>
                </a:lnTo>
                <a:lnTo>
                  <a:pt x="37338" y="43180"/>
                </a:lnTo>
                <a:lnTo>
                  <a:pt x="37338" y="51815"/>
                </a:lnTo>
                <a:lnTo>
                  <a:pt x="37338" y="53975"/>
                </a:lnTo>
                <a:lnTo>
                  <a:pt x="39625" y="56133"/>
                </a:lnTo>
                <a:lnTo>
                  <a:pt x="41911" y="60451"/>
                </a:lnTo>
                <a:lnTo>
                  <a:pt x="44324" y="62610"/>
                </a:lnTo>
                <a:lnTo>
                  <a:pt x="51308" y="64770"/>
                </a:lnTo>
                <a:lnTo>
                  <a:pt x="53594" y="69088"/>
                </a:lnTo>
                <a:lnTo>
                  <a:pt x="60580" y="69088"/>
                </a:lnTo>
                <a:lnTo>
                  <a:pt x="76962" y="64770"/>
                </a:lnTo>
                <a:lnTo>
                  <a:pt x="83948" y="62610"/>
                </a:lnTo>
                <a:lnTo>
                  <a:pt x="93219" y="62610"/>
                </a:lnTo>
                <a:lnTo>
                  <a:pt x="100204" y="60451"/>
                </a:lnTo>
                <a:lnTo>
                  <a:pt x="107316" y="56133"/>
                </a:lnTo>
                <a:lnTo>
                  <a:pt x="111887" y="49657"/>
                </a:lnTo>
                <a:lnTo>
                  <a:pt x="111887" y="47497"/>
                </a:lnTo>
                <a:lnTo>
                  <a:pt x="111887" y="43180"/>
                </a:lnTo>
                <a:lnTo>
                  <a:pt x="109601" y="45339"/>
                </a:lnTo>
                <a:lnTo>
                  <a:pt x="116587" y="47497"/>
                </a:lnTo>
                <a:lnTo>
                  <a:pt x="123571" y="47497"/>
                </a:lnTo>
                <a:lnTo>
                  <a:pt x="130556" y="47497"/>
                </a:lnTo>
                <a:lnTo>
                  <a:pt x="135256" y="45339"/>
                </a:lnTo>
                <a:lnTo>
                  <a:pt x="144526" y="41020"/>
                </a:lnTo>
                <a:lnTo>
                  <a:pt x="153925" y="41020"/>
                </a:lnTo>
                <a:lnTo>
                  <a:pt x="158496" y="41020"/>
                </a:lnTo>
                <a:lnTo>
                  <a:pt x="163195" y="41020"/>
                </a:lnTo>
                <a:lnTo>
                  <a:pt x="167894" y="43180"/>
                </a:lnTo>
                <a:lnTo>
                  <a:pt x="172594" y="45339"/>
                </a:lnTo>
                <a:lnTo>
                  <a:pt x="174880" y="47497"/>
                </a:lnTo>
                <a:lnTo>
                  <a:pt x="184150" y="51815"/>
                </a:lnTo>
                <a:lnTo>
                  <a:pt x="186563" y="53975"/>
                </a:lnTo>
                <a:lnTo>
                  <a:pt x="191262" y="53975"/>
                </a:lnTo>
                <a:lnTo>
                  <a:pt x="198248" y="51815"/>
                </a:lnTo>
                <a:lnTo>
                  <a:pt x="202819" y="49657"/>
                </a:lnTo>
                <a:lnTo>
                  <a:pt x="202819" y="47497"/>
                </a:lnTo>
                <a:lnTo>
                  <a:pt x="207519" y="47497"/>
                </a:lnTo>
                <a:lnTo>
                  <a:pt x="209805" y="43180"/>
                </a:lnTo>
                <a:lnTo>
                  <a:pt x="209805" y="41020"/>
                </a:lnTo>
                <a:lnTo>
                  <a:pt x="214504" y="36702"/>
                </a:lnTo>
                <a:lnTo>
                  <a:pt x="216789" y="3454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8" name="Freeform 678"/>
          <p:cNvSpPr/>
          <p:nvPr/>
        </p:nvSpPr>
        <p:spPr>
          <a:xfrm>
            <a:off x="6271259" y="2607565"/>
            <a:ext cx="230887" cy="256920"/>
          </a:xfrm>
          <a:custGeom>
            <a:avLst/>
            <a:gdLst/>
            <a:ahLst/>
            <a:cxnLst/>
            <a:rect l="0" t="0" r="0" b="0"/>
            <a:pathLst>
              <a:path w="230887" h="256920">
                <a:moveTo>
                  <a:pt x="216789" y="34544"/>
                </a:moveTo>
                <a:lnTo>
                  <a:pt x="219202" y="41020"/>
                </a:lnTo>
                <a:lnTo>
                  <a:pt x="219202" y="45339"/>
                </a:lnTo>
                <a:lnTo>
                  <a:pt x="221488" y="47497"/>
                </a:lnTo>
                <a:lnTo>
                  <a:pt x="230887" y="51815"/>
                </a:lnTo>
                <a:lnTo>
                  <a:pt x="230887" y="71246"/>
                </a:lnTo>
                <a:lnTo>
                  <a:pt x="153925" y="71246"/>
                </a:lnTo>
                <a:lnTo>
                  <a:pt x="153925" y="75564"/>
                </a:lnTo>
                <a:lnTo>
                  <a:pt x="153925" y="77724"/>
                </a:lnTo>
                <a:lnTo>
                  <a:pt x="156211" y="84201"/>
                </a:lnTo>
                <a:lnTo>
                  <a:pt x="158496" y="88519"/>
                </a:lnTo>
                <a:lnTo>
                  <a:pt x="163195" y="90677"/>
                </a:lnTo>
                <a:lnTo>
                  <a:pt x="153925" y="90677"/>
                </a:lnTo>
                <a:lnTo>
                  <a:pt x="151512" y="94995"/>
                </a:lnTo>
                <a:lnTo>
                  <a:pt x="151512" y="99314"/>
                </a:lnTo>
                <a:lnTo>
                  <a:pt x="146939" y="101472"/>
                </a:lnTo>
                <a:lnTo>
                  <a:pt x="139955" y="99314"/>
                </a:lnTo>
                <a:lnTo>
                  <a:pt x="130556" y="92837"/>
                </a:lnTo>
                <a:lnTo>
                  <a:pt x="125857" y="84201"/>
                </a:lnTo>
                <a:lnTo>
                  <a:pt x="121286" y="79882"/>
                </a:lnTo>
                <a:lnTo>
                  <a:pt x="114300" y="84201"/>
                </a:lnTo>
                <a:lnTo>
                  <a:pt x="114300" y="88519"/>
                </a:lnTo>
                <a:lnTo>
                  <a:pt x="114300" y="90677"/>
                </a:lnTo>
                <a:lnTo>
                  <a:pt x="116587" y="92837"/>
                </a:lnTo>
                <a:lnTo>
                  <a:pt x="116587" y="94995"/>
                </a:lnTo>
                <a:lnTo>
                  <a:pt x="116587" y="103632"/>
                </a:lnTo>
                <a:lnTo>
                  <a:pt x="121286" y="112268"/>
                </a:lnTo>
                <a:lnTo>
                  <a:pt x="121286" y="118745"/>
                </a:lnTo>
                <a:lnTo>
                  <a:pt x="125857" y="123063"/>
                </a:lnTo>
                <a:lnTo>
                  <a:pt x="135256" y="136016"/>
                </a:lnTo>
                <a:lnTo>
                  <a:pt x="144526" y="142494"/>
                </a:lnTo>
                <a:lnTo>
                  <a:pt x="167894" y="164083"/>
                </a:lnTo>
                <a:lnTo>
                  <a:pt x="177166" y="172720"/>
                </a:lnTo>
                <a:lnTo>
                  <a:pt x="184150" y="177038"/>
                </a:lnTo>
                <a:lnTo>
                  <a:pt x="188850" y="183514"/>
                </a:lnTo>
                <a:lnTo>
                  <a:pt x="172594" y="183514"/>
                </a:lnTo>
                <a:lnTo>
                  <a:pt x="167894" y="187832"/>
                </a:lnTo>
                <a:lnTo>
                  <a:pt x="165608" y="189991"/>
                </a:lnTo>
                <a:lnTo>
                  <a:pt x="160910" y="189991"/>
                </a:lnTo>
                <a:lnTo>
                  <a:pt x="156211" y="189991"/>
                </a:lnTo>
                <a:lnTo>
                  <a:pt x="151512" y="185674"/>
                </a:lnTo>
                <a:lnTo>
                  <a:pt x="144526" y="183514"/>
                </a:lnTo>
                <a:lnTo>
                  <a:pt x="142241" y="183514"/>
                </a:lnTo>
                <a:lnTo>
                  <a:pt x="144526" y="192151"/>
                </a:lnTo>
                <a:lnTo>
                  <a:pt x="144526" y="196469"/>
                </a:lnTo>
                <a:lnTo>
                  <a:pt x="153925" y="200787"/>
                </a:lnTo>
                <a:lnTo>
                  <a:pt x="144526" y="205105"/>
                </a:lnTo>
                <a:lnTo>
                  <a:pt x="142241" y="207264"/>
                </a:lnTo>
                <a:lnTo>
                  <a:pt x="139955" y="205105"/>
                </a:lnTo>
                <a:lnTo>
                  <a:pt x="130556" y="205105"/>
                </a:lnTo>
                <a:lnTo>
                  <a:pt x="132969" y="211582"/>
                </a:lnTo>
                <a:lnTo>
                  <a:pt x="132969" y="220218"/>
                </a:lnTo>
                <a:lnTo>
                  <a:pt x="137542" y="228853"/>
                </a:lnTo>
                <a:lnTo>
                  <a:pt x="142241" y="241807"/>
                </a:lnTo>
                <a:lnTo>
                  <a:pt x="144526" y="248284"/>
                </a:lnTo>
                <a:lnTo>
                  <a:pt x="144526" y="256920"/>
                </a:lnTo>
                <a:lnTo>
                  <a:pt x="135256" y="248284"/>
                </a:lnTo>
                <a:lnTo>
                  <a:pt x="130556" y="243966"/>
                </a:lnTo>
                <a:lnTo>
                  <a:pt x="123571" y="241807"/>
                </a:lnTo>
                <a:lnTo>
                  <a:pt x="114300" y="235331"/>
                </a:lnTo>
                <a:lnTo>
                  <a:pt x="111887" y="226695"/>
                </a:lnTo>
                <a:lnTo>
                  <a:pt x="107316" y="228853"/>
                </a:lnTo>
                <a:lnTo>
                  <a:pt x="100204" y="228853"/>
                </a:lnTo>
                <a:lnTo>
                  <a:pt x="95631" y="226695"/>
                </a:lnTo>
                <a:lnTo>
                  <a:pt x="93219" y="226695"/>
                </a:lnTo>
                <a:lnTo>
                  <a:pt x="90932" y="224535"/>
                </a:lnTo>
                <a:lnTo>
                  <a:pt x="88646" y="220218"/>
                </a:lnTo>
                <a:lnTo>
                  <a:pt x="83948" y="211582"/>
                </a:lnTo>
                <a:lnTo>
                  <a:pt x="81662" y="207264"/>
                </a:lnTo>
                <a:lnTo>
                  <a:pt x="79249" y="205105"/>
                </a:lnTo>
                <a:lnTo>
                  <a:pt x="76962" y="192151"/>
                </a:lnTo>
                <a:lnTo>
                  <a:pt x="72263" y="170560"/>
                </a:lnTo>
                <a:lnTo>
                  <a:pt x="69977" y="164083"/>
                </a:lnTo>
                <a:lnTo>
                  <a:pt x="67564" y="157607"/>
                </a:lnTo>
                <a:lnTo>
                  <a:pt x="67564" y="151130"/>
                </a:lnTo>
                <a:lnTo>
                  <a:pt x="60580" y="146812"/>
                </a:lnTo>
                <a:lnTo>
                  <a:pt x="53594" y="138176"/>
                </a:lnTo>
                <a:lnTo>
                  <a:pt x="44324" y="129539"/>
                </a:lnTo>
                <a:lnTo>
                  <a:pt x="37338" y="123063"/>
                </a:lnTo>
                <a:lnTo>
                  <a:pt x="30354" y="114426"/>
                </a:lnTo>
                <a:lnTo>
                  <a:pt x="25655" y="110108"/>
                </a:lnTo>
                <a:lnTo>
                  <a:pt x="20956" y="105790"/>
                </a:lnTo>
                <a:lnTo>
                  <a:pt x="18669" y="90677"/>
                </a:lnTo>
                <a:lnTo>
                  <a:pt x="13970" y="62610"/>
                </a:lnTo>
                <a:lnTo>
                  <a:pt x="11685" y="47497"/>
                </a:lnTo>
                <a:lnTo>
                  <a:pt x="6986" y="34544"/>
                </a:lnTo>
                <a:lnTo>
                  <a:pt x="6986" y="25907"/>
                </a:lnTo>
                <a:lnTo>
                  <a:pt x="0" y="17271"/>
                </a:lnTo>
                <a:lnTo>
                  <a:pt x="0" y="15113"/>
                </a:lnTo>
                <a:lnTo>
                  <a:pt x="2287" y="6476"/>
                </a:lnTo>
                <a:lnTo>
                  <a:pt x="6986" y="4318"/>
                </a:lnTo>
                <a:lnTo>
                  <a:pt x="6986" y="2158"/>
                </a:lnTo>
                <a:lnTo>
                  <a:pt x="11685" y="0"/>
                </a:lnTo>
                <a:lnTo>
                  <a:pt x="18669" y="2158"/>
                </a:lnTo>
                <a:lnTo>
                  <a:pt x="25655" y="6476"/>
                </a:lnTo>
                <a:lnTo>
                  <a:pt x="30354" y="12953"/>
                </a:lnTo>
                <a:lnTo>
                  <a:pt x="37338" y="17271"/>
                </a:lnTo>
                <a:lnTo>
                  <a:pt x="37338" y="25907"/>
                </a:lnTo>
                <a:lnTo>
                  <a:pt x="32639" y="34544"/>
                </a:lnTo>
                <a:lnTo>
                  <a:pt x="37338" y="43180"/>
                </a:lnTo>
                <a:lnTo>
                  <a:pt x="37338" y="51815"/>
                </a:lnTo>
                <a:lnTo>
                  <a:pt x="37338" y="53975"/>
                </a:lnTo>
                <a:lnTo>
                  <a:pt x="39625" y="56133"/>
                </a:lnTo>
                <a:lnTo>
                  <a:pt x="41911" y="60451"/>
                </a:lnTo>
                <a:lnTo>
                  <a:pt x="44324" y="62610"/>
                </a:lnTo>
                <a:lnTo>
                  <a:pt x="51308" y="64770"/>
                </a:lnTo>
                <a:lnTo>
                  <a:pt x="53594" y="69088"/>
                </a:lnTo>
                <a:lnTo>
                  <a:pt x="60580" y="69088"/>
                </a:lnTo>
                <a:lnTo>
                  <a:pt x="76962" y="64770"/>
                </a:lnTo>
                <a:lnTo>
                  <a:pt x="83948" y="62610"/>
                </a:lnTo>
                <a:lnTo>
                  <a:pt x="93219" y="62610"/>
                </a:lnTo>
                <a:lnTo>
                  <a:pt x="100204" y="60451"/>
                </a:lnTo>
                <a:lnTo>
                  <a:pt x="107316" y="56133"/>
                </a:lnTo>
                <a:lnTo>
                  <a:pt x="111887" y="49657"/>
                </a:lnTo>
                <a:lnTo>
                  <a:pt x="111887" y="47497"/>
                </a:lnTo>
                <a:lnTo>
                  <a:pt x="111887" y="43180"/>
                </a:lnTo>
                <a:lnTo>
                  <a:pt x="109601" y="45339"/>
                </a:lnTo>
                <a:lnTo>
                  <a:pt x="116587" y="47497"/>
                </a:lnTo>
                <a:lnTo>
                  <a:pt x="123571" y="47497"/>
                </a:lnTo>
                <a:lnTo>
                  <a:pt x="130556" y="47497"/>
                </a:lnTo>
                <a:lnTo>
                  <a:pt x="135256" y="45339"/>
                </a:lnTo>
                <a:lnTo>
                  <a:pt x="144526" y="41020"/>
                </a:lnTo>
                <a:lnTo>
                  <a:pt x="153925" y="41020"/>
                </a:lnTo>
                <a:lnTo>
                  <a:pt x="158496" y="41020"/>
                </a:lnTo>
                <a:lnTo>
                  <a:pt x="163195" y="41020"/>
                </a:lnTo>
                <a:lnTo>
                  <a:pt x="167894" y="43180"/>
                </a:lnTo>
                <a:lnTo>
                  <a:pt x="172594" y="45339"/>
                </a:lnTo>
                <a:lnTo>
                  <a:pt x="174880" y="47497"/>
                </a:lnTo>
                <a:lnTo>
                  <a:pt x="184150" y="51815"/>
                </a:lnTo>
                <a:lnTo>
                  <a:pt x="186563" y="53975"/>
                </a:lnTo>
                <a:lnTo>
                  <a:pt x="191262" y="53975"/>
                </a:lnTo>
                <a:lnTo>
                  <a:pt x="198248" y="51815"/>
                </a:lnTo>
                <a:lnTo>
                  <a:pt x="202819" y="49657"/>
                </a:lnTo>
                <a:lnTo>
                  <a:pt x="202819" y="47497"/>
                </a:lnTo>
                <a:lnTo>
                  <a:pt x="207519" y="47497"/>
                </a:lnTo>
                <a:lnTo>
                  <a:pt x="209805" y="43180"/>
                </a:lnTo>
                <a:lnTo>
                  <a:pt x="209805" y="41020"/>
                </a:lnTo>
                <a:lnTo>
                  <a:pt x="214504" y="36702"/>
                </a:lnTo>
                <a:lnTo>
                  <a:pt x="216789" y="3454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79" name="Freeform 679"/>
          <p:cNvSpPr/>
          <p:nvPr/>
        </p:nvSpPr>
        <p:spPr>
          <a:xfrm>
            <a:off x="6271259" y="2607565"/>
            <a:ext cx="60199" cy="119760"/>
          </a:xfrm>
          <a:custGeom>
            <a:avLst/>
            <a:gdLst/>
            <a:ahLst/>
            <a:cxnLst/>
            <a:rect l="0" t="0" r="0" b="0"/>
            <a:pathLst>
              <a:path w="60199" h="119760">
                <a:moveTo>
                  <a:pt x="60199" y="68452"/>
                </a:moveTo>
                <a:lnTo>
                  <a:pt x="60199" y="70612"/>
                </a:lnTo>
                <a:lnTo>
                  <a:pt x="57912" y="79120"/>
                </a:lnTo>
                <a:lnTo>
                  <a:pt x="53213" y="83439"/>
                </a:lnTo>
                <a:lnTo>
                  <a:pt x="48642" y="96265"/>
                </a:lnTo>
                <a:lnTo>
                  <a:pt x="37085" y="104775"/>
                </a:lnTo>
                <a:lnTo>
                  <a:pt x="32386" y="111251"/>
                </a:lnTo>
                <a:lnTo>
                  <a:pt x="30100" y="119760"/>
                </a:lnTo>
                <a:lnTo>
                  <a:pt x="27813" y="111251"/>
                </a:lnTo>
                <a:lnTo>
                  <a:pt x="20829" y="109093"/>
                </a:lnTo>
                <a:lnTo>
                  <a:pt x="20829" y="100583"/>
                </a:lnTo>
                <a:lnTo>
                  <a:pt x="18543" y="91947"/>
                </a:lnTo>
                <a:lnTo>
                  <a:pt x="13844" y="61976"/>
                </a:lnTo>
                <a:lnTo>
                  <a:pt x="11557" y="47116"/>
                </a:lnTo>
                <a:lnTo>
                  <a:pt x="6986" y="34163"/>
                </a:lnTo>
                <a:lnTo>
                  <a:pt x="6986" y="25653"/>
                </a:lnTo>
                <a:lnTo>
                  <a:pt x="0" y="17145"/>
                </a:lnTo>
                <a:lnTo>
                  <a:pt x="0" y="14985"/>
                </a:lnTo>
                <a:lnTo>
                  <a:pt x="2287" y="6476"/>
                </a:lnTo>
                <a:lnTo>
                  <a:pt x="6986" y="4318"/>
                </a:lnTo>
                <a:lnTo>
                  <a:pt x="6986" y="2158"/>
                </a:lnTo>
                <a:lnTo>
                  <a:pt x="11557" y="0"/>
                </a:lnTo>
                <a:lnTo>
                  <a:pt x="18543" y="2158"/>
                </a:lnTo>
                <a:lnTo>
                  <a:pt x="25400" y="6476"/>
                </a:lnTo>
                <a:lnTo>
                  <a:pt x="30100" y="12826"/>
                </a:lnTo>
                <a:lnTo>
                  <a:pt x="37085" y="17145"/>
                </a:lnTo>
                <a:lnTo>
                  <a:pt x="37085" y="25653"/>
                </a:lnTo>
                <a:lnTo>
                  <a:pt x="37085" y="36321"/>
                </a:lnTo>
                <a:lnTo>
                  <a:pt x="37085" y="44957"/>
                </a:lnTo>
                <a:lnTo>
                  <a:pt x="37085" y="51307"/>
                </a:lnTo>
                <a:lnTo>
                  <a:pt x="39370" y="57784"/>
                </a:lnTo>
                <a:lnTo>
                  <a:pt x="41656" y="59944"/>
                </a:lnTo>
                <a:lnTo>
                  <a:pt x="43943" y="64134"/>
                </a:lnTo>
                <a:lnTo>
                  <a:pt x="50927" y="66294"/>
                </a:lnTo>
                <a:lnTo>
                  <a:pt x="53213" y="68452"/>
                </a:lnTo>
                <a:lnTo>
                  <a:pt x="60199" y="6845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0" name="Freeform 680"/>
          <p:cNvSpPr/>
          <p:nvPr/>
        </p:nvSpPr>
        <p:spPr>
          <a:xfrm>
            <a:off x="6271259" y="2607565"/>
            <a:ext cx="60199" cy="119760"/>
          </a:xfrm>
          <a:custGeom>
            <a:avLst/>
            <a:gdLst/>
            <a:ahLst/>
            <a:cxnLst/>
            <a:rect l="0" t="0" r="0" b="0"/>
            <a:pathLst>
              <a:path w="60199" h="119760">
                <a:moveTo>
                  <a:pt x="60199" y="68452"/>
                </a:moveTo>
                <a:lnTo>
                  <a:pt x="60199" y="70612"/>
                </a:lnTo>
                <a:lnTo>
                  <a:pt x="57912" y="79120"/>
                </a:lnTo>
                <a:lnTo>
                  <a:pt x="53213" y="83439"/>
                </a:lnTo>
                <a:lnTo>
                  <a:pt x="48642" y="96265"/>
                </a:lnTo>
                <a:lnTo>
                  <a:pt x="37085" y="104775"/>
                </a:lnTo>
                <a:lnTo>
                  <a:pt x="32386" y="111251"/>
                </a:lnTo>
                <a:lnTo>
                  <a:pt x="30100" y="119760"/>
                </a:lnTo>
                <a:lnTo>
                  <a:pt x="27813" y="111251"/>
                </a:lnTo>
                <a:lnTo>
                  <a:pt x="20829" y="109093"/>
                </a:lnTo>
                <a:lnTo>
                  <a:pt x="20829" y="100583"/>
                </a:lnTo>
                <a:lnTo>
                  <a:pt x="18543" y="91947"/>
                </a:lnTo>
                <a:lnTo>
                  <a:pt x="13844" y="61976"/>
                </a:lnTo>
                <a:lnTo>
                  <a:pt x="11557" y="47116"/>
                </a:lnTo>
                <a:lnTo>
                  <a:pt x="6986" y="34163"/>
                </a:lnTo>
                <a:lnTo>
                  <a:pt x="6986" y="25653"/>
                </a:lnTo>
                <a:lnTo>
                  <a:pt x="0" y="17145"/>
                </a:lnTo>
                <a:lnTo>
                  <a:pt x="0" y="14985"/>
                </a:lnTo>
                <a:lnTo>
                  <a:pt x="2287" y="6476"/>
                </a:lnTo>
                <a:lnTo>
                  <a:pt x="6986" y="4318"/>
                </a:lnTo>
                <a:lnTo>
                  <a:pt x="6986" y="2158"/>
                </a:lnTo>
                <a:lnTo>
                  <a:pt x="11557" y="0"/>
                </a:lnTo>
                <a:lnTo>
                  <a:pt x="18543" y="2158"/>
                </a:lnTo>
                <a:lnTo>
                  <a:pt x="25400" y="6476"/>
                </a:lnTo>
                <a:lnTo>
                  <a:pt x="30100" y="12826"/>
                </a:lnTo>
                <a:lnTo>
                  <a:pt x="37085" y="17145"/>
                </a:lnTo>
                <a:lnTo>
                  <a:pt x="37085" y="25653"/>
                </a:lnTo>
                <a:lnTo>
                  <a:pt x="37085" y="36321"/>
                </a:lnTo>
                <a:lnTo>
                  <a:pt x="37085" y="44957"/>
                </a:lnTo>
                <a:lnTo>
                  <a:pt x="37085" y="51307"/>
                </a:lnTo>
                <a:lnTo>
                  <a:pt x="39370" y="57784"/>
                </a:lnTo>
                <a:lnTo>
                  <a:pt x="41656" y="59944"/>
                </a:lnTo>
                <a:lnTo>
                  <a:pt x="43943" y="64134"/>
                </a:lnTo>
                <a:lnTo>
                  <a:pt x="50927" y="66294"/>
                </a:lnTo>
                <a:lnTo>
                  <a:pt x="53213" y="68452"/>
                </a:lnTo>
                <a:lnTo>
                  <a:pt x="60199" y="6845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1" name="Freeform 681"/>
          <p:cNvSpPr/>
          <p:nvPr/>
        </p:nvSpPr>
        <p:spPr>
          <a:xfrm>
            <a:off x="7196328" y="3119629"/>
            <a:ext cx="87503" cy="64896"/>
          </a:xfrm>
          <a:custGeom>
            <a:avLst/>
            <a:gdLst/>
            <a:ahLst/>
            <a:cxnLst/>
            <a:rect l="0" t="0" r="0" b="0"/>
            <a:pathLst>
              <a:path w="87503" h="64896">
                <a:moveTo>
                  <a:pt x="85216" y="64896"/>
                </a:moveTo>
                <a:lnTo>
                  <a:pt x="47370" y="64896"/>
                </a:lnTo>
                <a:lnTo>
                  <a:pt x="37845" y="56261"/>
                </a:lnTo>
                <a:lnTo>
                  <a:pt x="30733" y="49783"/>
                </a:lnTo>
                <a:lnTo>
                  <a:pt x="16510" y="45466"/>
                </a:lnTo>
                <a:lnTo>
                  <a:pt x="0" y="43306"/>
                </a:lnTo>
                <a:lnTo>
                  <a:pt x="7112" y="21589"/>
                </a:lnTo>
                <a:lnTo>
                  <a:pt x="11811" y="12954"/>
                </a:lnTo>
                <a:lnTo>
                  <a:pt x="16510" y="6476"/>
                </a:lnTo>
                <a:lnTo>
                  <a:pt x="21336" y="2158"/>
                </a:lnTo>
                <a:lnTo>
                  <a:pt x="23622" y="0"/>
                </a:lnTo>
                <a:lnTo>
                  <a:pt x="28448" y="0"/>
                </a:lnTo>
                <a:lnTo>
                  <a:pt x="33147" y="0"/>
                </a:lnTo>
                <a:lnTo>
                  <a:pt x="42544" y="2158"/>
                </a:lnTo>
                <a:lnTo>
                  <a:pt x="47370" y="4318"/>
                </a:lnTo>
                <a:lnTo>
                  <a:pt x="52069" y="4318"/>
                </a:lnTo>
                <a:lnTo>
                  <a:pt x="54482" y="4318"/>
                </a:lnTo>
                <a:lnTo>
                  <a:pt x="61467" y="2158"/>
                </a:lnTo>
                <a:lnTo>
                  <a:pt x="54482" y="6476"/>
                </a:lnTo>
                <a:lnTo>
                  <a:pt x="47370" y="8636"/>
                </a:lnTo>
                <a:lnTo>
                  <a:pt x="49656" y="12954"/>
                </a:lnTo>
                <a:lnTo>
                  <a:pt x="49656" y="15112"/>
                </a:lnTo>
                <a:lnTo>
                  <a:pt x="52069" y="21589"/>
                </a:lnTo>
                <a:lnTo>
                  <a:pt x="54482" y="28067"/>
                </a:lnTo>
                <a:lnTo>
                  <a:pt x="59181" y="32385"/>
                </a:lnTo>
                <a:lnTo>
                  <a:pt x="66293" y="41148"/>
                </a:lnTo>
                <a:lnTo>
                  <a:pt x="78104" y="45466"/>
                </a:lnTo>
                <a:lnTo>
                  <a:pt x="80390" y="49783"/>
                </a:lnTo>
                <a:lnTo>
                  <a:pt x="82803" y="51943"/>
                </a:lnTo>
                <a:lnTo>
                  <a:pt x="87503" y="60579"/>
                </a:lnTo>
                <a:lnTo>
                  <a:pt x="85216" y="6489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2" name="Freeform 682"/>
          <p:cNvSpPr/>
          <p:nvPr/>
        </p:nvSpPr>
        <p:spPr>
          <a:xfrm>
            <a:off x="7196328" y="3119629"/>
            <a:ext cx="87503" cy="64896"/>
          </a:xfrm>
          <a:custGeom>
            <a:avLst/>
            <a:gdLst/>
            <a:ahLst/>
            <a:cxnLst/>
            <a:rect l="0" t="0" r="0" b="0"/>
            <a:pathLst>
              <a:path w="87503" h="64896">
                <a:moveTo>
                  <a:pt x="85216" y="64896"/>
                </a:moveTo>
                <a:lnTo>
                  <a:pt x="47370" y="64896"/>
                </a:lnTo>
                <a:lnTo>
                  <a:pt x="37845" y="56261"/>
                </a:lnTo>
                <a:lnTo>
                  <a:pt x="30733" y="49783"/>
                </a:lnTo>
                <a:lnTo>
                  <a:pt x="16510" y="45466"/>
                </a:lnTo>
                <a:lnTo>
                  <a:pt x="0" y="43306"/>
                </a:lnTo>
                <a:lnTo>
                  <a:pt x="7112" y="21589"/>
                </a:lnTo>
                <a:lnTo>
                  <a:pt x="11811" y="12954"/>
                </a:lnTo>
                <a:lnTo>
                  <a:pt x="16510" y="6476"/>
                </a:lnTo>
                <a:lnTo>
                  <a:pt x="21336" y="2158"/>
                </a:lnTo>
                <a:lnTo>
                  <a:pt x="23622" y="0"/>
                </a:lnTo>
                <a:lnTo>
                  <a:pt x="28448" y="0"/>
                </a:lnTo>
                <a:lnTo>
                  <a:pt x="33147" y="0"/>
                </a:lnTo>
                <a:lnTo>
                  <a:pt x="42544" y="2158"/>
                </a:lnTo>
                <a:lnTo>
                  <a:pt x="47370" y="4318"/>
                </a:lnTo>
                <a:lnTo>
                  <a:pt x="52069" y="4318"/>
                </a:lnTo>
                <a:lnTo>
                  <a:pt x="54482" y="4318"/>
                </a:lnTo>
                <a:lnTo>
                  <a:pt x="61467" y="2158"/>
                </a:lnTo>
                <a:lnTo>
                  <a:pt x="54482" y="6476"/>
                </a:lnTo>
                <a:lnTo>
                  <a:pt x="47370" y="8636"/>
                </a:lnTo>
                <a:lnTo>
                  <a:pt x="49656" y="12954"/>
                </a:lnTo>
                <a:lnTo>
                  <a:pt x="49656" y="15112"/>
                </a:lnTo>
                <a:lnTo>
                  <a:pt x="52069" y="21589"/>
                </a:lnTo>
                <a:lnTo>
                  <a:pt x="54482" y="28067"/>
                </a:lnTo>
                <a:lnTo>
                  <a:pt x="59181" y="32385"/>
                </a:lnTo>
                <a:lnTo>
                  <a:pt x="66293" y="41148"/>
                </a:lnTo>
                <a:lnTo>
                  <a:pt x="78104" y="45466"/>
                </a:lnTo>
                <a:lnTo>
                  <a:pt x="80390" y="49783"/>
                </a:lnTo>
                <a:lnTo>
                  <a:pt x="82803" y="51943"/>
                </a:lnTo>
                <a:lnTo>
                  <a:pt x="87503" y="60579"/>
                </a:lnTo>
                <a:lnTo>
                  <a:pt x="85216" y="6489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3" name="Freeform 683"/>
          <p:cNvSpPr/>
          <p:nvPr/>
        </p:nvSpPr>
        <p:spPr>
          <a:xfrm>
            <a:off x="6815328" y="3040380"/>
            <a:ext cx="701802" cy="548005"/>
          </a:xfrm>
          <a:custGeom>
            <a:avLst/>
            <a:gdLst/>
            <a:ahLst/>
            <a:cxnLst/>
            <a:rect l="0" t="0" r="0" b="0"/>
            <a:pathLst>
              <a:path w="701802" h="548005">
                <a:moveTo>
                  <a:pt x="466343" y="140209"/>
                </a:moveTo>
                <a:lnTo>
                  <a:pt x="470915" y="153162"/>
                </a:lnTo>
                <a:lnTo>
                  <a:pt x="470915" y="163957"/>
                </a:lnTo>
                <a:lnTo>
                  <a:pt x="475615" y="170435"/>
                </a:lnTo>
                <a:lnTo>
                  <a:pt x="475615" y="172593"/>
                </a:lnTo>
                <a:lnTo>
                  <a:pt x="482600" y="179070"/>
                </a:lnTo>
                <a:lnTo>
                  <a:pt x="484886" y="181230"/>
                </a:lnTo>
                <a:lnTo>
                  <a:pt x="494283" y="187706"/>
                </a:lnTo>
                <a:lnTo>
                  <a:pt x="496569" y="192024"/>
                </a:lnTo>
                <a:lnTo>
                  <a:pt x="498982" y="194184"/>
                </a:lnTo>
                <a:lnTo>
                  <a:pt x="508253" y="211455"/>
                </a:lnTo>
                <a:lnTo>
                  <a:pt x="517525" y="222250"/>
                </a:lnTo>
                <a:lnTo>
                  <a:pt x="524510" y="235205"/>
                </a:lnTo>
                <a:lnTo>
                  <a:pt x="536193" y="250317"/>
                </a:lnTo>
                <a:lnTo>
                  <a:pt x="536193" y="258954"/>
                </a:lnTo>
                <a:lnTo>
                  <a:pt x="540892" y="265430"/>
                </a:lnTo>
                <a:lnTo>
                  <a:pt x="547878" y="278257"/>
                </a:lnTo>
                <a:lnTo>
                  <a:pt x="540892" y="291211"/>
                </a:lnTo>
                <a:lnTo>
                  <a:pt x="545591" y="291211"/>
                </a:lnTo>
                <a:lnTo>
                  <a:pt x="550164" y="289053"/>
                </a:lnTo>
                <a:lnTo>
                  <a:pt x="566547" y="280417"/>
                </a:lnTo>
                <a:lnTo>
                  <a:pt x="578230" y="271907"/>
                </a:lnTo>
                <a:lnTo>
                  <a:pt x="585215" y="267590"/>
                </a:lnTo>
                <a:lnTo>
                  <a:pt x="589788" y="265430"/>
                </a:lnTo>
                <a:lnTo>
                  <a:pt x="589788" y="289053"/>
                </a:lnTo>
                <a:lnTo>
                  <a:pt x="683132" y="293370"/>
                </a:lnTo>
                <a:lnTo>
                  <a:pt x="701802" y="304166"/>
                </a:lnTo>
                <a:lnTo>
                  <a:pt x="701802" y="366776"/>
                </a:lnTo>
                <a:lnTo>
                  <a:pt x="596900" y="416434"/>
                </a:lnTo>
                <a:lnTo>
                  <a:pt x="491870" y="444500"/>
                </a:lnTo>
                <a:lnTo>
                  <a:pt x="403352" y="548005"/>
                </a:lnTo>
                <a:lnTo>
                  <a:pt x="396366" y="491872"/>
                </a:lnTo>
                <a:lnTo>
                  <a:pt x="352043" y="481076"/>
                </a:lnTo>
                <a:lnTo>
                  <a:pt x="349757" y="476759"/>
                </a:lnTo>
                <a:lnTo>
                  <a:pt x="347344" y="476759"/>
                </a:lnTo>
                <a:lnTo>
                  <a:pt x="342773" y="481076"/>
                </a:lnTo>
                <a:lnTo>
                  <a:pt x="340360" y="481076"/>
                </a:lnTo>
                <a:lnTo>
                  <a:pt x="335661" y="476759"/>
                </a:lnTo>
                <a:lnTo>
                  <a:pt x="331089" y="474599"/>
                </a:lnTo>
                <a:lnTo>
                  <a:pt x="326390" y="472441"/>
                </a:lnTo>
                <a:lnTo>
                  <a:pt x="321690" y="472441"/>
                </a:lnTo>
                <a:lnTo>
                  <a:pt x="319404" y="472441"/>
                </a:lnTo>
                <a:lnTo>
                  <a:pt x="317118" y="474599"/>
                </a:lnTo>
                <a:lnTo>
                  <a:pt x="310133" y="476759"/>
                </a:lnTo>
                <a:lnTo>
                  <a:pt x="310133" y="481076"/>
                </a:lnTo>
                <a:lnTo>
                  <a:pt x="307720" y="494030"/>
                </a:lnTo>
                <a:lnTo>
                  <a:pt x="303022" y="502667"/>
                </a:lnTo>
                <a:lnTo>
                  <a:pt x="300736" y="498349"/>
                </a:lnTo>
                <a:lnTo>
                  <a:pt x="296037" y="489712"/>
                </a:lnTo>
                <a:lnTo>
                  <a:pt x="279780" y="472441"/>
                </a:lnTo>
                <a:lnTo>
                  <a:pt x="258826" y="444500"/>
                </a:lnTo>
                <a:lnTo>
                  <a:pt x="254127" y="438024"/>
                </a:lnTo>
                <a:lnTo>
                  <a:pt x="249428" y="435865"/>
                </a:lnTo>
                <a:lnTo>
                  <a:pt x="244855" y="438024"/>
                </a:lnTo>
                <a:lnTo>
                  <a:pt x="240156" y="440182"/>
                </a:lnTo>
                <a:lnTo>
                  <a:pt x="237743" y="440182"/>
                </a:lnTo>
                <a:lnTo>
                  <a:pt x="235457" y="442342"/>
                </a:lnTo>
                <a:lnTo>
                  <a:pt x="233172" y="440182"/>
                </a:lnTo>
                <a:lnTo>
                  <a:pt x="228473" y="433705"/>
                </a:lnTo>
                <a:lnTo>
                  <a:pt x="223774" y="425069"/>
                </a:lnTo>
                <a:lnTo>
                  <a:pt x="216789" y="416434"/>
                </a:lnTo>
                <a:lnTo>
                  <a:pt x="200532" y="403480"/>
                </a:lnTo>
                <a:lnTo>
                  <a:pt x="188849" y="388367"/>
                </a:lnTo>
                <a:lnTo>
                  <a:pt x="181864" y="381890"/>
                </a:lnTo>
                <a:lnTo>
                  <a:pt x="172465" y="373254"/>
                </a:lnTo>
                <a:lnTo>
                  <a:pt x="174878" y="373254"/>
                </a:lnTo>
                <a:lnTo>
                  <a:pt x="172465" y="366776"/>
                </a:lnTo>
                <a:lnTo>
                  <a:pt x="163194" y="366776"/>
                </a:lnTo>
                <a:lnTo>
                  <a:pt x="163194" y="302006"/>
                </a:lnTo>
                <a:lnTo>
                  <a:pt x="153924" y="293370"/>
                </a:lnTo>
                <a:lnTo>
                  <a:pt x="151511" y="289053"/>
                </a:lnTo>
                <a:lnTo>
                  <a:pt x="146939" y="286893"/>
                </a:lnTo>
                <a:lnTo>
                  <a:pt x="139827" y="282575"/>
                </a:lnTo>
                <a:lnTo>
                  <a:pt x="130555" y="282575"/>
                </a:lnTo>
                <a:lnTo>
                  <a:pt x="121285" y="286893"/>
                </a:lnTo>
                <a:lnTo>
                  <a:pt x="111887" y="289053"/>
                </a:lnTo>
                <a:lnTo>
                  <a:pt x="107188" y="289053"/>
                </a:lnTo>
                <a:lnTo>
                  <a:pt x="102615" y="289053"/>
                </a:lnTo>
                <a:lnTo>
                  <a:pt x="100203" y="289053"/>
                </a:lnTo>
                <a:lnTo>
                  <a:pt x="93217" y="286893"/>
                </a:lnTo>
                <a:lnTo>
                  <a:pt x="88645" y="280417"/>
                </a:lnTo>
                <a:lnTo>
                  <a:pt x="86232" y="276099"/>
                </a:lnTo>
                <a:lnTo>
                  <a:pt x="67564" y="239523"/>
                </a:lnTo>
                <a:lnTo>
                  <a:pt x="49022" y="202819"/>
                </a:lnTo>
                <a:lnTo>
                  <a:pt x="39624" y="187706"/>
                </a:lnTo>
                <a:lnTo>
                  <a:pt x="30353" y="172593"/>
                </a:lnTo>
                <a:lnTo>
                  <a:pt x="18668" y="157480"/>
                </a:lnTo>
                <a:lnTo>
                  <a:pt x="6985" y="144526"/>
                </a:lnTo>
                <a:lnTo>
                  <a:pt x="2286" y="133731"/>
                </a:lnTo>
                <a:lnTo>
                  <a:pt x="0" y="120778"/>
                </a:lnTo>
                <a:lnTo>
                  <a:pt x="37338" y="125095"/>
                </a:lnTo>
                <a:lnTo>
                  <a:pt x="37338" y="120778"/>
                </a:lnTo>
                <a:lnTo>
                  <a:pt x="44323" y="114300"/>
                </a:lnTo>
                <a:lnTo>
                  <a:pt x="49022" y="99187"/>
                </a:lnTo>
                <a:lnTo>
                  <a:pt x="60578" y="92711"/>
                </a:lnTo>
                <a:lnTo>
                  <a:pt x="69977" y="92711"/>
                </a:lnTo>
                <a:lnTo>
                  <a:pt x="79248" y="77724"/>
                </a:lnTo>
                <a:lnTo>
                  <a:pt x="95630" y="77724"/>
                </a:lnTo>
                <a:lnTo>
                  <a:pt x="65278" y="21591"/>
                </a:lnTo>
                <a:lnTo>
                  <a:pt x="130555" y="0"/>
                </a:lnTo>
                <a:lnTo>
                  <a:pt x="249428" y="56135"/>
                </a:lnTo>
                <a:lnTo>
                  <a:pt x="254127" y="56135"/>
                </a:lnTo>
                <a:lnTo>
                  <a:pt x="256413" y="58293"/>
                </a:lnTo>
                <a:lnTo>
                  <a:pt x="263398" y="64770"/>
                </a:lnTo>
                <a:lnTo>
                  <a:pt x="270382" y="71248"/>
                </a:lnTo>
                <a:lnTo>
                  <a:pt x="275081" y="73406"/>
                </a:lnTo>
                <a:lnTo>
                  <a:pt x="279780" y="73406"/>
                </a:lnTo>
                <a:lnTo>
                  <a:pt x="279780" y="97029"/>
                </a:lnTo>
                <a:lnTo>
                  <a:pt x="319404" y="120778"/>
                </a:lnTo>
                <a:lnTo>
                  <a:pt x="379983" y="122936"/>
                </a:lnTo>
                <a:lnTo>
                  <a:pt x="398653" y="125095"/>
                </a:lnTo>
                <a:lnTo>
                  <a:pt x="412623" y="129413"/>
                </a:lnTo>
                <a:lnTo>
                  <a:pt x="419607" y="135891"/>
                </a:lnTo>
                <a:lnTo>
                  <a:pt x="429005" y="142367"/>
                </a:lnTo>
                <a:lnTo>
                  <a:pt x="466343" y="142367"/>
                </a:lnTo>
                <a:lnTo>
                  <a:pt x="466343" y="14020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4" name="Freeform 684"/>
          <p:cNvSpPr/>
          <p:nvPr/>
        </p:nvSpPr>
        <p:spPr>
          <a:xfrm>
            <a:off x="6815328" y="3040380"/>
            <a:ext cx="701802" cy="548005"/>
          </a:xfrm>
          <a:custGeom>
            <a:avLst/>
            <a:gdLst/>
            <a:ahLst/>
            <a:cxnLst/>
            <a:rect l="0" t="0" r="0" b="0"/>
            <a:pathLst>
              <a:path w="701802" h="548005">
                <a:moveTo>
                  <a:pt x="466343" y="140209"/>
                </a:moveTo>
                <a:lnTo>
                  <a:pt x="470915" y="153162"/>
                </a:lnTo>
                <a:lnTo>
                  <a:pt x="470915" y="163957"/>
                </a:lnTo>
                <a:lnTo>
                  <a:pt x="475615" y="170435"/>
                </a:lnTo>
                <a:lnTo>
                  <a:pt x="475615" y="172593"/>
                </a:lnTo>
                <a:lnTo>
                  <a:pt x="482600" y="179070"/>
                </a:lnTo>
                <a:lnTo>
                  <a:pt x="484886" y="181230"/>
                </a:lnTo>
                <a:lnTo>
                  <a:pt x="494283" y="187706"/>
                </a:lnTo>
                <a:lnTo>
                  <a:pt x="496569" y="192024"/>
                </a:lnTo>
                <a:lnTo>
                  <a:pt x="498982" y="194184"/>
                </a:lnTo>
                <a:lnTo>
                  <a:pt x="508253" y="211455"/>
                </a:lnTo>
                <a:lnTo>
                  <a:pt x="517525" y="222250"/>
                </a:lnTo>
                <a:lnTo>
                  <a:pt x="524510" y="235205"/>
                </a:lnTo>
                <a:lnTo>
                  <a:pt x="536193" y="250317"/>
                </a:lnTo>
                <a:lnTo>
                  <a:pt x="536193" y="258954"/>
                </a:lnTo>
                <a:lnTo>
                  <a:pt x="540892" y="265430"/>
                </a:lnTo>
                <a:lnTo>
                  <a:pt x="547878" y="278257"/>
                </a:lnTo>
                <a:lnTo>
                  <a:pt x="540892" y="291211"/>
                </a:lnTo>
                <a:lnTo>
                  <a:pt x="545591" y="291211"/>
                </a:lnTo>
                <a:lnTo>
                  <a:pt x="550164" y="289053"/>
                </a:lnTo>
                <a:lnTo>
                  <a:pt x="566547" y="280417"/>
                </a:lnTo>
                <a:lnTo>
                  <a:pt x="578230" y="271907"/>
                </a:lnTo>
                <a:lnTo>
                  <a:pt x="585215" y="267590"/>
                </a:lnTo>
                <a:lnTo>
                  <a:pt x="589788" y="265430"/>
                </a:lnTo>
                <a:lnTo>
                  <a:pt x="589788" y="289053"/>
                </a:lnTo>
                <a:lnTo>
                  <a:pt x="683132" y="293370"/>
                </a:lnTo>
                <a:lnTo>
                  <a:pt x="701802" y="304166"/>
                </a:lnTo>
                <a:lnTo>
                  <a:pt x="701802" y="366776"/>
                </a:lnTo>
                <a:lnTo>
                  <a:pt x="596900" y="416434"/>
                </a:lnTo>
                <a:lnTo>
                  <a:pt x="491870" y="444500"/>
                </a:lnTo>
                <a:lnTo>
                  <a:pt x="403352" y="548005"/>
                </a:lnTo>
                <a:lnTo>
                  <a:pt x="396366" y="491872"/>
                </a:lnTo>
                <a:lnTo>
                  <a:pt x="352043" y="481076"/>
                </a:lnTo>
                <a:lnTo>
                  <a:pt x="349757" y="476759"/>
                </a:lnTo>
                <a:lnTo>
                  <a:pt x="347344" y="476759"/>
                </a:lnTo>
                <a:lnTo>
                  <a:pt x="342773" y="481076"/>
                </a:lnTo>
                <a:lnTo>
                  <a:pt x="340360" y="481076"/>
                </a:lnTo>
                <a:lnTo>
                  <a:pt x="335661" y="476759"/>
                </a:lnTo>
                <a:lnTo>
                  <a:pt x="331089" y="474599"/>
                </a:lnTo>
                <a:lnTo>
                  <a:pt x="326390" y="472441"/>
                </a:lnTo>
                <a:lnTo>
                  <a:pt x="321690" y="472441"/>
                </a:lnTo>
                <a:lnTo>
                  <a:pt x="319404" y="472441"/>
                </a:lnTo>
                <a:lnTo>
                  <a:pt x="317118" y="474599"/>
                </a:lnTo>
                <a:lnTo>
                  <a:pt x="310133" y="476759"/>
                </a:lnTo>
                <a:lnTo>
                  <a:pt x="310133" y="481076"/>
                </a:lnTo>
                <a:lnTo>
                  <a:pt x="307720" y="494030"/>
                </a:lnTo>
                <a:lnTo>
                  <a:pt x="303022" y="502667"/>
                </a:lnTo>
                <a:lnTo>
                  <a:pt x="300736" y="498349"/>
                </a:lnTo>
                <a:lnTo>
                  <a:pt x="296037" y="489712"/>
                </a:lnTo>
                <a:lnTo>
                  <a:pt x="279780" y="472441"/>
                </a:lnTo>
                <a:lnTo>
                  <a:pt x="258826" y="444500"/>
                </a:lnTo>
                <a:lnTo>
                  <a:pt x="254127" y="438024"/>
                </a:lnTo>
                <a:lnTo>
                  <a:pt x="249428" y="435865"/>
                </a:lnTo>
                <a:lnTo>
                  <a:pt x="244855" y="438024"/>
                </a:lnTo>
                <a:lnTo>
                  <a:pt x="240156" y="440182"/>
                </a:lnTo>
                <a:lnTo>
                  <a:pt x="237743" y="440182"/>
                </a:lnTo>
                <a:lnTo>
                  <a:pt x="235457" y="442342"/>
                </a:lnTo>
                <a:lnTo>
                  <a:pt x="233172" y="440182"/>
                </a:lnTo>
                <a:lnTo>
                  <a:pt x="228473" y="433705"/>
                </a:lnTo>
                <a:lnTo>
                  <a:pt x="223774" y="425069"/>
                </a:lnTo>
                <a:lnTo>
                  <a:pt x="216789" y="416434"/>
                </a:lnTo>
                <a:lnTo>
                  <a:pt x="200532" y="403480"/>
                </a:lnTo>
                <a:lnTo>
                  <a:pt x="188849" y="388367"/>
                </a:lnTo>
                <a:lnTo>
                  <a:pt x="181864" y="381890"/>
                </a:lnTo>
                <a:lnTo>
                  <a:pt x="172465" y="373254"/>
                </a:lnTo>
                <a:lnTo>
                  <a:pt x="174878" y="373254"/>
                </a:lnTo>
                <a:lnTo>
                  <a:pt x="172465" y="366776"/>
                </a:lnTo>
                <a:lnTo>
                  <a:pt x="163194" y="366776"/>
                </a:lnTo>
                <a:lnTo>
                  <a:pt x="163194" y="302006"/>
                </a:lnTo>
                <a:lnTo>
                  <a:pt x="153924" y="293370"/>
                </a:lnTo>
                <a:lnTo>
                  <a:pt x="151511" y="289053"/>
                </a:lnTo>
                <a:lnTo>
                  <a:pt x="146939" y="286893"/>
                </a:lnTo>
                <a:lnTo>
                  <a:pt x="139827" y="282575"/>
                </a:lnTo>
                <a:lnTo>
                  <a:pt x="130555" y="282575"/>
                </a:lnTo>
                <a:lnTo>
                  <a:pt x="121285" y="286893"/>
                </a:lnTo>
                <a:lnTo>
                  <a:pt x="111887" y="289053"/>
                </a:lnTo>
                <a:lnTo>
                  <a:pt x="107188" y="289053"/>
                </a:lnTo>
                <a:lnTo>
                  <a:pt x="102615" y="289053"/>
                </a:lnTo>
                <a:lnTo>
                  <a:pt x="100203" y="289053"/>
                </a:lnTo>
                <a:lnTo>
                  <a:pt x="93217" y="286893"/>
                </a:lnTo>
                <a:lnTo>
                  <a:pt x="88645" y="280417"/>
                </a:lnTo>
                <a:lnTo>
                  <a:pt x="86232" y="276099"/>
                </a:lnTo>
                <a:lnTo>
                  <a:pt x="67564" y="239523"/>
                </a:lnTo>
                <a:lnTo>
                  <a:pt x="49022" y="202819"/>
                </a:lnTo>
                <a:lnTo>
                  <a:pt x="39624" y="187706"/>
                </a:lnTo>
                <a:lnTo>
                  <a:pt x="30353" y="172593"/>
                </a:lnTo>
                <a:lnTo>
                  <a:pt x="18668" y="157480"/>
                </a:lnTo>
                <a:lnTo>
                  <a:pt x="6985" y="144526"/>
                </a:lnTo>
                <a:lnTo>
                  <a:pt x="2286" y="133731"/>
                </a:lnTo>
                <a:lnTo>
                  <a:pt x="0" y="120778"/>
                </a:lnTo>
                <a:lnTo>
                  <a:pt x="37338" y="125095"/>
                </a:lnTo>
                <a:lnTo>
                  <a:pt x="37338" y="120778"/>
                </a:lnTo>
                <a:lnTo>
                  <a:pt x="44323" y="114300"/>
                </a:lnTo>
                <a:lnTo>
                  <a:pt x="49022" y="99187"/>
                </a:lnTo>
                <a:lnTo>
                  <a:pt x="60578" y="92711"/>
                </a:lnTo>
                <a:lnTo>
                  <a:pt x="69977" y="92711"/>
                </a:lnTo>
                <a:lnTo>
                  <a:pt x="79248" y="77724"/>
                </a:lnTo>
                <a:lnTo>
                  <a:pt x="95630" y="77724"/>
                </a:lnTo>
                <a:lnTo>
                  <a:pt x="65278" y="21591"/>
                </a:lnTo>
                <a:lnTo>
                  <a:pt x="130555" y="0"/>
                </a:lnTo>
                <a:lnTo>
                  <a:pt x="249428" y="56135"/>
                </a:lnTo>
                <a:lnTo>
                  <a:pt x="254127" y="56135"/>
                </a:lnTo>
                <a:lnTo>
                  <a:pt x="256413" y="58293"/>
                </a:lnTo>
                <a:lnTo>
                  <a:pt x="263398" y="64770"/>
                </a:lnTo>
                <a:lnTo>
                  <a:pt x="270382" y="71248"/>
                </a:lnTo>
                <a:lnTo>
                  <a:pt x="275081" y="73406"/>
                </a:lnTo>
                <a:lnTo>
                  <a:pt x="279780" y="73406"/>
                </a:lnTo>
                <a:lnTo>
                  <a:pt x="279780" y="97029"/>
                </a:lnTo>
                <a:lnTo>
                  <a:pt x="319404" y="120778"/>
                </a:lnTo>
                <a:lnTo>
                  <a:pt x="379983" y="122936"/>
                </a:lnTo>
                <a:lnTo>
                  <a:pt x="398653" y="125095"/>
                </a:lnTo>
                <a:lnTo>
                  <a:pt x="412623" y="129413"/>
                </a:lnTo>
                <a:lnTo>
                  <a:pt x="419607" y="135891"/>
                </a:lnTo>
                <a:lnTo>
                  <a:pt x="429005" y="142367"/>
                </a:lnTo>
                <a:lnTo>
                  <a:pt x="466343" y="142367"/>
                </a:lnTo>
                <a:lnTo>
                  <a:pt x="466343" y="14020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5" name="Freeform 685"/>
          <p:cNvSpPr/>
          <p:nvPr/>
        </p:nvSpPr>
        <p:spPr>
          <a:xfrm>
            <a:off x="6472428" y="2357629"/>
            <a:ext cx="107441" cy="116712"/>
          </a:xfrm>
          <a:custGeom>
            <a:avLst/>
            <a:gdLst/>
            <a:ahLst/>
            <a:cxnLst/>
            <a:rect l="0" t="0" r="0" b="0"/>
            <a:pathLst>
              <a:path w="107441" h="116712">
                <a:moveTo>
                  <a:pt x="51307" y="116712"/>
                </a:moveTo>
                <a:lnTo>
                  <a:pt x="44323" y="86487"/>
                </a:lnTo>
                <a:lnTo>
                  <a:pt x="39751" y="53975"/>
                </a:lnTo>
                <a:lnTo>
                  <a:pt x="32639" y="36702"/>
                </a:lnTo>
                <a:lnTo>
                  <a:pt x="20955" y="21589"/>
                </a:lnTo>
                <a:lnTo>
                  <a:pt x="0" y="21589"/>
                </a:lnTo>
                <a:lnTo>
                  <a:pt x="37338" y="0"/>
                </a:lnTo>
                <a:lnTo>
                  <a:pt x="51307" y="4318"/>
                </a:lnTo>
                <a:lnTo>
                  <a:pt x="67690" y="17271"/>
                </a:lnTo>
                <a:lnTo>
                  <a:pt x="86360" y="38862"/>
                </a:lnTo>
                <a:lnTo>
                  <a:pt x="95757" y="53975"/>
                </a:lnTo>
                <a:lnTo>
                  <a:pt x="107441" y="82168"/>
                </a:lnTo>
                <a:lnTo>
                  <a:pt x="69977" y="80010"/>
                </a:lnTo>
                <a:lnTo>
                  <a:pt x="69977" y="105918"/>
                </a:lnTo>
                <a:lnTo>
                  <a:pt x="51307" y="11671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6" name="Freeform 686"/>
          <p:cNvSpPr/>
          <p:nvPr/>
        </p:nvSpPr>
        <p:spPr>
          <a:xfrm>
            <a:off x="6472428" y="2357629"/>
            <a:ext cx="107441" cy="116712"/>
          </a:xfrm>
          <a:custGeom>
            <a:avLst/>
            <a:gdLst/>
            <a:ahLst/>
            <a:cxnLst/>
            <a:rect l="0" t="0" r="0" b="0"/>
            <a:pathLst>
              <a:path w="107441" h="116712">
                <a:moveTo>
                  <a:pt x="51307" y="116712"/>
                </a:moveTo>
                <a:lnTo>
                  <a:pt x="44323" y="86487"/>
                </a:lnTo>
                <a:lnTo>
                  <a:pt x="39751" y="53975"/>
                </a:lnTo>
                <a:lnTo>
                  <a:pt x="32639" y="36702"/>
                </a:lnTo>
                <a:lnTo>
                  <a:pt x="20955" y="21589"/>
                </a:lnTo>
                <a:lnTo>
                  <a:pt x="0" y="21589"/>
                </a:lnTo>
                <a:lnTo>
                  <a:pt x="37338" y="0"/>
                </a:lnTo>
                <a:lnTo>
                  <a:pt x="51307" y="4318"/>
                </a:lnTo>
                <a:lnTo>
                  <a:pt x="67690" y="17271"/>
                </a:lnTo>
                <a:lnTo>
                  <a:pt x="86360" y="38862"/>
                </a:lnTo>
                <a:lnTo>
                  <a:pt x="95757" y="53975"/>
                </a:lnTo>
                <a:lnTo>
                  <a:pt x="107441" y="82168"/>
                </a:lnTo>
                <a:lnTo>
                  <a:pt x="69977" y="80010"/>
                </a:lnTo>
                <a:lnTo>
                  <a:pt x="69977" y="105918"/>
                </a:lnTo>
                <a:lnTo>
                  <a:pt x="51307" y="11671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7" name="Freeform 687"/>
          <p:cNvSpPr/>
          <p:nvPr/>
        </p:nvSpPr>
        <p:spPr>
          <a:xfrm>
            <a:off x="6350508" y="2045209"/>
            <a:ext cx="278130" cy="185293"/>
          </a:xfrm>
          <a:custGeom>
            <a:avLst/>
            <a:gdLst/>
            <a:ahLst/>
            <a:cxnLst/>
            <a:rect l="0" t="0" r="0" b="0"/>
            <a:pathLst>
              <a:path w="278130" h="185293">
                <a:moveTo>
                  <a:pt x="252348" y="159384"/>
                </a:moveTo>
                <a:lnTo>
                  <a:pt x="231394" y="161544"/>
                </a:lnTo>
                <a:lnTo>
                  <a:pt x="221996" y="185293"/>
                </a:lnTo>
                <a:lnTo>
                  <a:pt x="205612" y="183133"/>
                </a:lnTo>
                <a:lnTo>
                  <a:pt x="186944" y="183133"/>
                </a:lnTo>
                <a:lnTo>
                  <a:pt x="165861" y="183133"/>
                </a:lnTo>
                <a:lnTo>
                  <a:pt x="151892" y="185293"/>
                </a:lnTo>
                <a:lnTo>
                  <a:pt x="128524" y="174497"/>
                </a:lnTo>
                <a:lnTo>
                  <a:pt x="107442" y="170180"/>
                </a:lnTo>
                <a:lnTo>
                  <a:pt x="79501" y="170180"/>
                </a:lnTo>
                <a:lnTo>
                  <a:pt x="65405" y="163702"/>
                </a:lnTo>
                <a:lnTo>
                  <a:pt x="44450" y="170180"/>
                </a:lnTo>
                <a:lnTo>
                  <a:pt x="25653" y="172338"/>
                </a:lnTo>
                <a:lnTo>
                  <a:pt x="0" y="178815"/>
                </a:lnTo>
                <a:lnTo>
                  <a:pt x="0" y="161544"/>
                </a:lnTo>
                <a:lnTo>
                  <a:pt x="13970" y="155194"/>
                </a:lnTo>
                <a:lnTo>
                  <a:pt x="11683" y="140081"/>
                </a:lnTo>
                <a:lnTo>
                  <a:pt x="4699" y="116332"/>
                </a:lnTo>
                <a:lnTo>
                  <a:pt x="4699" y="105537"/>
                </a:lnTo>
                <a:lnTo>
                  <a:pt x="21082" y="101219"/>
                </a:lnTo>
                <a:lnTo>
                  <a:pt x="32765" y="75438"/>
                </a:lnTo>
                <a:lnTo>
                  <a:pt x="51434" y="56007"/>
                </a:lnTo>
                <a:lnTo>
                  <a:pt x="51434" y="36576"/>
                </a:lnTo>
                <a:lnTo>
                  <a:pt x="60706" y="36576"/>
                </a:lnTo>
                <a:lnTo>
                  <a:pt x="77088" y="36576"/>
                </a:lnTo>
                <a:lnTo>
                  <a:pt x="91186" y="28066"/>
                </a:lnTo>
                <a:lnTo>
                  <a:pt x="98170" y="12953"/>
                </a:lnTo>
                <a:lnTo>
                  <a:pt x="119126" y="6476"/>
                </a:lnTo>
                <a:lnTo>
                  <a:pt x="140207" y="0"/>
                </a:lnTo>
                <a:lnTo>
                  <a:pt x="165861" y="6476"/>
                </a:lnTo>
                <a:lnTo>
                  <a:pt x="198627" y="8636"/>
                </a:lnTo>
                <a:lnTo>
                  <a:pt x="219710" y="32257"/>
                </a:lnTo>
                <a:lnTo>
                  <a:pt x="221996" y="56007"/>
                </a:lnTo>
                <a:lnTo>
                  <a:pt x="231394" y="62483"/>
                </a:lnTo>
                <a:lnTo>
                  <a:pt x="235965" y="66801"/>
                </a:lnTo>
                <a:lnTo>
                  <a:pt x="240664" y="75438"/>
                </a:lnTo>
                <a:lnTo>
                  <a:pt x="245363" y="84074"/>
                </a:lnTo>
                <a:lnTo>
                  <a:pt x="250062" y="90551"/>
                </a:lnTo>
                <a:lnTo>
                  <a:pt x="254761" y="94741"/>
                </a:lnTo>
                <a:lnTo>
                  <a:pt x="273431" y="94741"/>
                </a:lnTo>
                <a:lnTo>
                  <a:pt x="278130" y="114172"/>
                </a:lnTo>
                <a:lnTo>
                  <a:pt x="261747" y="118490"/>
                </a:lnTo>
                <a:lnTo>
                  <a:pt x="235965" y="118490"/>
                </a:lnTo>
                <a:lnTo>
                  <a:pt x="243077" y="140081"/>
                </a:lnTo>
                <a:lnTo>
                  <a:pt x="252348" y="15938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8" name="Freeform 688"/>
          <p:cNvSpPr/>
          <p:nvPr/>
        </p:nvSpPr>
        <p:spPr>
          <a:xfrm>
            <a:off x="6350508" y="2045209"/>
            <a:ext cx="278130" cy="185293"/>
          </a:xfrm>
          <a:custGeom>
            <a:avLst/>
            <a:gdLst/>
            <a:ahLst/>
            <a:cxnLst/>
            <a:rect l="0" t="0" r="0" b="0"/>
            <a:pathLst>
              <a:path w="278130" h="185293">
                <a:moveTo>
                  <a:pt x="252348" y="159384"/>
                </a:moveTo>
                <a:lnTo>
                  <a:pt x="231394" y="161544"/>
                </a:lnTo>
                <a:lnTo>
                  <a:pt x="221996" y="185293"/>
                </a:lnTo>
                <a:lnTo>
                  <a:pt x="205612" y="183133"/>
                </a:lnTo>
                <a:lnTo>
                  <a:pt x="186944" y="183133"/>
                </a:lnTo>
                <a:lnTo>
                  <a:pt x="165861" y="183133"/>
                </a:lnTo>
                <a:lnTo>
                  <a:pt x="151892" y="185293"/>
                </a:lnTo>
                <a:lnTo>
                  <a:pt x="128524" y="174497"/>
                </a:lnTo>
                <a:lnTo>
                  <a:pt x="107442" y="170180"/>
                </a:lnTo>
                <a:lnTo>
                  <a:pt x="79501" y="170180"/>
                </a:lnTo>
                <a:lnTo>
                  <a:pt x="65405" y="163702"/>
                </a:lnTo>
                <a:lnTo>
                  <a:pt x="44450" y="170180"/>
                </a:lnTo>
                <a:lnTo>
                  <a:pt x="25653" y="172338"/>
                </a:lnTo>
                <a:lnTo>
                  <a:pt x="0" y="178815"/>
                </a:lnTo>
                <a:lnTo>
                  <a:pt x="0" y="161544"/>
                </a:lnTo>
                <a:lnTo>
                  <a:pt x="13970" y="155194"/>
                </a:lnTo>
                <a:lnTo>
                  <a:pt x="11683" y="140081"/>
                </a:lnTo>
                <a:lnTo>
                  <a:pt x="4699" y="116332"/>
                </a:lnTo>
                <a:lnTo>
                  <a:pt x="4699" y="105537"/>
                </a:lnTo>
                <a:lnTo>
                  <a:pt x="21082" y="101219"/>
                </a:lnTo>
                <a:lnTo>
                  <a:pt x="32765" y="75438"/>
                </a:lnTo>
                <a:lnTo>
                  <a:pt x="51434" y="56007"/>
                </a:lnTo>
                <a:lnTo>
                  <a:pt x="51434" y="36576"/>
                </a:lnTo>
                <a:lnTo>
                  <a:pt x="60706" y="36576"/>
                </a:lnTo>
                <a:lnTo>
                  <a:pt x="77088" y="36576"/>
                </a:lnTo>
                <a:lnTo>
                  <a:pt x="91186" y="28066"/>
                </a:lnTo>
                <a:lnTo>
                  <a:pt x="98170" y="12953"/>
                </a:lnTo>
                <a:lnTo>
                  <a:pt x="119126" y="6476"/>
                </a:lnTo>
                <a:lnTo>
                  <a:pt x="140207" y="0"/>
                </a:lnTo>
                <a:lnTo>
                  <a:pt x="165861" y="6476"/>
                </a:lnTo>
                <a:lnTo>
                  <a:pt x="198627" y="8636"/>
                </a:lnTo>
                <a:lnTo>
                  <a:pt x="219710" y="32257"/>
                </a:lnTo>
                <a:lnTo>
                  <a:pt x="221996" y="56007"/>
                </a:lnTo>
                <a:lnTo>
                  <a:pt x="231394" y="62483"/>
                </a:lnTo>
                <a:lnTo>
                  <a:pt x="235965" y="66801"/>
                </a:lnTo>
                <a:lnTo>
                  <a:pt x="240664" y="75438"/>
                </a:lnTo>
                <a:lnTo>
                  <a:pt x="245363" y="84074"/>
                </a:lnTo>
                <a:lnTo>
                  <a:pt x="250062" y="90551"/>
                </a:lnTo>
                <a:lnTo>
                  <a:pt x="254761" y="94741"/>
                </a:lnTo>
                <a:lnTo>
                  <a:pt x="273431" y="94741"/>
                </a:lnTo>
                <a:lnTo>
                  <a:pt x="278130" y="114172"/>
                </a:lnTo>
                <a:lnTo>
                  <a:pt x="261747" y="118490"/>
                </a:lnTo>
                <a:lnTo>
                  <a:pt x="235965" y="118490"/>
                </a:lnTo>
                <a:lnTo>
                  <a:pt x="243077" y="140081"/>
                </a:lnTo>
                <a:lnTo>
                  <a:pt x="252348" y="15938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89" name="Freeform 689"/>
          <p:cNvSpPr/>
          <p:nvPr/>
        </p:nvSpPr>
        <p:spPr>
          <a:xfrm>
            <a:off x="7815071" y="2679192"/>
            <a:ext cx="236983" cy="150242"/>
          </a:xfrm>
          <a:custGeom>
            <a:avLst/>
            <a:gdLst/>
            <a:ahLst/>
            <a:cxnLst/>
            <a:rect l="0" t="0" r="0" b="0"/>
            <a:pathLst>
              <a:path w="236983" h="150242">
                <a:moveTo>
                  <a:pt x="0" y="57912"/>
                </a:moveTo>
                <a:lnTo>
                  <a:pt x="30481" y="57912"/>
                </a:lnTo>
                <a:lnTo>
                  <a:pt x="35180" y="34291"/>
                </a:lnTo>
                <a:lnTo>
                  <a:pt x="46863" y="30099"/>
                </a:lnTo>
                <a:lnTo>
                  <a:pt x="44577" y="8637"/>
                </a:lnTo>
                <a:lnTo>
                  <a:pt x="65660" y="10795"/>
                </a:lnTo>
                <a:lnTo>
                  <a:pt x="77471" y="0"/>
                </a:lnTo>
                <a:lnTo>
                  <a:pt x="91440" y="10795"/>
                </a:lnTo>
                <a:lnTo>
                  <a:pt x="91440" y="21463"/>
                </a:lnTo>
                <a:lnTo>
                  <a:pt x="77471" y="27941"/>
                </a:lnTo>
                <a:lnTo>
                  <a:pt x="65660" y="34291"/>
                </a:lnTo>
                <a:lnTo>
                  <a:pt x="84456" y="34291"/>
                </a:lnTo>
                <a:lnTo>
                  <a:pt x="98552" y="40768"/>
                </a:lnTo>
                <a:lnTo>
                  <a:pt x="96139" y="60072"/>
                </a:lnTo>
                <a:lnTo>
                  <a:pt x="119635" y="60072"/>
                </a:lnTo>
                <a:lnTo>
                  <a:pt x="136018" y="66549"/>
                </a:lnTo>
                <a:lnTo>
                  <a:pt x="152527" y="68707"/>
                </a:lnTo>
                <a:lnTo>
                  <a:pt x="180595" y="64389"/>
                </a:lnTo>
                <a:lnTo>
                  <a:pt x="189993" y="70867"/>
                </a:lnTo>
                <a:lnTo>
                  <a:pt x="204089" y="83693"/>
                </a:lnTo>
                <a:lnTo>
                  <a:pt x="218186" y="96648"/>
                </a:lnTo>
                <a:lnTo>
                  <a:pt x="227585" y="109474"/>
                </a:lnTo>
                <a:lnTo>
                  <a:pt x="236983" y="128779"/>
                </a:lnTo>
                <a:lnTo>
                  <a:pt x="222885" y="128779"/>
                </a:lnTo>
                <a:lnTo>
                  <a:pt x="206375" y="130937"/>
                </a:lnTo>
                <a:lnTo>
                  <a:pt x="192406" y="139574"/>
                </a:lnTo>
                <a:lnTo>
                  <a:pt x="173610" y="143764"/>
                </a:lnTo>
                <a:lnTo>
                  <a:pt x="171197" y="145924"/>
                </a:lnTo>
                <a:lnTo>
                  <a:pt x="164211" y="145924"/>
                </a:lnTo>
                <a:lnTo>
                  <a:pt x="159512" y="148082"/>
                </a:lnTo>
                <a:lnTo>
                  <a:pt x="159512" y="150242"/>
                </a:lnTo>
                <a:lnTo>
                  <a:pt x="152527" y="150242"/>
                </a:lnTo>
                <a:lnTo>
                  <a:pt x="150114" y="150242"/>
                </a:lnTo>
                <a:lnTo>
                  <a:pt x="143130" y="145924"/>
                </a:lnTo>
                <a:lnTo>
                  <a:pt x="129033" y="128779"/>
                </a:lnTo>
                <a:lnTo>
                  <a:pt x="119635" y="111633"/>
                </a:lnTo>
                <a:lnTo>
                  <a:pt x="112649" y="83693"/>
                </a:lnTo>
                <a:lnTo>
                  <a:pt x="98552" y="88012"/>
                </a:lnTo>
                <a:lnTo>
                  <a:pt x="91440" y="98680"/>
                </a:lnTo>
                <a:lnTo>
                  <a:pt x="79757" y="111633"/>
                </a:lnTo>
                <a:lnTo>
                  <a:pt x="68072" y="124461"/>
                </a:lnTo>
                <a:lnTo>
                  <a:pt x="60960" y="135255"/>
                </a:lnTo>
                <a:lnTo>
                  <a:pt x="51562" y="141605"/>
                </a:lnTo>
                <a:lnTo>
                  <a:pt x="28195" y="145924"/>
                </a:lnTo>
                <a:lnTo>
                  <a:pt x="35180" y="126619"/>
                </a:lnTo>
                <a:lnTo>
                  <a:pt x="32894" y="102998"/>
                </a:lnTo>
                <a:lnTo>
                  <a:pt x="25782" y="92330"/>
                </a:lnTo>
                <a:lnTo>
                  <a:pt x="14097" y="81535"/>
                </a:lnTo>
                <a:lnTo>
                  <a:pt x="0" y="70867"/>
                </a:lnTo>
                <a:lnTo>
                  <a:pt x="0" y="5791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0" name="Freeform 690"/>
          <p:cNvSpPr/>
          <p:nvPr/>
        </p:nvSpPr>
        <p:spPr>
          <a:xfrm>
            <a:off x="7815071" y="2679192"/>
            <a:ext cx="236983" cy="150242"/>
          </a:xfrm>
          <a:custGeom>
            <a:avLst/>
            <a:gdLst/>
            <a:ahLst/>
            <a:cxnLst/>
            <a:rect l="0" t="0" r="0" b="0"/>
            <a:pathLst>
              <a:path w="236983" h="150242">
                <a:moveTo>
                  <a:pt x="0" y="57912"/>
                </a:moveTo>
                <a:lnTo>
                  <a:pt x="30481" y="57912"/>
                </a:lnTo>
                <a:lnTo>
                  <a:pt x="35180" y="34291"/>
                </a:lnTo>
                <a:lnTo>
                  <a:pt x="46863" y="30099"/>
                </a:lnTo>
                <a:lnTo>
                  <a:pt x="44577" y="8637"/>
                </a:lnTo>
                <a:lnTo>
                  <a:pt x="65660" y="10795"/>
                </a:lnTo>
                <a:lnTo>
                  <a:pt x="77471" y="0"/>
                </a:lnTo>
                <a:lnTo>
                  <a:pt x="91440" y="10795"/>
                </a:lnTo>
                <a:lnTo>
                  <a:pt x="91440" y="21463"/>
                </a:lnTo>
                <a:lnTo>
                  <a:pt x="77471" y="27941"/>
                </a:lnTo>
                <a:lnTo>
                  <a:pt x="65660" y="34291"/>
                </a:lnTo>
                <a:lnTo>
                  <a:pt x="84456" y="34291"/>
                </a:lnTo>
                <a:lnTo>
                  <a:pt x="98552" y="40768"/>
                </a:lnTo>
                <a:lnTo>
                  <a:pt x="96139" y="60072"/>
                </a:lnTo>
                <a:lnTo>
                  <a:pt x="119635" y="60072"/>
                </a:lnTo>
                <a:lnTo>
                  <a:pt x="136018" y="66549"/>
                </a:lnTo>
                <a:lnTo>
                  <a:pt x="152527" y="68707"/>
                </a:lnTo>
                <a:lnTo>
                  <a:pt x="180595" y="64389"/>
                </a:lnTo>
                <a:lnTo>
                  <a:pt x="189993" y="70867"/>
                </a:lnTo>
                <a:lnTo>
                  <a:pt x="204089" y="83693"/>
                </a:lnTo>
                <a:lnTo>
                  <a:pt x="218186" y="96648"/>
                </a:lnTo>
                <a:lnTo>
                  <a:pt x="227585" y="109474"/>
                </a:lnTo>
                <a:lnTo>
                  <a:pt x="236983" y="128779"/>
                </a:lnTo>
                <a:lnTo>
                  <a:pt x="222885" y="128779"/>
                </a:lnTo>
                <a:lnTo>
                  <a:pt x="206375" y="130937"/>
                </a:lnTo>
                <a:lnTo>
                  <a:pt x="192406" y="139574"/>
                </a:lnTo>
                <a:lnTo>
                  <a:pt x="173610" y="143764"/>
                </a:lnTo>
                <a:lnTo>
                  <a:pt x="171197" y="145924"/>
                </a:lnTo>
                <a:lnTo>
                  <a:pt x="164211" y="145924"/>
                </a:lnTo>
                <a:lnTo>
                  <a:pt x="159512" y="148082"/>
                </a:lnTo>
                <a:lnTo>
                  <a:pt x="159512" y="150242"/>
                </a:lnTo>
                <a:lnTo>
                  <a:pt x="152527" y="150242"/>
                </a:lnTo>
                <a:lnTo>
                  <a:pt x="150114" y="150242"/>
                </a:lnTo>
                <a:lnTo>
                  <a:pt x="143130" y="145924"/>
                </a:lnTo>
                <a:lnTo>
                  <a:pt x="129033" y="128779"/>
                </a:lnTo>
                <a:lnTo>
                  <a:pt x="119635" y="111633"/>
                </a:lnTo>
                <a:lnTo>
                  <a:pt x="112649" y="83693"/>
                </a:lnTo>
                <a:lnTo>
                  <a:pt x="98552" y="88012"/>
                </a:lnTo>
                <a:lnTo>
                  <a:pt x="91440" y="98680"/>
                </a:lnTo>
                <a:lnTo>
                  <a:pt x="79757" y="111633"/>
                </a:lnTo>
                <a:lnTo>
                  <a:pt x="68072" y="124461"/>
                </a:lnTo>
                <a:lnTo>
                  <a:pt x="60960" y="135255"/>
                </a:lnTo>
                <a:lnTo>
                  <a:pt x="51562" y="141605"/>
                </a:lnTo>
                <a:lnTo>
                  <a:pt x="28195" y="145924"/>
                </a:lnTo>
                <a:lnTo>
                  <a:pt x="35180" y="126619"/>
                </a:lnTo>
                <a:lnTo>
                  <a:pt x="32894" y="102998"/>
                </a:lnTo>
                <a:lnTo>
                  <a:pt x="25782" y="92330"/>
                </a:lnTo>
                <a:lnTo>
                  <a:pt x="14097" y="81535"/>
                </a:lnTo>
                <a:lnTo>
                  <a:pt x="0" y="70867"/>
                </a:lnTo>
                <a:lnTo>
                  <a:pt x="0" y="5791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1" name="Freeform 691"/>
          <p:cNvSpPr/>
          <p:nvPr/>
        </p:nvSpPr>
        <p:spPr>
          <a:xfrm>
            <a:off x="7883652" y="2581656"/>
            <a:ext cx="270509" cy="165481"/>
          </a:xfrm>
          <a:custGeom>
            <a:avLst/>
            <a:gdLst/>
            <a:ahLst/>
            <a:cxnLst/>
            <a:rect l="0" t="0" r="0" b="0"/>
            <a:pathLst>
              <a:path w="270509" h="165481">
                <a:moveTo>
                  <a:pt x="27940" y="137160"/>
                </a:moveTo>
                <a:lnTo>
                  <a:pt x="41909" y="130684"/>
                </a:lnTo>
                <a:lnTo>
                  <a:pt x="62991" y="124079"/>
                </a:lnTo>
                <a:lnTo>
                  <a:pt x="79248" y="115443"/>
                </a:lnTo>
                <a:lnTo>
                  <a:pt x="90931" y="100204"/>
                </a:lnTo>
                <a:lnTo>
                  <a:pt x="69977" y="91441"/>
                </a:lnTo>
                <a:lnTo>
                  <a:pt x="41909" y="76200"/>
                </a:lnTo>
                <a:lnTo>
                  <a:pt x="32639" y="82678"/>
                </a:lnTo>
                <a:lnTo>
                  <a:pt x="16382" y="78360"/>
                </a:lnTo>
                <a:lnTo>
                  <a:pt x="0" y="74041"/>
                </a:lnTo>
                <a:lnTo>
                  <a:pt x="6984" y="60960"/>
                </a:lnTo>
                <a:lnTo>
                  <a:pt x="13969" y="47879"/>
                </a:lnTo>
                <a:lnTo>
                  <a:pt x="16382" y="19559"/>
                </a:lnTo>
                <a:lnTo>
                  <a:pt x="39624" y="15241"/>
                </a:lnTo>
                <a:lnTo>
                  <a:pt x="49021" y="19559"/>
                </a:lnTo>
                <a:lnTo>
                  <a:pt x="62991" y="28322"/>
                </a:lnTo>
                <a:lnTo>
                  <a:pt x="83946" y="30480"/>
                </a:lnTo>
                <a:lnTo>
                  <a:pt x="83946" y="13081"/>
                </a:lnTo>
                <a:lnTo>
                  <a:pt x="102616" y="0"/>
                </a:lnTo>
                <a:lnTo>
                  <a:pt x="121284" y="4318"/>
                </a:lnTo>
                <a:lnTo>
                  <a:pt x="135254" y="13081"/>
                </a:lnTo>
                <a:lnTo>
                  <a:pt x="142240" y="15241"/>
                </a:lnTo>
                <a:lnTo>
                  <a:pt x="146939" y="19559"/>
                </a:lnTo>
                <a:lnTo>
                  <a:pt x="153924" y="19559"/>
                </a:lnTo>
                <a:lnTo>
                  <a:pt x="172592" y="15241"/>
                </a:lnTo>
                <a:lnTo>
                  <a:pt x="184150" y="15241"/>
                </a:lnTo>
                <a:lnTo>
                  <a:pt x="214503" y="13081"/>
                </a:lnTo>
                <a:lnTo>
                  <a:pt x="240156" y="15241"/>
                </a:lnTo>
                <a:lnTo>
                  <a:pt x="270509" y="28322"/>
                </a:lnTo>
                <a:lnTo>
                  <a:pt x="261112" y="39243"/>
                </a:lnTo>
                <a:lnTo>
                  <a:pt x="249428" y="52198"/>
                </a:lnTo>
                <a:lnTo>
                  <a:pt x="237870" y="67437"/>
                </a:lnTo>
                <a:lnTo>
                  <a:pt x="226187" y="80518"/>
                </a:lnTo>
                <a:lnTo>
                  <a:pt x="209804" y="95759"/>
                </a:lnTo>
                <a:lnTo>
                  <a:pt x="188849" y="108840"/>
                </a:lnTo>
                <a:lnTo>
                  <a:pt x="165480" y="110998"/>
                </a:lnTo>
                <a:lnTo>
                  <a:pt x="146939" y="117603"/>
                </a:lnTo>
                <a:lnTo>
                  <a:pt x="130555" y="119761"/>
                </a:lnTo>
                <a:lnTo>
                  <a:pt x="116586" y="130684"/>
                </a:lnTo>
                <a:lnTo>
                  <a:pt x="109601" y="145923"/>
                </a:lnTo>
                <a:lnTo>
                  <a:pt x="109601" y="158878"/>
                </a:lnTo>
                <a:lnTo>
                  <a:pt x="93217" y="158878"/>
                </a:lnTo>
                <a:lnTo>
                  <a:pt x="83946" y="165481"/>
                </a:lnTo>
                <a:lnTo>
                  <a:pt x="67564" y="163323"/>
                </a:lnTo>
                <a:lnTo>
                  <a:pt x="49021" y="156718"/>
                </a:lnTo>
                <a:lnTo>
                  <a:pt x="39624" y="156718"/>
                </a:lnTo>
                <a:lnTo>
                  <a:pt x="25654" y="156718"/>
                </a:lnTo>
                <a:lnTo>
                  <a:pt x="27940" y="13716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2" name="Freeform 692"/>
          <p:cNvSpPr/>
          <p:nvPr/>
        </p:nvSpPr>
        <p:spPr>
          <a:xfrm>
            <a:off x="7883652" y="2581656"/>
            <a:ext cx="270509" cy="165481"/>
          </a:xfrm>
          <a:custGeom>
            <a:avLst/>
            <a:gdLst/>
            <a:ahLst/>
            <a:cxnLst/>
            <a:rect l="0" t="0" r="0" b="0"/>
            <a:pathLst>
              <a:path w="270509" h="165481">
                <a:moveTo>
                  <a:pt x="27940" y="137160"/>
                </a:moveTo>
                <a:lnTo>
                  <a:pt x="41909" y="130684"/>
                </a:lnTo>
                <a:lnTo>
                  <a:pt x="62991" y="124079"/>
                </a:lnTo>
                <a:lnTo>
                  <a:pt x="79248" y="115443"/>
                </a:lnTo>
                <a:lnTo>
                  <a:pt x="90931" y="100204"/>
                </a:lnTo>
                <a:lnTo>
                  <a:pt x="69977" y="91441"/>
                </a:lnTo>
                <a:lnTo>
                  <a:pt x="41909" y="76200"/>
                </a:lnTo>
                <a:lnTo>
                  <a:pt x="32639" y="82678"/>
                </a:lnTo>
                <a:lnTo>
                  <a:pt x="16382" y="78360"/>
                </a:lnTo>
                <a:lnTo>
                  <a:pt x="0" y="74041"/>
                </a:lnTo>
                <a:lnTo>
                  <a:pt x="6984" y="60960"/>
                </a:lnTo>
                <a:lnTo>
                  <a:pt x="13969" y="47879"/>
                </a:lnTo>
                <a:lnTo>
                  <a:pt x="16382" y="19559"/>
                </a:lnTo>
                <a:lnTo>
                  <a:pt x="39624" y="15241"/>
                </a:lnTo>
                <a:lnTo>
                  <a:pt x="49021" y="19559"/>
                </a:lnTo>
                <a:lnTo>
                  <a:pt x="62991" y="28322"/>
                </a:lnTo>
                <a:lnTo>
                  <a:pt x="83946" y="30480"/>
                </a:lnTo>
                <a:lnTo>
                  <a:pt x="83946" y="13081"/>
                </a:lnTo>
                <a:lnTo>
                  <a:pt x="102616" y="0"/>
                </a:lnTo>
                <a:lnTo>
                  <a:pt x="121284" y="4318"/>
                </a:lnTo>
                <a:lnTo>
                  <a:pt x="135254" y="13081"/>
                </a:lnTo>
                <a:lnTo>
                  <a:pt x="142240" y="15241"/>
                </a:lnTo>
                <a:lnTo>
                  <a:pt x="146939" y="19559"/>
                </a:lnTo>
                <a:lnTo>
                  <a:pt x="153924" y="19559"/>
                </a:lnTo>
                <a:lnTo>
                  <a:pt x="172592" y="15241"/>
                </a:lnTo>
                <a:lnTo>
                  <a:pt x="184150" y="15241"/>
                </a:lnTo>
                <a:lnTo>
                  <a:pt x="214503" y="13081"/>
                </a:lnTo>
                <a:lnTo>
                  <a:pt x="240156" y="15241"/>
                </a:lnTo>
                <a:lnTo>
                  <a:pt x="270509" y="28322"/>
                </a:lnTo>
                <a:lnTo>
                  <a:pt x="261112" y="39243"/>
                </a:lnTo>
                <a:lnTo>
                  <a:pt x="249428" y="52198"/>
                </a:lnTo>
                <a:lnTo>
                  <a:pt x="237870" y="67437"/>
                </a:lnTo>
                <a:lnTo>
                  <a:pt x="226187" y="80518"/>
                </a:lnTo>
                <a:lnTo>
                  <a:pt x="209804" y="95759"/>
                </a:lnTo>
                <a:lnTo>
                  <a:pt x="188849" y="108840"/>
                </a:lnTo>
                <a:lnTo>
                  <a:pt x="165480" y="110998"/>
                </a:lnTo>
                <a:lnTo>
                  <a:pt x="146939" y="117603"/>
                </a:lnTo>
                <a:lnTo>
                  <a:pt x="130555" y="119761"/>
                </a:lnTo>
                <a:lnTo>
                  <a:pt x="116586" y="130684"/>
                </a:lnTo>
                <a:lnTo>
                  <a:pt x="109601" y="145923"/>
                </a:lnTo>
                <a:lnTo>
                  <a:pt x="109601" y="158878"/>
                </a:lnTo>
                <a:lnTo>
                  <a:pt x="93217" y="158878"/>
                </a:lnTo>
                <a:lnTo>
                  <a:pt x="83946" y="165481"/>
                </a:lnTo>
                <a:lnTo>
                  <a:pt x="67564" y="163323"/>
                </a:lnTo>
                <a:lnTo>
                  <a:pt x="49021" y="156718"/>
                </a:lnTo>
                <a:lnTo>
                  <a:pt x="39624" y="156718"/>
                </a:lnTo>
                <a:lnTo>
                  <a:pt x="25654" y="156718"/>
                </a:lnTo>
                <a:lnTo>
                  <a:pt x="27940" y="13716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3" name="Freeform 693"/>
          <p:cNvSpPr/>
          <p:nvPr/>
        </p:nvSpPr>
        <p:spPr>
          <a:xfrm>
            <a:off x="7403592" y="2481072"/>
            <a:ext cx="572262" cy="349886"/>
          </a:xfrm>
          <a:custGeom>
            <a:avLst/>
            <a:gdLst/>
            <a:ahLst/>
            <a:cxnLst/>
            <a:rect l="0" t="0" r="0" b="0"/>
            <a:pathLst>
              <a:path w="572262" h="349886">
                <a:moveTo>
                  <a:pt x="23367" y="177038"/>
                </a:moveTo>
                <a:lnTo>
                  <a:pt x="0" y="23750"/>
                </a:lnTo>
                <a:lnTo>
                  <a:pt x="70103" y="0"/>
                </a:lnTo>
                <a:lnTo>
                  <a:pt x="158876" y="43181"/>
                </a:lnTo>
                <a:lnTo>
                  <a:pt x="196214" y="88519"/>
                </a:lnTo>
                <a:lnTo>
                  <a:pt x="231266" y="88519"/>
                </a:lnTo>
                <a:lnTo>
                  <a:pt x="266191" y="86361"/>
                </a:lnTo>
                <a:lnTo>
                  <a:pt x="287274" y="79883"/>
                </a:lnTo>
                <a:lnTo>
                  <a:pt x="312927" y="101474"/>
                </a:lnTo>
                <a:lnTo>
                  <a:pt x="322326" y="107950"/>
                </a:lnTo>
                <a:lnTo>
                  <a:pt x="329311" y="116587"/>
                </a:lnTo>
                <a:lnTo>
                  <a:pt x="334010" y="123063"/>
                </a:lnTo>
                <a:lnTo>
                  <a:pt x="336296" y="129540"/>
                </a:lnTo>
                <a:lnTo>
                  <a:pt x="338709" y="140336"/>
                </a:lnTo>
                <a:lnTo>
                  <a:pt x="340994" y="151131"/>
                </a:lnTo>
                <a:lnTo>
                  <a:pt x="357377" y="151131"/>
                </a:lnTo>
                <a:lnTo>
                  <a:pt x="369062" y="187961"/>
                </a:lnTo>
                <a:lnTo>
                  <a:pt x="408686" y="187961"/>
                </a:lnTo>
                <a:lnTo>
                  <a:pt x="415671" y="203074"/>
                </a:lnTo>
                <a:lnTo>
                  <a:pt x="427354" y="209550"/>
                </a:lnTo>
                <a:lnTo>
                  <a:pt x="436752" y="187961"/>
                </a:lnTo>
                <a:lnTo>
                  <a:pt x="450723" y="172720"/>
                </a:lnTo>
                <a:lnTo>
                  <a:pt x="462406" y="159767"/>
                </a:lnTo>
                <a:lnTo>
                  <a:pt x="481076" y="144653"/>
                </a:lnTo>
                <a:lnTo>
                  <a:pt x="495173" y="146813"/>
                </a:lnTo>
                <a:lnTo>
                  <a:pt x="485775" y="159767"/>
                </a:lnTo>
                <a:lnTo>
                  <a:pt x="478789" y="174880"/>
                </a:lnTo>
                <a:lnTo>
                  <a:pt x="490474" y="177038"/>
                </a:lnTo>
                <a:lnTo>
                  <a:pt x="497459" y="179325"/>
                </a:lnTo>
                <a:lnTo>
                  <a:pt x="513841" y="181483"/>
                </a:lnTo>
                <a:lnTo>
                  <a:pt x="523113" y="177038"/>
                </a:lnTo>
                <a:lnTo>
                  <a:pt x="551179" y="192278"/>
                </a:lnTo>
                <a:lnTo>
                  <a:pt x="572262" y="200914"/>
                </a:lnTo>
                <a:lnTo>
                  <a:pt x="560577" y="218187"/>
                </a:lnTo>
                <a:lnTo>
                  <a:pt x="537210" y="226823"/>
                </a:lnTo>
                <a:lnTo>
                  <a:pt x="509142" y="237618"/>
                </a:lnTo>
                <a:lnTo>
                  <a:pt x="488188" y="224663"/>
                </a:lnTo>
                <a:lnTo>
                  <a:pt x="476503" y="233300"/>
                </a:lnTo>
                <a:lnTo>
                  <a:pt x="502158" y="218187"/>
                </a:lnTo>
                <a:lnTo>
                  <a:pt x="502158" y="207392"/>
                </a:lnTo>
                <a:lnTo>
                  <a:pt x="488188" y="196596"/>
                </a:lnTo>
                <a:lnTo>
                  <a:pt x="476503" y="207392"/>
                </a:lnTo>
                <a:lnTo>
                  <a:pt x="455422" y="205232"/>
                </a:lnTo>
                <a:lnTo>
                  <a:pt x="457708" y="226823"/>
                </a:lnTo>
                <a:lnTo>
                  <a:pt x="446151" y="233300"/>
                </a:lnTo>
                <a:lnTo>
                  <a:pt x="439039" y="254889"/>
                </a:lnTo>
                <a:lnTo>
                  <a:pt x="408686" y="254889"/>
                </a:lnTo>
                <a:lnTo>
                  <a:pt x="408686" y="267844"/>
                </a:lnTo>
                <a:lnTo>
                  <a:pt x="415671" y="267844"/>
                </a:lnTo>
                <a:lnTo>
                  <a:pt x="418084" y="274320"/>
                </a:lnTo>
                <a:lnTo>
                  <a:pt x="425068" y="278638"/>
                </a:lnTo>
                <a:lnTo>
                  <a:pt x="436752" y="291593"/>
                </a:lnTo>
                <a:lnTo>
                  <a:pt x="443738" y="300228"/>
                </a:lnTo>
                <a:lnTo>
                  <a:pt x="446151" y="323977"/>
                </a:lnTo>
                <a:lnTo>
                  <a:pt x="439039" y="343408"/>
                </a:lnTo>
                <a:lnTo>
                  <a:pt x="425068" y="349886"/>
                </a:lnTo>
                <a:lnTo>
                  <a:pt x="399414" y="341250"/>
                </a:lnTo>
                <a:lnTo>
                  <a:pt x="397001" y="323977"/>
                </a:lnTo>
                <a:lnTo>
                  <a:pt x="385317" y="315342"/>
                </a:lnTo>
                <a:lnTo>
                  <a:pt x="376047" y="315342"/>
                </a:lnTo>
                <a:lnTo>
                  <a:pt x="345693" y="306706"/>
                </a:lnTo>
                <a:lnTo>
                  <a:pt x="324612" y="278638"/>
                </a:lnTo>
                <a:lnTo>
                  <a:pt x="294259" y="276480"/>
                </a:lnTo>
                <a:lnTo>
                  <a:pt x="277876" y="257049"/>
                </a:lnTo>
                <a:lnTo>
                  <a:pt x="249936" y="239776"/>
                </a:lnTo>
                <a:lnTo>
                  <a:pt x="231266" y="218187"/>
                </a:lnTo>
                <a:lnTo>
                  <a:pt x="219583" y="203074"/>
                </a:lnTo>
                <a:lnTo>
                  <a:pt x="214884" y="187961"/>
                </a:lnTo>
                <a:lnTo>
                  <a:pt x="168148" y="187961"/>
                </a:lnTo>
                <a:lnTo>
                  <a:pt x="158876" y="181483"/>
                </a:lnTo>
                <a:lnTo>
                  <a:pt x="154177" y="161925"/>
                </a:lnTo>
                <a:lnTo>
                  <a:pt x="151764" y="151131"/>
                </a:lnTo>
                <a:lnTo>
                  <a:pt x="137794" y="133858"/>
                </a:lnTo>
                <a:lnTo>
                  <a:pt x="102742" y="123063"/>
                </a:lnTo>
                <a:lnTo>
                  <a:pt x="81788" y="131700"/>
                </a:lnTo>
                <a:lnTo>
                  <a:pt x="53721" y="151131"/>
                </a:lnTo>
                <a:lnTo>
                  <a:pt x="53721" y="168402"/>
                </a:lnTo>
                <a:lnTo>
                  <a:pt x="53721" y="179325"/>
                </a:lnTo>
                <a:lnTo>
                  <a:pt x="23367" y="17703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4" name="Freeform 694"/>
          <p:cNvSpPr/>
          <p:nvPr/>
        </p:nvSpPr>
        <p:spPr>
          <a:xfrm>
            <a:off x="7403592" y="2481072"/>
            <a:ext cx="572262" cy="349886"/>
          </a:xfrm>
          <a:custGeom>
            <a:avLst/>
            <a:gdLst/>
            <a:ahLst/>
            <a:cxnLst/>
            <a:rect l="0" t="0" r="0" b="0"/>
            <a:pathLst>
              <a:path w="572262" h="349886">
                <a:moveTo>
                  <a:pt x="23367" y="177038"/>
                </a:moveTo>
                <a:lnTo>
                  <a:pt x="0" y="23750"/>
                </a:lnTo>
                <a:lnTo>
                  <a:pt x="70103" y="0"/>
                </a:lnTo>
                <a:lnTo>
                  <a:pt x="158876" y="43181"/>
                </a:lnTo>
                <a:lnTo>
                  <a:pt x="196214" y="88519"/>
                </a:lnTo>
                <a:lnTo>
                  <a:pt x="231266" y="88519"/>
                </a:lnTo>
                <a:lnTo>
                  <a:pt x="266191" y="86361"/>
                </a:lnTo>
                <a:lnTo>
                  <a:pt x="287274" y="79883"/>
                </a:lnTo>
                <a:lnTo>
                  <a:pt x="312927" y="101474"/>
                </a:lnTo>
                <a:lnTo>
                  <a:pt x="322326" y="107950"/>
                </a:lnTo>
                <a:lnTo>
                  <a:pt x="329311" y="116587"/>
                </a:lnTo>
                <a:lnTo>
                  <a:pt x="334010" y="123063"/>
                </a:lnTo>
                <a:lnTo>
                  <a:pt x="336296" y="129540"/>
                </a:lnTo>
                <a:lnTo>
                  <a:pt x="338709" y="140336"/>
                </a:lnTo>
                <a:lnTo>
                  <a:pt x="340994" y="151131"/>
                </a:lnTo>
                <a:lnTo>
                  <a:pt x="357377" y="151131"/>
                </a:lnTo>
                <a:lnTo>
                  <a:pt x="369062" y="187961"/>
                </a:lnTo>
                <a:lnTo>
                  <a:pt x="408686" y="187961"/>
                </a:lnTo>
                <a:lnTo>
                  <a:pt x="415671" y="203074"/>
                </a:lnTo>
                <a:lnTo>
                  <a:pt x="427354" y="209550"/>
                </a:lnTo>
                <a:lnTo>
                  <a:pt x="436752" y="187961"/>
                </a:lnTo>
                <a:lnTo>
                  <a:pt x="450723" y="172720"/>
                </a:lnTo>
                <a:lnTo>
                  <a:pt x="462406" y="159767"/>
                </a:lnTo>
                <a:lnTo>
                  <a:pt x="481076" y="144653"/>
                </a:lnTo>
                <a:lnTo>
                  <a:pt x="495173" y="146813"/>
                </a:lnTo>
                <a:lnTo>
                  <a:pt x="485775" y="159767"/>
                </a:lnTo>
                <a:lnTo>
                  <a:pt x="478789" y="174880"/>
                </a:lnTo>
                <a:lnTo>
                  <a:pt x="490474" y="177038"/>
                </a:lnTo>
                <a:lnTo>
                  <a:pt x="497459" y="179325"/>
                </a:lnTo>
                <a:lnTo>
                  <a:pt x="513841" y="181483"/>
                </a:lnTo>
                <a:lnTo>
                  <a:pt x="523113" y="177038"/>
                </a:lnTo>
                <a:lnTo>
                  <a:pt x="551179" y="192278"/>
                </a:lnTo>
                <a:lnTo>
                  <a:pt x="572262" y="200914"/>
                </a:lnTo>
                <a:lnTo>
                  <a:pt x="560577" y="218187"/>
                </a:lnTo>
                <a:lnTo>
                  <a:pt x="537210" y="226823"/>
                </a:lnTo>
                <a:lnTo>
                  <a:pt x="509142" y="237618"/>
                </a:lnTo>
                <a:lnTo>
                  <a:pt x="488188" y="224663"/>
                </a:lnTo>
                <a:lnTo>
                  <a:pt x="476503" y="233300"/>
                </a:lnTo>
                <a:lnTo>
                  <a:pt x="502158" y="218187"/>
                </a:lnTo>
                <a:lnTo>
                  <a:pt x="502158" y="207392"/>
                </a:lnTo>
                <a:lnTo>
                  <a:pt x="488188" y="196596"/>
                </a:lnTo>
                <a:lnTo>
                  <a:pt x="476503" y="207392"/>
                </a:lnTo>
                <a:lnTo>
                  <a:pt x="455422" y="205232"/>
                </a:lnTo>
                <a:lnTo>
                  <a:pt x="457708" y="226823"/>
                </a:lnTo>
                <a:lnTo>
                  <a:pt x="446151" y="233300"/>
                </a:lnTo>
                <a:lnTo>
                  <a:pt x="439039" y="254889"/>
                </a:lnTo>
                <a:lnTo>
                  <a:pt x="408686" y="254889"/>
                </a:lnTo>
                <a:lnTo>
                  <a:pt x="408686" y="267844"/>
                </a:lnTo>
                <a:lnTo>
                  <a:pt x="415671" y="267844"/>
                </a:lnTo>
                <a:lnTo>
                  <a:pt x="418084" y="274320"/>
                </a:lnTo>
                <a:lnTo>
                  <a:pt x="425068" y="278638"/>
                </a:lnTo>
                <a:lnTo>
                  <a:pt x="436752" y="291593"/>
                </a:lnTo>
                <a:lnTo>
                  <a:pt x="443738" y="300228"/>
                </a:lnTo>
                <a:lnTo>
                  <a:pt x="446151" y="323977"/>
                </a:lnTo>
                <a:lnTo>
                  <a:pt x="439039" y="343408"/>
                </a:lnTo>
                <a:lnTo>
                  <a:pt x="425068" y="349886"/>
                </a:lnTo>
                <a:lnTo>
                  <a:pt x="399414" y="341250"/>
                </a:lnTo>
                <a:lnTo>
                  <a:pt x="397001" y="323977"/>
                </a:lnTo>
                <a:lnTo>
                  <a:pt x="385317" y="315342"/>
                </a:lnTo>
                <a:lnTo>
                  <a:pt x="376047" y="315342"/>
                </a:lnTo>
                <a:lnTo>
                  <a:pt x="345693" y="306706"/>
                </a:lnTo>
                <a:lnTo>
                  <a:pt x="324612" y="278638"/>
                </a:lnTo>
                <a:lnTo>
                  <a:pt x="294259" y="276480"/>
                </a:lnTo>
                <a:lnTo>
                  <a:pt x="277876" y="257049"/>
                </a:lnTo>
                <a:lnTo>
                  <a:pt x="249936" y="239776"/>
                </a:lnTo>
                <a:lnTo>
                  <a:pt x="231266" y="218187"/>
                </a:lnTo>
                <a:lnTo>
                  <a:pt x="219583" y="203074"/>
                </a:lnTo>
                <a:lnTo>
                  <a:pt x="214884" y="187961"/>
                </a:lnTo>
                <a:lnTo>
                  <a:pt x="168148" y="187961"/>
                </a:lnTo>
                <a:lnTo>
                  <a:pt x="158876" y="181483"/>
                </a:lnTo>
                <a:lnTo>
                  <a:pt x="154177" y="161925"/>
                </a:lnTo>
                <a:lnTo>
                  <a:pt x="151764" y="151131"/>
                </a:lnTo>
                <a:lnTo>
                  <a:pt x="137794" y="133858"/>
                </a:lnTo>
                <a:lnTo>
                  <a:pt x="102742" y="123063"/>
                </a:lnTo>
                <a:lnTo>
                  <a:pt x="81788" y="131700"/>
                </a:lnTo>
                <a:lnTo>
                  <a:pt x="53721" y="151131"/>
                </a:lnTo>
                <a:lnTo>
                  <a:pt x="53721" y="168402"/>
                </a:lnTo>
                <a:lnTo>
                  <a:pt x="53721" y="179325"/>
                </a:lnTo>
                <a:lnTo>
                  <a:pt x="23367" y="17703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5" name="Freeform 695"/>
          <p:cNvSpPr/>
          <p:nvPr/>
        </p:nvSpPr>
        <p:spPr>
          <a:xfrm>
            <a:off x="6908292" y="2564892"/>
            <a:ext cx="217169" cy="98425"/>
          </a:xfrm>
          <a:custGeom>
            <a:avLst/>
            <a:gdLst/>
            <a:ahLst/>
            <a:cxnLst/>
            <a:rect l="0" t="0" r="0" b="0"/>
            <a:pathLst>
              <a:path w="217169" h="98425">
                <a:moveTo>
                  <a:pt x="62991" y="68454"/>
                </a:moveTo>
                <a:lnTo>
                  <a:pt x="81661" y="68454"/>
                </a:lnTo>
                <a:lnTo>
                  <a:pt x="98043" y="68454"/>
                </a:lnTo>
                <a:lnTo>
                  <a:pt x="112014" y="72772"/>
                </a:lnTo>
                <a:lnTo>
                  <a:pt x="119126" y="77089"/>
                </a:lnTo>
                <a:lnTo>
                  <a:pt x="119126" y="83439"/>
                </a:lnTo>
                <a:lnTo>
                  <a:pt x="123698" y="83439"/>
                </a:lnTo>
                <a:lnTo>
                  <a:pt x="123698" y="87757"/>
                </a:lnTo>
                <a:lnTo>
                  <a:pt x="126111" y="92075"/>
                </a:lnTo>
                <a:lnTo>
                  <a:pt x="126111" y="96267"/>
                </a:lnTo>
                <a:lnTo>
                  <a:pt x="149478" y="96267"/>
                </a:lnTo>
                <a:lnTo>
                  <a:pt x="170434" y="96267"/>
                </a:lnTo>
                <a:lnTo>
                  <a:pt x="172719" y="83439"/>
                </a:lnTo>
                <a:lnTo>
                  <a:pt x="186816" y="89917"/>
                </a:lnTo>
                <a:lnTo>
                  <a:pt x="196088" y="98425"/>
                </a:lnTo>
                <a:lnTo>
                  <a:pt x="217169" y="98425"/>
                </a:lnTo>
                <a:lnTo>
                  <a:pt x="210058" y="83439"/>
                </a:lnTo>
                <a:lnTo>
                  <a:pt x="203073" y="74930"/>
                </a:lnTo>
                <a:lnTo>
                  <a:pt x="214756" y="66294"/>
                </a:lnTo>
                <a:lnTo>
                  <a:pt x="193801" y="57786"/>
                </a:lnTo>
                <a:lnTo>
                  <a:pt x="182117" y="40641"/>
                </a:lnTo>
                <a:lnTo>
                  <a:pt x="154051" y="29973"/>
                </a:lnTo>
                <a:lnTo>
                  <a:pt x="119126" y="29973"/>
                </a:lnTo>
                <a:lnTo>
                  <a:pt x="91059" y="12828"/>
                </a:lnTo>
                <a:lnTo>
                  <a:pt x="72389" y="10668"/>
                </a:lnTo>
                <a:lnTo>
                  <a:pt x="46736" y="8510"/>
                </a:lnTo>
                <a:lnTo>
                  <a:pt x="25653" y="0"/>
                </a:lnTo>
                <a:lnTo>
                  <a:pt x="0" y="0"/>
                </a:lnTo>
                <a:lnTo>
                  <a:pt x="4699" y="6478"/>
                </a:lnTo>
                <a:lnTo>
                  <a:pt x="13969" y="10668"/>
                </a:lnTo>
                <a:lnTo>
                  <a:pt x="28066" y="19305"/>
                </a:lnTo>
                <a:lnTo>
                  <a:pt x="37338" y="25655"/>
                </a:lnTo>
                <a:lnTo>
                  <a:pt x="46736" y="29973"/>
                </a:lnTo>
                <a:lnTo>
                  <a:pt x="51308" y="32131"/>
                </a:lnTo>
                <a:lnTo>
                  <a:pt x="58419" y="44958"/>
                </a:lnTo>
                <a:lnTo>
                  <a:pt x="58419" y="47118"/>
                </a:lnTo>
                <a:lnTo>
                  <a:pt x="58419" y="49276"/>
                </a:lnTo>
                <a:lnTo>
                  <a:pt x="58419" y="53468"/>
                </a:lnTo>
                <a:lnTo>
                  <a:pt x="60705" y="55626"/>
                </a:lnTo>
                <a:lnTo>
                  <a:pt x="62991" y="62104"/>
                </a:lnTo>
                <a:lnTo>
                  <a:pt x="62991" y="6845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6" name="Freeform 696"/>
          <p:cNvSpPr/>
          <p:nvPr/>
        </p:nvSpPr>
        <p:spPr>
          <a:xfrm>
            <a:off x="6908292" y="2564892"/>
            <a:ext cx="217169" cy="98425"/>
          </a:xfrm>
          <a:custGeom>
            <a:avLst/>
            <a:gdLst/>
            <a:ahLst/>
            <a:cxnLst/>
            <a:rect l="0" t="0" r="0" b="0"/>
            <a:pathLst>
              <a:path w="217169" h="98425">
                <a:moveTo>
                  <a:pt x="62991" y="68454"/>
                </a:moveTo>
                <a:lnTo>
                  <a:pt x="81661" y="68454"/>
                </a:lnTo>
                <a:lnTo>
                  <a:pt x="98043" y="68454"/>
                </a:lnTo>
                <a:lnTo>
                  <a:pt x="112014" y="72772"/>
                </a:lnTo>
                <a:lnTo>
                  <a:pt x="119126" y="77089"/>
                </a:lnTo>
                <a:lnTo>
                  <a:pt x="119126" y="83439"/>
                </a:lnTo>
                <a:lnTo>
                  <a:pt x="123698" y="83439"/>
                </a:lnTo>
                <a:lnTo>
                  <a:pt x="123698" y="87757"/>
                </a:lnTo>
                <a:lnTo>
                  <a:pt x="126111" y="92075"/>
                </a:lnTo>
                <a:lnTo>
                  <a:pt x="126111" y="96267"/>
                </a:lnTo>
                <a:lnTo>
                  <a:pt x="149478" y="96267"/>
                </a:lnTo>
                <a:lnTo>
                  <a:pt x="170434" y="96267"/>
                </a:lnTo>
                <a:lnTo>
                  <a:pt x="172719" y="83439"/>
                </a:lnTo>
                <a:lnTo>
                  <a:pt x="186816" y="89917"/>
                </a:lnTo>
                <a:lnTo>
                  <a:pt x="196088" y="98425"/>
                </a:lnTo>
                <a:lnTo>
                  <a:pt x="217169" y="98425"/>
                </a:lnTo>
                <a:lnTo>
                  <a:pt x="210058" y="83439"/>
                </a:lnTo>
                <a:lnTo>
                  <a:pt x="203073" y="74930"/>
                </a:lnTo>
                <a:lnTo>
                  <a:pt x="214756" y="66294"/>
                </a:lnTo>
                <a:lnTo>
                  <a:pt x="193801" y="57786"/>
                </a:lnTo>
                <a:lnTo>
                  <a:pt x="182117" y="40641"/>
                </a:lnTo>
                <a:lnTo>
                  <a:pt x="154051" y="29973"/>
                </a:lnTo>
                <a:lnTo>
                  <a:pt x="119126" y="29973"/>
                </a:lnTo>
                <a:lnTo>
                  <a:pt x="91059" y="12828"/>
                </a:lnTo>
                <a:lnTo>
                  <a:pt x="72389" y="10668"/>
                </a:lnTo>
                <a:lnTo>
                  <a:pt x="46736" y="8510"/>
                </a:lnTo>
                <a:lnTo>
                  <a:pt x="25653" y="0"/>
                </a:lnTo>
                <a:lnTo>
                  <a:pt x="0" y="0"/>
                </a:lnTo>
                <a:lnTo>
                  <a:pt x="4699" y="6478"/>
                </a:lnTo>
                <a:lnTo>
                  <a:pt x="13969" y="10668"/>
                </a:lnTo>
                <a:lnTo>
                  <a:pt x="28066" y="19305"/>
                </a:lnTo>
                <a:lnTo>
                  <a:pt x="37338" y="25655"/>
                </a:lnTo>
                <a:lnTo>
                  <a:pt x="46736" y="29973"/>
                </a:lnTo>
                <a:lnTo>
                  <a:pt x="51308" y="32131"/>
                </a:lnTo>
                <a:lnTo>
                  <a:pt x="58419" y="44958"/>
                </a:lnTo>
                <a:lnTo>
                  <a:pt x="58419" y="47118"/>
                </a:lnTo>
                <a:lnTo>
                  <a:pt x="58419" y="49276"/>
                </a:lnTo>
                <a:lnTo>
                  <a:pt x="58419" y="53468"/>
                </a:lnTo>
                <a:lnTo>
                  <a:pt x="60705" y="55626"/>
                </a:lnTo>
                <a:lnTo>
                  <a:pt x="62991" y="62104"/>
                </a:lnTo>
                <a:lnTo>
                  <a:pt x="62991" y="6845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7" name="Freeform 697"/>
          <p:cNvSpPr/>
          <p:nvPr/>
        </p:nvSpPr>
        <p:spPr>
          <a:xfrm>
            <a:off x="7080504" y="2630424"/>
            <a:ext cx="154686" cy="136525"/>
          </a:xfrm>
          <a:custGeom>
            <a:avLst/>
            <a:gdLst/>
            <a:ahLst/>
            <a:cxnLst/>
            <a:rect l="0" t="0" r="0" b="0"/>
            <a:pathLst>
              <a:path w="154686" h="136525">
                <a:moveTo>
                  <a:pt x="103124" y="8763"/>
                </a:moveTo>
                <a:lnTo>
                  <a:pt x="96012" y="17654"/>
                </a:lnTo>
                <a:lnTo>
                  <a:pt x="84327" y="28575"/>
                </a:lnTo>
                <a:lnTo>
                  <a:pt x="72643" y="28575"/>
                </a:lnTo>
                <a:lnTo>
                  <a:pt x="63246" y="17654"/>
                </a:lnTo>
                <a:lnTo>
                  <a:pt x="53848" y="8763"/>
                </a:lnTo>
                <a:lnTo>
                  <a:pt x="42164" y="0"/>
                </a:lnTo>
                <a:lnTo>
                  <a:pt x="30479" y="6605"/>
                </a:lnTo>
                <a:lnTo>
                  <a:pt x="37464" y="17654"/>
                </a:lnTo>
                <a:lnTo>
                  <a:pt x="42164" y="30861"/>
                </a:lnTo>
                <a:lnTo>
                  <a:pt x="35178" y="30861"/>
                </a:lnTo>
                <a:lnTo>
                  <a:pt x="23367" y="30861"/>
                </a:lnTo>
                <a:lnTo>
                  <a:pt x="14097" y="21972"/>
                </a:lnTo>
                <a:lnTo>
                  <a:pt x="0" y="17654"/>
                </a:lnTo>
                <a:lnTo>
                  <a:pt x="0" y="28575"/>
                </a:lnTo>
                <a:lnTo>
                  <a:pt x="6985" y="39624"/>
                </a:lnTo>
                <a:lnTo>
                  <a:pt x="14097" y="46229"/>
                </a:lnTo>
                <a:lnTo>
                  <a:pt x="14097" y="50673"/>
                </a:lnTo>
                <a:lnTo>
                  <a:pt x="18796" y="52832"/>
                </a:lnTo>
                <a:lnTo>
                  <a:pt x="21081" y="59436"/>
                </a:lnTo>
                <a:lnTo>
                  <a:pt x="21081" y="61596"/>
                </a:lnTo>
                <a:lnTo>
                  <a:pt x="25780" y="68199"/>
                </a:lnTo>
                <a:lnTo>
                  <a:pt x="37464" y="81407"/>
                </a:lnTo>
                <a:lnTo>
                  <a:pt x="51562" y="90298"/>
                </a:lnTo>
                <a:lnTo>
                  <a:pt x="65659" y="116713"/>
                </a:lnTo>
                <a:lnTo>
                  <a:pt x="74929" y="105665"/>
                </a:lnTo>
                <a:lnTo>
                  <a:pt x="82041" y="90298"/>
                </a:lnTo>
                <a:lnTo>
                  <a:pt x="91313" y="88011"/>
                </a:lnTo>
                <a:lnTo>
                  <a:pt x="107823" y="88011"/>
                </a:lnTo>
                <a:lnTo>
                  <a:pt x="110109" y="101219"/>
                </a:lnTo>
                <a:lnTo>
                  <a:pt x="110109" y="107823"/>
                </a:lnTo>
                <a:lnTo>
                  <a:pt x="112394" y="116713"/>
                </a:lnTo>
                <a:lnTo>
                  <a:pt x="117093" y="125476"/>
                </a:lnTo>
                <a:lnTo>
                  <a:pt x="121792" y="127636"/>
                </a:lnTo>
                <a:lnTo>
                  <a:pt x="126491" y="129922"/>
                </a:lnTo>
                <a:lnTo>
                  <a:pt x="135889" y="136525"/>
                </a:lnTo>
                <a:lnTo>
                  <a:pt x="145288" y="59436"/>
                </a:lnTo>
                <a:lnTo>
                  <a:pt x="154686" y="59436"/>
                </a:lnTo>
                <a:lnTo>
                  <a:pt x="140589" y="46229"/>
                </a:lnTo>
                <a:lnTo>
                  <a:pt x="124205" y="30861"/>
                </a:lnTo>
                <a:lnTo>
                  <a:pt x="114807" y="21972"/>
                </a:lnTo>
                <a:lnTo>
                  <a:pt x="103124" y="876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8" name="Freeform 698"/>
          <p:cNvSpPr/>
          <p:nvPr/>
        </p:nvSpPr>
        <p:spPr>
          <a:xfrm>
            <a:off x="7080504" y="2630424"/>
            <a:ext cx="154686" cy="136525"/>
          </a:xfrm>
          <a:custGeom>
            <a:avLst/>
            <a:gdLst/>
            <a:ahLst/>
            <a:cxnLst/>
            <a:rect l="0" t="0" r="0" b="0"/>
            <a:pathLst>
              <a:path w="154686" h="136525">
                <a:moveTo>
                  <a:pt x="103124" y="8763"/>
                </a:moveTo>
                <a:lnTo>
                  <a:pt x="96012" y="17654"/>
                </a:lnTo>
                <a:lnTo>
                  <a:pt x="84327" y="28575"/>
                </a:lnTo>
                <a:lnTo>
                  <a:pt x="72643" y="28575"/>
                </a:lnTo>
                <a:lnTo>
                  <a:pt x="63246" y="17654"/>
                </a:lnTo>
                <a:lnTo>
                  <a:pt x="53848" y="8763"/>
                </a:lnTo>
                <a:lnTo>
                  <a:pt x="42164" y="0"/>
                </a:lnTo>
                <a:lnTo>
                  <a:pt x="30479" y="6605"/>
                </a:lnTo>
                <a:lnTo>
                  <a:pt x="37464" y="17654"/>
                </a:lnTo>
                <a:lnTo>
                  <a:pt x="42164" y="30861"/>
                </a:lnTo>
                <a:lnTo>
                  <a:pt x="35178" y="30861"/>
                </a:lnTo>
                <a:lnTo>
                  <a:pt x="23367" y="30861"/>
                </a:lnTo>
                <a:lnTo>
                  <a:pt x="14097" y="21972"/>
                </a:lnTo>
                <a:lnTo>
                  <a:pt x="0" y="17654"/>
                </a:lnTo>
                <a:lnTo>
                  <a:pt x="0" y="28575"/>
                </a:lnTo>
                <a:lnTo>
                  <a:pt x="6985" y="39624"/>
                </a:lnTo>
                <a:lnTo>
                  <a:pt x="14097" y="46229"/>
                </a:lnTo>
                <a:lnTo>
                  <a:pt x="14097" y="50673"/>
                </a:lnTo>
                <a:lnTo>
                  <a:pt x="18796" y="52832"/>
                </a:lnTo>
                <a:lnTo>
                  <a:pt x="21081" y="59436"/>
                </a:lnTo>
                <a:lnTo>
                  <a:pt x="21081" y="61596"/>
                </a:lnTo>
                <a:lnTo>
                  <a:pt x="25780" y="68199"/>
                </a:lnTo>
                <a:lnTo>
                  <a:pt x="37464" y="81407"/>
                </a:lnTo>
                <a:lnTo>
                  <a:pt x="51562" y="90298"/>
                </a:lnTo>
                <a:lnTo>
                  <a:pt x="65659" y="116713"/>
                </a:lnTo>
                <a:lnTo>
                  <a:pt x="74929" y="105665"/>
                </a:lnTo>
                <a:lnTo>
                  <a:pt x="82041" y="90298"/>
                </a:lnTo>
                <a:lnTo>
                  <a:pt x="91313" y="88011"/>
                </a:lnTo>
                <a:lnTo>
                  <a:pt x="107823" y="88011"/>
                </a:lnTo>
                <a:lnTo>
                  <a:pt x="110109" y="101219"/>
                </a:lnTo>
                <a:lnTo>
                  <a:pt x="110109" y="107823"/>
                </a:lnTo>
                <a:lnTo>
                  <a:pt x="112394" y="116713"/>
                </a:lnTo>
                <a:lnTo>
                  <a:pt x="117093" y="125476"/>
                </a:lnTo>
                <a:lnTo>
                  <a:pt x="121792" y="127636"/>
                </a:lnTo>
                <a:lnTo>
                  <a:pt x="126491" y="129922"/>
                </a:lnTo>
                <a:lnTo>
                  <a:pt x="135889" y="136525"/>
                </a:lnTo>
                <a:lnTo>
                  <a:pt x="145288" y="59436"/>
                </a:lnTo>
                <a:lnTo>
                  <a:pt x="154686" y="59436"/>
                </a:lnTo>
                <a:lnTo>
                  <a:pt x="140589" y="46229"/>
                </a:lnTo>
                <a:lnTo>
                  <a:pt x="124205" y="30861"/>
                </a:lnTo>
                <a:lnTo>
                  <a:pt x="114807" y="21972"/>
                </a:lnTo>
                <a:lnTo>
                  <a:pt x="103124" y="876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699" name="Freeform 699"/>
          <p:cNvSpPr/>
          <p:nvPr/>
        </p:nvSpPr>
        <p:spPr>
          <a:xfrm>
            <a:off x="7086600" y="2727960"/>
            <a:ext cx="44957" cy="34418"/>
          </a:xfrm>
          <a:custGeom>
            <a:avLst/>
            <a:gdLst/>
            <a:ahLst/>
            <a:cxnLst/>
            <a:rect l="0" t="0" r="0" b="0"/>
            <a:pathLst>
              <a:path w="44957" h="34418">
                <a:moveTo>
                  <a:pt x="0" y="2160"/>
                </a:moveTo>
                <a:lnTo>
                  <a:pt x="13461" y="0"/>
                </a:lnTo>
                <a:lnTo>
                  <a:pt x="24765" y="8637"/>
                </a:lnTo>
                <a:lnTo>
                  <a:pt x="44957" y="30100"/>
                </a:lnTo>
                <a:lnTo>
                  <a:pt x="31495" y="34418"/>
                </a:lnTo>
                <a:lnTo>
                  <a:pt x="20193" y="30100"/>
                </a:lnTo>
                <a:lnTo>
                  <a:pt x="9017" y="19305"/>
                </a:lnTo>
                <a:lnTo>
                  <a:pt x="0" y="216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0" name="Freeform 700"/>
          <p:cNvSpPr/>
          <p:nvPr/>
        </p:nvSpPr>
        <p:spPr>
          <a:xfrm>
            <a:off x="7086600" y="2727960"/>
            <a:ext cx="44957" cy="34418"/>
          </a:xfrm>
          <a:custGeom>
            <a:avLst/>
            <a:gdLst/>
            <a:ahLst/>
            <a:cxnLst/>
            <a:rect l="0" t="0" r="0" b="0"/>
            <a:pathLst>
              <a:path w="44957" h="34418">
                <a:moveTo>
                  <a:pt x="0" y="2160"/>
                </a:moveTo>
                <a:lnTo>
                  <a:pt x="13461" y="0"/>
                </a:lnTo>
                <a:lnTo>
                  <a:pt x="24765" y="8637"/>
                </a:lnTo>
                <a:lnTo>
                  <a:pt x="44957" y="30100"/>
                </a:lnTo>
                <a:lnTo>
                  <a:pt x="31495" y="34418"/>
                </a:lnTo>
                <a:lnTo>
                  <a:pt x="20193" y="30100"/>
                </a:lnTo>
                <a:lnTo>
                  <a:pt x="9017" y="19305"/>
                </a:lnTo>
                <a:lnTo>
                  <a:pt x="0" y="216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1" name="Freeform 701"/>
          <p:cNvSpPr/>
          <p:nvPr/>
        </p:nvSpPr>
        <p:spPr>
          <a:xfrm>
            <a:off x="7033259" y="2660904"/>
            <a:ext cx="113411" cy="96901"/>
          </a:xfrm>
          <a:custGeom>
            <a:avLst/>
            <a:gdLst/>
            <a:ahLst/>
            <a:cxnLst/>
            <a:rect l="0" t="0" r="0" b="0"/>
            <a:pathLst>
              <a:path w="113411" h="96901">
                <a:moveTo>
                  <a:pt x="0" y="0"/>
                </a:moveTo>
                <a:lnTo>
                  <a:pt x="44959" y="0"/>
                </a:lnTo>
                <a:lnTo>
                  <a:pt x="54357" y="8763"/>
                </a:lnTo>
                <a:lnTo>
                  <a:pt x="59056" y="11050"/>
                </a:lnTo>
                <a:lnTo>
                  <a:pt x="59056" y="15368"/>
                </a:lnTo>
                <a:lnTo>
                  <a:pt x="61469" y="17654"/>
                </a:lnTo>
                <a:lnTo>
                  <a:pt x="66168" y="35180"/>
                </a:lnTo>
                <a:lnTo>
                  <a:pt x="77979" y="46229"/>
                </a:lnTo>
                <a:lnTo>
                  <a:pt x="85091" y="50674"/>
                </a:lnTo>
                <a:lnTo>
                  <a:pt x="99314" y="59437"/>
                </a:lnTo>
                <a:lnTo>
                  <a:pt x="113411" y="88012"/>
                </a:lnTo>
                <a:lnTo>
                  <a:pt x="96901" y="96901"/>
                </a:lnTo>
                <a:lnTo>
                  <a:pt x="89789" y="85852"/>
                </a:lnTo>
                <a:lnTo>
                  <a:pt x="80392" y="77089"/>
                </a:lnTo>
                <a:lnTo>
                  <a:pt x="66168" y="68200"/>
                </a:lnTo>
                <a:lnTo>
                  <a:pt x="51944" y="72644"/>
                </a:lnTo>
                <a:lnTo>
                  <a:pt x="44959" y="57277"/>
                </a:lnTo>
                <a:lnTo>
                  <a:pt x="35434" y="48387"/>
                </a:lnTo>
                <a:lnTo>
                  <a:pt x="23622" y="39625"/>
                </a:lnTo>
                <a:lnTo>
                  <a:pt x="4699" y="37466"/>
                </a:lnTo>
                <a:lnTo>
                  <a:pt x="4699" y="19812"/>
                </a:lnTo>
                <a:lnTo>
                  <a:pt x="0"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2" name="Freeform 702"/>
          <p:cNvSpPr/>
          <p:nvPr/>
        </p:nvSpPr>
        <p:spPr>
          <a:xfrm>
            <a:off x="7033259" y="2660904"/>
            <a:ext cx="113411" cy="96901"/>
          </a:xfrm>
          <a:custGeom>
            <a:avLst/>
            <a:gdLst/>
            <a:ahLst/>
            <a:cxnLst/>
            <a:rect l="0" t="0" r="0" b="0"/>
            <a:pathLst>
              <a:path w="113411" h="96901">
                <a:moveTo>
                  <a:pt x="0" y="0"/>
                </a:moveTo>
                <a:lnTo>
                  <a:pt x="44959" y="0"/>
                </a:lnTo>
                <a:lnTo>
                  <a:pt x="54357" y="8763"/>
                </a:lnTo>
                <a:lnTo>
                  <a:pt x="59056" y="11050"/>
                </a:lnTo>
                <a:lnTo>
                  <a:pt x="59056" y="15368"/>
                </a:lnTo>
                <a:lnTo>
                  <a:pt x="61469" y="17654"/>
                </a:lnTo>
                <a:lnTo>
                  <a:pt x="66168" y="35180"/>
                </a:lnTo>
                <a:lnTo>
                  <a:pt x="77979" y="46229"/>
                </a:lnTo>
                <a:lnTo>
                  <a:pt x="85091" y="50674"/>
                </a:lnTo>
                <a:lnTo>
                  <a:pt x="99314" y="59437"/>
                </a:lnTo>
                <a:lnTo>
                  <a:pt x="113411" y="88012"/>
                </a:lnTo>
                <a:lnTo>
                  <a:pt x="96901" y="96901"/>
                </a:lnTo>
                <a:lnTo>
                  <a:pt x="89789" y="85852"/>
                </a:lnTo>
                <a:lnTo>
                  <a:pt x="80392" y="77089"/>
                </a:lnTo>
                <a:lnTo>
                  <a:pt x="66168" y="68200"/>
                </a:lnTo>
                <a:lnTo>
                  <a:pt x="51944" y="72644"/>
                </a:lnTo>
                <a:lnTo>
                  <a:pt x="44959" y="57277"/>
                </a:lnTo>
                <a:lnTo>
                  <a:pt x="35434" y="48387"/>
                </a:lnTo>
                <a:lnTo>
                  <a:pt x="23622" y="39625"/>
                </a:lnTo>
                <a:lnTo>
                  <a:pt x="4699" y="37466"/>
                </a:lnTo>
                <a:lnTo>
                  <a:pt x="4699" y="19812"/>
                </a:lnTo>
                <a:lnTo>
                  <a:pt x="0"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3" name="Freeform 703"/>
          <p:cNvSpPr/>
          <p:nvPr/>
        </p:nvSpPr>
        <p:spPr>
          <a:xfrm>
            <a:off x="6384035" y="1293877"/>
            <a:ext cx="4152138" cy="1364869"/>
          </a:xfrm>
          <a:custGeom>
            <a:avLst/>
            <a:gdLst/>
            <a:ahLst/>
            <a:cxnLst/>
            <a:rect l="0" t="0" r="0" b="0"/>
            <a:pathLst>
              <a:path w="4152138" h="1364869">
                <a:moveTo>
                  <a:pt x="1903476" y="1027938"/>
                </a:moveTo>
                <a:lnTo>
                  <a:pt x="1924432" y="1008507"/>
                </a:lnTo>
                <a:lnTo>
                  <a:pt x="1936116" y="997712"/>
                </a:lnTo>
                <a:lnTo>
                  <a:pt x="1947799" y="989076"/>
                </a:lnTo>
                <a:lnTo>
                  <a:pt x="1961770" y="984758"/>
                </a:lnTo>
                <a:lnTo>
                  <a:pt x="1975740" y="978281"/>
                </a:lnTo>
                <a:lnTo>
                  <a:pt x="1987423" y="973963"/>
                </a:lnTo>
                <a:lnTo>
                  <a:pt x="1994408" y="973963"/>
                </a:lnTo>
                <a:lnTo>
                  <a:pt x="1999108" y="973963"/>
                </a:lnTo>
                <a:lnTo>
                  <a:pt x="2017776" y="976121"/>
                </a:lnTo>
                <a:lnTo>
                  <a:pt x="2036446" y="980439"/>
                </a:lnTo>
                <a:lnTo>
                  <a:pt x="2052701" y="986916"/>
                </a:lnTo>
                <a:lnTo>
                  <a:pt x="2069084" y="991234"/>
                </a:lnTo>
                <a:lnTo>
                  <a:pt x="2090040" y="999870"/>
                </a:lnTo>
                <a:lnTo>
                  <a:pt x="2108708" y="1006347"/>
                </a:lnTo>
                <a:lnTo>
                  <a:pt x="2129663" y="1008507"/>
                </a:lnTo>
                <a:lnTo>
                  <a:pt x="2153032" y="1012825"/>
                </a:lnTo>
                <a:lnTo>
                  <a:pt x="2162303" y="1008507"/>
                </a:lnTo>
                <a:lnTo>
                  <a:pt x="2173986" y="1008507"/>
                </a:lnTo>
                <a:lnTo>
                  <a:pt x="2176399" y="1004189"/>
                </a:lnTo>
                <a:lnTo>
                  <a:pt x="2180971" y="1002029"/>
                </a:lnTo>
                <a:lnTo>
                  <a:pt x="2183384" y="997712"/>
                </a:lnTo>
                <a:lnTo>
                  <a:pt x="2183384" y="991234"/>
                </a:lnTo>
                <a:lnTo>
                  <a:pt x="2183384" y="984758"/>
                </a:lnTo>
                <a:lnTo>
                  <a:pt x="2176399" y="978281"/>
                </a:lnTo>
                <a:lnTo>
                  <a:pt x="2173986" y="969645"/>
                </a:lnTo>
                <a:lnTo>
                  <a:pt x="2169415" y="965327"/>
                </a:lnTo>
                <a:lnTo>
                  <a:pt x="2162303" y="958850"/>
                </a:lnTo>
                <a:lnTo>
                  <a:pt x="2160017" y="952372"/>
                </a:lnTo>
                <a:lnTo>
                  <a:pt x="2155318" y="948054"/>
                </a:lnTo>
                <a:lnTo>
                  <a:pt x="2153032" y="943737"/>
                </a:lnTo>
                <a:lnTo>
                  <a:pt x="2153032" y="937259"/>
                </a:lnTo>
                <a:lnTo>
                  <a:pt x="2153032" y="930783"/>
                </a:lnTo>
                <a:lnTo>
                  <a:pt x="2160017" y="930783"/>
                </a:lnTo>
                <a:lnTo>
                  <a:pt x="2162303" y="928623"/>
                </a:lnTo>
                <a:lnTo>
                  <a:pt x="2171700" y="926464"/>
                </a:lnTo>
                <a:lnTo>
                  <a:pt x="2187957" y="926464"/>
                </a:lnTo>
                <a:lnTo>
                  <a:pt x="2206625" y="928623"/>
                </a:lnTo>
                <a:lnTo>
                  <a:pt x="2227708" y="930783"/>
                </a:lnTo>
                <a:lnTo>
                  <a:pt x="2248662" y="937259"/>
                </a:lnTo>
                <a:lnTo>
                  <a:pt x="2265046" y="939419"/>
                </a:lnTo>
                <a:lnTo>
                  <a:pt x="2269618" y="941577"/>
                </a:lnTo>
                <a:lnTo>
                  <a:pt x="2276603" y="948054"/>
                </a:lnTo>
                <a:lnTo>
                  <a:pt x="2281301" y="956690"/>
                </a:lnTo>
                <a:lnTo>
                  <a:pt x="2288286" y="965327"/>
                </a:lnTo>
                <a:lnTo>
                  <a:pt x="2290699" y="973963"/>
                </a:lnTo>
                <a:lnTo>
                  <a:pt x="2297684" y="978281"/>
                </a:lnTo>
                <a:lnTo>
                  <a:pt x="2299971" y="980439"/>
                </a:lnTo>
                <a:lnTo>
                  <a:pt x="2309369" y="986916"/>
                </a:lnTo>
                <a:lnTo>
                  <a:pt x="2313941" y="986916"/>
                </a:lnTo>
                <a:lnTo>
                  <a:pt x="2320925" y="986916"/>
                </a:lnTo>
                <a:lnTo>
                  <a:pt x="2327910" y="986916"/>
                </a:lnTo>
                <a:lnTo>
                  <a:pt x="2337308" y="986916"/>
                </a:lnTo>
                <a:lnTo>
                  <a:pt x="2344294" y="984758"/>
                </a:lnTo>
                <a:lnTo>
                  <a:pt x="2351279" y="980439"/>
                </a:lnTo>
                <a:lnTo>
                  <a:pt x="2367661" y="980439"/>
                </a:lnTo>
                <a:lnTo>
                  <a:pt x="2381632" y="980439"/>
                </a:lnTo>
                <a:lnTo>
                  <a:pt x="2395601" y="984758"/>
                </a:lnTo>
                <a:lnTo>
                  <a:pt x="2409571" y="986916"/>
                </a:lnTo>
                <a:lnTo>
                  <a:pt x="2421256" y="991234"/>
                </a:lnTo>
                <a:lnTo>
                  <a:pt x="2435225" y="995552"/>
                </a:lnTo>
                <a:lnTo>
                  <a:pt x="2446909" y="1002029"/>
                </a:lnTo>
                <a:lnTo>
                  <a:pt x="2474976" y="1014983"/>
                </a:lnTo>
                <a:lnTo>
                  <a:pt x="2486533" y="1019302"/>
                </a:lnTo>
                <a:lnTo>
                  <a:pt x="2498218" y="1025778"/>
                </a:lnTo>
                <a:lnTo>
                  <a:pt x="2512187" y="1030096"/>
                </a:lnTo>
                <a:lnTo>
                  <a:pt x="2528571" y="1034414"/>
                </a:lnTo>
                <a:lnTo>
                  <a:pt x="2544954" y="1036573"/>
                </a:lnTo>
                <a:lnTo>
                  <a:pt x="2558923" y="1036573"/>
                </a:lnTo>
                <a:lnTo>
                  <a:pt x="2568195" y="1036573"/>
                </a:lnTo>
                <a:lnTo>
                  <a:pt x="2575180" y="1034414"/>
                </a:lnTo>
                <a:lnTo>
                  <a:pt x="2582165" y="1032256"/>
                </a:lnTo>
                <a:lnTo>
                  <a:pt x="2589276" y="1030096"/>
                </a:lnTo>
                <a:lnTo>
                  <a:pt x="2603246" y="1023620"/>
                </a:lnTo>
                <a:lnTo>
                  <a:pt x="2617217" y="1014983"/>
                </a:lnTo>
                <a:lnTo>
                  <a:pt x="2628900" y="1006347"/>
                </a:lnTo>
                <a:lnTo>
                  <a:pt x="2638171" y="999870"/>
                </a:lnTo>
                <a:lnTo>
                  <a:pt x="2642871" y="995552"/>
                </a:lnTo>
                <a:lnTo>
                  <a:pt x="2652269" y="993394"/>
                </a:lnTo>
                <a:lnTo>
                  <a:pt x="2659254" y="993394"/>
                </a:lnTo>
                <a:lnTo>
                  <a:pt x="2663825" y="991234"/>
                </a:lnTo>
                <a:lnTo>
                  <a:pt x="2673223" y="993394"/>
                </a:lnTo>
                <a:lnTo>
                  <a:pt x="2682495" y="995552"/>
                </a:lnTo>
                <a:lnTo>
                  <a:pt x="2705862" y="1002029"/>
                </a:lnTo>
                <a:lnTo>
                  <a:pt x="2729231" y="1008507"/>
                </a:lnTo>
                <a:lnTo>
                  <a:pt x="2743200" y="1014983"/>
                </a:lnTo>
                <a:lnTo>
                  <a:pt x="2752471" y="1014983"/>
                </a:lnTo>
                <a:lnTo>
                  <a:pt x="2764156" y="1019302"/>
                </a:lnTo>
                <a:lnTo>
                  <a:pt x="2773554" y="1019302"/>
                </a:lnTo>
                <a:lnTo>
                  <a:pt x="2778125" y="1019302"/>
                </a:lnTo>
                <a:lnTo>
                  <a:pt x="2782824" y="1019302"/>
                </a:lnTo>
                <a:lnTo>
                  <a:pt x="2789809" y="1014983"/>
                </a:lnTo>
                <a:lnTo>
                  <a:pt x="2794508" y="1014983"/>
                </a:lnTo>
                <a:lnTo>
                  <a:pt x="2796795" y="1012825"/>
                </a:lnTo>
                <a:lnTo>
                  <a:pt x="2799208" y="1004189"/>
                </a:lnTo>
                <a:lnTo>
                  <a:pt x="2799208" y="999870"/>
                </a:lnTo>
                <a:lnTo>
                  <a:pt x="2801494" y="993394"/>
                </a:lnTo>
                <a:lnTo>
                  <a:pt x="2799208" y="980439"/>
                </a:lnTo>
                <a:lnTo>
                  <a:pt x="2796795" y="958850"/>
                </a:lnTo>
                <a:lnTo>
                  <a:pt x="2789809" y="932941"/>
                </a:lnTo>
                <a:lnTo>
                  <a:pt x="2787523" y="922146"/>
                </a:lnTo>
                <a:lnTo>
                  <a:pt x="2780538" y="915670"/>
                </a:lnTo>
                <a:lnTo>
                  <a:pt x="2773554" y="909193"/>
                </a:lnTo>
                <a:lnTo>
                  <a:pt x="2768855" y="907033"/>
                </a:lnTo>
                <a:lnTo>
                  <a:pt x="2766569" y="902715"/>
                </a:lnTo>
                <a:lnTo>
                  <a:pt x="2766569" y="894079"/>
                </a:lnTo>
                <a:lnTo>
                  <a:pt x="2773554" y="887602"/>
                </a:lnTo>
                <a:lnTo>
                  <a:pt x="2773554" y="883284"/>
                </a:lnTo>
                <a:lnTo>
                  <a:pt x="2778125" y="881126"/>
                </a:lnTo>
                <a:lnTo>
                  <a:pt x="2780538" y="878966"/>
                </a:lnTo>
                <a:lnTo>
                  <a:pt x="2787523" y="874648"/>
                </a:lnTo>
                <a:lnTo>
                  <a:pt x="2789809" y="872489"/>
                </a:lnTo>
                <a:lnTo>
                  <a:pt x="2796795" y="872489"/>
                </a:lnTo>
                <a:lnTo>
                  <a:pt x="2801494" y="870331"/>
                </a:lnTo>
                <a:lnTo>
                  <a:pt x="2813178" y="868171"/>
                </a:lnTo>
                <a:lnTo>
                  <a:pt x="2827147" y="866013"/>
                </a:lnTo>
                <a:lnTo>
                  <a:pt x="2841118" y="866013"/>
                </a:lnTo>
                <a:lnTo>
                  <a:pt x="2862199" y="868171"/>
                </a:lnTo>
                <a:lnTo>
                  <a:pt x="2873757" y="870331"/>
                </a:lnTo>
                <a:lnTo>
                  <a:pt x="2883155" y="872489"/>
                </a:lnTo>
                <a:lnTo>
                  <a:pt x="2899410" y="874648"/>
                </a:lnTo>
                <a:lnTo>
                  <a:pt x="2915794" y="881126"/>
                </a:lnTo>
                <a:lnTo>
                  <a:pt x="2932176" y="891920"/>
                </a:lnTo>
                <a:lnTo>
                  <a:pt x="2943733" y="900557"/>
                </a:lnTo>
                <a:lnTo>
                  <a:pt x="2957831" y="909193"/>
                </a:lnTo>
                <a:lnTo>
                  <a:pt x="2971800" y="922146"/>
                </a:lnTo>
                <a:lnTo>
                  <a:pt x="2981071" y="930783"/>
                </a:lnTo>
                <a:lnTo>
                  <a:pt x="2992756" y="943737"/>
                </a:lnTo>
                <a:lnTo>
                  <a:pt x="3016123" y="967485"/>
                </a:lnTo>
                <a:lnTo>
                  <a:pt x="3027808" y="978281"/>
                </a:lnTo>
                <a:lnTo>
                  <a:pt x="3037079" y="986916"/>
                </a:lnTo>
                <a:lnTo>
                  <a:pt x="3051048" y="997712"/>
                </a:lnTo>
                <a:lnTo>
                  <a:pt x="3065146" y="1006347"/>
                </a:lnTo>
                <a:lnTo>
                  <a:pt x="3076703" y="1012825"/>
                </a:lnTo>
                <a:lnTo>
                  <a:pt x="3090799" y="1014983"/>
                </a:lnTo>
                <a:lnTo>
                  <a:pt x="3121025" y="1025778"/>
                </a:lnTo>
                <a:lnTo>
                  <a:pt x="3151379" y="1036573"/>
                </a:lnTo>
                <a:lnTo>
                  <a:pt x="3165348" y="1043051"/>
                </a:lnTo>
                <a:lnTo>
                  <a:pt x="3174746" y="1049527"/>
                </a:lnTo>
                <a:lnTo>
                  <a:pt x="3184018" y="1056004"/>
                </a:lnTo>
                <a:lnTo>
                  <a:pt x="3191003" y="1064640"/>
                </a:lnTo>
                <a:lnTo>
                  <a:pt x="3202686" y="1081913"/>
                </a:lnTo>
                <a:lnTo>
                  <a:pt x="3209671" y="1086231"/>
                </a:lnTo>
                <a:lnTo>
                  <a:pt x="3216657" y="1092708"/>
                </a:lnTo>
                <a:lnTo>
                  <a:pt x="3228341" y="1097026"/>
                </a:lnTo>
                <a:lnTo>
                  <a:pt x="3235325" y="1101344"/>
                </a:lnTo>
                <a:lnTo>
                  <a:pt x="3242310" y="1101344"/>
                </a:lnTo>
                <a:lnTo>
                  <a:pt x="3251708" y="1097026"/>
                </a:lnTo>
                <a:lnTo>
                  <a:pt x="3258694" y="1097026"/>
                </a:lnTo>
                <a:lnTo>
                  <a:pt x="3263393" y="1094866"/>
                </a:lnTo>
                <a:lnTo>
                  <a:pt x="3272663" y="1092708"/>
                </a:lnTo>
                <a:lnTo>
                  <a:pt x="3277362" y="1086231"/>
                </a:lnTo>
                <a:lnTo>
                  <a:pt x="3289046" y="1073277"/>
                </a:lnTo>
                <a:lnTo>
                  <a:pt x="3298318" y="1066800"/>
                </a:lnTo>
                <a:lnTo>
                  <a:pt x="3305303" y="1062482"/>
                </a:lnTo>
                <a:lnTo>
                  <a:pt x="3314700" y="1075435"/>
                </a:lnTo>
                <a:lnTo>
                  <a:pt x="3321685" y="1086231"/>
                </a:lnTo>
                <a:lnTo>
                  <a:pt x="3328671" y="1101344"/>
                </a:lnTo>
                <a:lnTo>
                  <a:pt x="3328671" y="1114297"/>
                </a:lnTo>
                <a:lnTo>
                  <a:pt x="3330957" y="1129410"/>
                </a:lnTo>
                <a:lnTo>
                  <a:pt x="3335656" y="1144651"/>
                </a:lnTo>
                <a:lnTo>
                  <a:pt x="3335656" y="1174877"/>
                </a:lnTo>
                <a:lnTo>
                  <a:pt x="3335656" y="1189989"/>
                </a:lnTo>
                <a:lnTo>
                  <a:pt x="3335656" y="1196466"/>
                </a:lnTo>
                <a:lnTo>
                  <a:pt x="3335656" y="1207262"/>
                </a:lnTo>
                <a:lnTo>
                  <a:pt x="3328671" y="1200784"/>
                </a:lnTo>
                <a:lnTo>
                  <a:pt x="3319399" y="1196466"/>
                </a:lnTo>
                <a:lnTo>
                  <a:pt x="3305303" y="1192148"/>
                </a:lnTo>
                <a:lnTo>
                  <a:pt x="3293619" y="1187831"/>
                </a:lnTo>
                <a:lnTo>
                  <a:pt x="3293619" y="1220215"/>
                </a:lnTo>
                <a:lnTo>
                  <a:pt x="3298318" y="1222375"/>
                </a:lnTo>
                <a:lnTo>
                  <a:pt x="3305303" y="1228852"/>
                </a:lnTo>
                <a:lnTo>
                  <a:pt x="3312287" y="1235328"/>
                </a:lnTo>
                <a:lnTo>
                  <a:pt x="3316986" y="1246123"/>
                </a:lnTo>
                <a:lnTo>
                  <a:pt x="3321685" y="1256919"/>
                </a:lnTo>
                <a:lnTo>
                  <a:pt x="3328671" y="1278508"/>
                </a:lnTo>
                <a:lnTo>
                  <a:pt x="3335656" y="1289303"/>
                </a:lnTo>
                <a:lnTo>
                  <a:pt x="3337942" y="1304416"/>
                </a:lnTo>
                <a:lnTo>
                  <a:pt x="3345054" y="1300098"/>
                </a:lnTo>
                <a:lnTo>
                  <a:pt x="3352038" y="1295781"/>
                </a:lnTo>
                <a:lnTo>
                  <a:pt x="3363722" y="1293621"/>
                </a:lnTo>
                <a:lnTo>
                  <a:pt x="3372994" y="1293621"/>
                </a:lnTo>
                <a:lnTo>
                  <a:pt x="3389376" y="1293621"/>
                </a:lnTo>
                <a:lnTo>
                  <a:pt x="3398647" y="1295781"/>
                </a:lnTo>
                <a:lnTo>
                  <a:pt x="3407919" y="1295781"/>
                </a:lnTo>
                <a:lnTo>
                  <a:pt x="3412618" y="1295781"/>
                </a:lnTo>
                <a:lnTo>
                  <a:pt x="3424301" y="1291463"/>
                </a:lnTo>
                <a:lnTo>
                  <a:pt x="3435985" y="1287145"/>
                </a:lnTo>
                <a:lnTo>
                  <a:pt x="3440684" y="1284985"/>
                </a:lnTo>
                <a:lnTo>
                  <a:pt x="3442971" y="1278508"/>
                </a:lnTo>
                <a:lnTo>
                  <a:pt x="3445257" y="1274190"/>
                </a:lnTo>
                <a:lnTo>
                  <a:pt x="3452242" y="1267714"/>
                </a:lnTo>
                <a:lnTo>
                  <a:pt x="3454655" y="1256919"/>
                </a:lnTo>
                <a:lnTo>
                  <a:pt x="3459354" y="1241806"/>
                </a:lnTo>
                <a:lnTo>
                  <a:pt x="3461640" y="1228852"/>
                </a:lnTo>
                <a:lnTo>
                  <a:pt x="3463925" y="1211579"/>
                </a:lnTo>
                <a:lnTo>
                  <a:pt x="3466338" y="1196466"/>
                </a:lnTo>
                <a:lnTo>
                  <a:pt x="3466338" y="1164082"/>
                </a:lnTo>
                <a:lnTo>
                  <a:pt x="3463925" y="1112139"/>
                </a:lnTo>
                <a:lnTo>
                  <a:pt x="3463925" y="1092708"/>
                </a:lnTo>
                <a:lnTo>
                  <a:pt x="3459354" y="1071118"/>
                </a:lnTo>
                <a:lnTo>
                  <a:pt x="3454655" y="1047369"/>
                </a:lnTo>
                <a:lnTo>
                  <a:pt x="3449956" y="1025778"/>
                </a:lnTo>
                <a:lnTo>
                  <a:pt x="3442971" y="1002029"/>
                </a:lnTo>
                <a:lnTo>
                  <a:pt x="3431286" y="980439"/>
                </a:lnTo>
                <a:lnTo>
                  <a:pt x="3419603" y="958850"/>
                </a:lnTo>
                <a:lnTo>
                  <a:pt x="3407919" y="937259"/>
                </a:lnTo>
                <a:lnTo>
                  <a:pt x="3393948" y="917828"/>
                </a:lnTo>
                <a:lnTo>
                  <a:pt x="3382265" y="900557"/>
                </a:lnTo>
                <a:lnTo>
                  <a:pt x="3372994" y="889762"/>
                </a:lnTo>
                <a:lnTo>
                  <a:pt x="3363722" y="883284"/>
                </a:lnTo>
                <a:lnTo>
                  <a:pt x="3349625" y="868171"/>
                </a:lnTo>
                <a:lnTo>
                  <a:pt x="3340355" y="861695"/>
                </a:lnTo>
                <a:lnTo>
                  <a:pt x="3330957" y="859535"/>
                </a:lnTo>
                <a:lnTo>
                  <a:pt x="3323971" y="853058"/>
                </a:lnTo>
                <a:lnTo>
                  <a:pt x="3314700" y="848740"/>
                </a:lnTo>
                <a:lnTo>
                  <a:pt x="3305303" y="844422"/>
                </a:lnTo>
                <a:lnTo>
                  <a:pt x="3296032" y="844422"/>
                </a:lnTo>
                <a:lnTo>
                  <a:pt x="3286633" y="842264"/>
                </a:lnTo>
                <a:lnTo>
                  <a:pt x="3275076" y="842264"/>
                </a:lnTo>
                <a:lnTo>
                  <a:pt x="3265679" y="842264"/>
                </a:lnTo>
                <a:lnTo>
                  <a:pt x="3263393" y="842264"/>
                </a:lnTo>
                <a:lnTo>
                  <a:pt x="3263393" y="844422"/>
                </a:lnTo>
                <a:lnTo>
                  <a:pt x="3260980" y="844422"/>
                </a:lnTo>
                <a:lnTo>
                  <a:pt x="3260980" y="848740"/>
                </a:lnTo>
                <a:lnTo>
                  <a:pt x="3253995" y="859535"/>
                </a:lnTo>
                <a:lnTo>
                  <a:pt x="3244723" y="853058"/>
                </a:lnTo>
                <a:lnTo>
                  <a:pt x="3237738" y="848740"/>
                </a:lnTo>
                <a:lnTo>
                  <a:pt x="3223642" y="831469"/>
                </a:lnTo>
                <a:lnTo>
                  <a:pt x="3212084" y="814196"/>
                </a:lnTo>
                <a:lnTo>
                  <a:pt x="3205099" y="805560"/>
                </a:lnTo>
                <a:lnTo>
                  <a:pt x="3195701" y="796925"/>
                </a:lnTo>
                <a:lnTo>
                  <a:pt x="3193416" y="801243"/>
                </a:lnTo>
                <a:lnTo>
                  <a:pt x="3191003" y="801243"/>
                </a:lnTo>
                <a:lnTo>
                  <a:pt x="3184018" y="805560"/>
                </a:lnTo>
                <a:lnTo>
                  <a:pt x="3167761" y="812038"/>
                </a:lnTo>
                <a:lnTo>
                  <a:pt x="3144394" y="816356"/>
                </a:lnTo>
                <a:lnTo>
                  <a:pt x="3144394" y="796925"/>
                </a:lnTo>
                <a:lnTo>
                  <a:pt x="3149093" y="792607"/>
                </a:lnTo>
                <a:lnTo>
                  <a:pt x="3151379" y="790447"/>
                </a:lnTo>
                <a:lnTo>
                  <a:pt x="3153665" y="783970"/>
                </a:lnTo>
                <a:lnTo>
                  <a:pt x="3165348" y="773176"/>
                </a:lnTo>
                <a:lnTo>
                  <a:pt x="3167761" y="766698"/>
                </a:lnTo>
                <a:lnTo>
                  <a:pt x="3170047" y="760221"/>
                </a:lnTo>
                <a:lnTo>
                  <a:pt x="3172333" y="747268"/>
                </a:lnTo>
                <a:lnTo>
                  <a:pt x="3174746" y="723519"/>
                </a:lnTo>
                <a:lnTo>
                  <a:pt x="3174746" y="712723"/>
                </a:lnTo>
                <a:lnTo>
                  <a:pt x="3174746" y="699770"/>
                </a:lnTo>
                <a:lnTo>
                  <a:pt x="3179446" y="688975"/>
                </a:lnTo>
                <a:lnTo>
                  <a:pt x="3181732" y="678052"/>
                </a:lnTo>
                <a:lnTo>
                  <a:pt x="3186431" y="667258"/>
                </a:lnTo>
                <a:lnTo>
                  <a:pt x="3195701" y="660781"/>
                </a:lnTo>
                <a:lnTo>
                  <a:pt x="3205099" y="654303"/>
                </a:lnTo>
                <a:lnTo>
                  <a:pt x="3212084" y="647827"/>
                </a:lnTo>
                <a:lnTo>
                  <a:pt x="3223642" y="643508"/>
                </a:lnTo>
                <a:lnTo>
                  <a:pt x="3235325" y="639190"/>
                </a:lnTo>
                <a:lnTo>
                  <a:pt x="3260980" y="639190"/>
                </a:lnTo>
                <a:lnTo>
                  <a:pt x="3286633" y="637032"/>
                </a:lnTo>
                <a:lnTo>
                  <a:pt x="3312287" y="639190"/>
                </a:lnTo>
                <a:lnTo>
                  <a:pt x="3335656" y="639190"/>
                </a:lnTo>
                <a:lnTo>
                  <a:pt x="3359023" y="639190"/>
                </a:lnTo>
                <a:lnTo>
                  <a:pt x="3377693" y="641350"/>
                </a:lnTo>
                <a:lnTo>
                  <a:pt x="3386963" y="641350"/>
                </a:lnTo>
                <a:lnTo>
                  <a:pt x="3393948" y="643508"/>
                </a:lnTo>
                <a:lnTo>
                  <a:pt x="3410332" y="647827"/>
                </a:lnTo>
                <a:lnTo>
                  <a:pt x="3422016" y="652145"/>
                </a:lnTo>
                <a:lnTo>
                  <a:pt x="3438271" y="658621"/>
                </a:lnTo>
                <a:lnTo>
                  <a:pt x="3452242" y="660781"/>
                </a:lnTo>
                <a:lnTo>
                  <a:pt x="3463925" y="665098"/>
                </a:lnTo>
                <a:lnTo>
                  <a:pt x="3475609" y="667258"/>
                </a:lnTo>
                <a:lnTo>
                  <a:pt x="3482595" y="665098"/>
                </a:lnTo>
                <a:lnTo>
                  <a:pt x="3491993" y="665098"/>
                </a:lnTo>
                <a:lnTo>
                  <a:pt x="3505962" y="658621"/>
                </a:lnTo>
                <a:lnTo>
                  <a:pt x="3515233" y="649985"/>
                </a:lnTo>
                <a:lnTo>
                  <a:pt x="3519933" y="643508"/>
                </a:lnTo>
                <a:lnTo>
                  <a:pt x="3522219" y="639190"/>
                </a:lnTo>
                <a:lnTo>
                  <a:pt x="3517646" y="639190"/>
                </a:lnTo>
                <a:lnTo>
                  <a:pt x="3512947" y="632714"/>
                </a:lnTo>
                <a:lnTo>
                  <a:pt x="3505962" y="628395"/>
                </a:lnTo>
                <a:lnTo>
                  <a:pt x="3501263" y="621919"/>
                </a:lnTo>
                <a:lnTo>
                  <a:pt x="3496565" y="613283"/>
                </a:lnTo>
                <a:lnTo>
                  <a:pt x="3491993" y="602488"/>
                </a:lnTo>
                <a:lnTo>
                  <a:pt x="3489580" y="596010"/>
                </a:lnTo>
                <a:lnTo>
                  <a:pt x="3487294" y="587375"/>
                </a:lnTo>
                <a:lnTo>
                  <a:pt x="3487294" y="578739"/>
                </a:lnTo>
                <a:lnTo>
                  <a:pt x="3487294" y="570102"/>
                </a:lnTo>
                <a:lnTo>
                  <a:pt x="3489580" y="565784"/>
                </a:lnTo>
                <a:lnTo>
                  <a:pt x="3491993" y="561466"/>
                </a:lnTo>
                <a:lnTo>
                  <a:pt x="3496565" y="554989"/>
                </a:lnTo>
                <a:lnTo>
                  <a:pt x="3505962" y="552831"/>
                </a:lnTo>
                <a:lnTo>
                  <a:pt x="3515233" y="550671"/>
                </a:lnTo>
                <a:lnTo>
                  <a:pt x="3529331" y="550671"/>
                </a:lnTo>
                <a:lnTo>
                  <a:pt x="3536316" y="550671"/>
                </a:lnTo>
                <a:lnTo>
                  <a:pt x="3545586" y="552831"/>
                </a:lnTo>
                <a:lnTo>
                  <a:pt x="3559557" y="554989"/>
                </a:lnTo>
                <a:lnTo>
                  <a:pt x="3573654" y="561466"/>
                </a:lnTo>
                <a:lnTo>
                  <a:pt x="3585210" y="565784"/>
                </a:lnTo>
                <a:lnTo>
                  <a:pt x="3594608" y="572262"/>
                </a:lnTo>
                <a:lnTo>
                  <a:pt x="3601594" y="578739"/>
                </a:lnTo>
                <a:lnTo>
                  <a:pt x="3613278" y="583057"/>
                </a:lnTo>
                <a:lnTo>
                  <a:pt x="3620262" y="589533"/>
                </a:lnTo>
                <a:lnTo>
                  <a:pt x="3634233" y="589533"/>
                </a:lnTo>
                <a:lnTo>
                  <a:pt x="3631946" y="570102"/>
                </a:lnTo>
                <a:lnTo>
                  <a:pt x="3634233" y="561466"/>
                </a:lnTo>
                <a:lnTo>
                  <a:pt x="3634233" y="544195"/>
                </a:lnTo>
                <a:lnTo>
                  <a:pt x="3634233" y="531240"/>
                </a:lnTo>
                <a:lnTo>
                  <a:pt x="3634233" y="513969"/>
                </a:lnTo>
                <a:lnTo>
                  <a:pt x="3664585" y="513969"/>
                </a:lnTo>
                <a:lnTo>
                  <a:pt x="3666871" y="524764"/>
                </a:lnTo>
                <a:lnTo>
                  <a:pt x="3669284" y="535558"/>
                </a:lnTo>
                <a:lnTo>
                  <a:pt x="3673857" y="544195"/>
                </a:lnTo>
                <a:lnTo>
                  <a:pt x="3678556" y="552831"/>
                </a:lnTo>
                <a:lnTo>
                  <a:pt x="3680842" y="561466"/>
                </a:lnTo>
                <a:lnTo>
                  <a:pt x="3685541" y="565784"/>
                </a:lnTo>
                <a:lnTo>
                  <a:pt x="3699510" y="580897"/>
                </a:lnTo>
                <a:lnTo>
                  <a:pt x="3683255" y="602488"/>
                </a:lnTo>
                <a:lnTo>
                  <a:pt x="3673857" y="617601"/>
                </a:lnTo>
                <a:lnTo>
                  <a:pt x="3669284" y="632714"/>
                </a:lnTo>
                <a:lnTo>
                  <a:pt x="3662299" y="652145"/>
                </a:lnTo>
                <a:lnTo>
                  <a:pt x="3657600" y="667258"/>
                </a:lnTo>
                <a:lnTo>
                  <a:pt x="3652901" y="686815"/>
                </a:lnTo>
                <a:lnTo>
                  <a:pt x="3650616" y="701928"/>
                </a:lnTo>
                <a:lnTo>
                  <a:pt x="3652901" y="712723"/>
                </a:lnTo>
                <a:lnTo>
                  <a:pt x="3652901" y="723519"/>
                </a:lnTo>
                <a:lnTo>
                  <a:pt x="3657600" y="732154"/>
                </a:lnTo>
                <a:lnTo>
                  <a:pt x="3659886" y="738632"/>
                </a:lnTo>
                <a:lnTo>
                  <a:pt x="3664585" y="749427"/>
                </a:lnTo>
                <a:lnTo>
                  <a:pt x="3669284" y="758063"/>
                </a:lnTo>
                <a:lnTo>
                  <a:pt x="3680842" y="775334"/>
                </a:lnTo>
                <a:lnTo>
                  <a:pt x="3690240" y="786129"/>
                </a:lnTo>
                <a:lnTo>
                  <a:pt x="3694938" y="794765"/>
                </a:lnTo>
                <a:lnTo>
                  <a:pt x="3713608" y="812038"/>
                </a:lnTo>
                <a:lnTo>
                  <a:pt x="3729863" y="829309"/>
                </a:lnTo>
                <a:lnTo>
                  <a:pt x="3748533" y="844422"/>
                </a:lnTo>
                <a:lnTo>
                  <a:pt x="3827908" y="911352"/>
                </a:lnTo>
                <a:lnTo>
                  <a:pt x="3841878" y="928623"/>
                </a:lnTo>
                <a:lnTo>
                  <a:pt x="3858133" y="941577"/>
                </a:lnTo>
                <a:lnTo>
                  <a:pt x="3872231" y="958850"/>
                </a:lnTo>
                <a:lnTo>
                  <a:pt x="3881501" y="973963"/>
                </a:lnTo>
                <a:lnTo>
                  <a:pt x="3890772" y="952372"/>
                </a:lnTo>
                <a:lnTo>
                  <a:pt x="3893185" y="941577"/>
                </a:lnTo>
                <a:lnTo>
                  <a:pt x="3897884" y="932941"/>
                </a:lnTo>
                <a:lnTo>
                  <a:pt x="3897884" y="928623"/>
                </a:lnTo>
                <a:lnTo>
                  <a:pt x="3893185" y="919988"/>
                </a:lnTo>
                <a:lnTo>
                  <a:pt x="3888486" y="911352"/>
                </a:lnTo>
                <a:lnTo>
                  <a:pt x="3879216" y="902715"/>
                </a:lnTo>
                <a:lnTo>
                  <a:pt x="3876803" y="900557"/>
                </a:lnTo>
                <a:lnTo>
                  <a:pt x="3876803" y="896239"/>
                </a:lnTo>
                <a:lnTo>
                  <a:pt x="3879216" y="894079"/>
                </a:lnTo>
                <a:lnTo>
                  <a:pt x="3881501" y="891920"/>
                </a:lnTo>
                <a:lnTo>
                  <a:pt x="3888486" y="885444"/>
                </a:lnTo>
                <a:lnTo>
                  <a:pt x="3893185" y="881126"/>
                </a:lnTo>
                <a:lnTo>
                  <a:pt x="3900171" y="874648"/>
                </a:lnTo>
                <a:lnTo>
                  <a:pt x="3886200" y="861695"/>
                </a:lnTo>
                <a:lnTo>
                  <a:pt x="3881501" y="859535"/>
                </a:lnTo>
                <a:lnTo>
                  <a:pt x="3879216" y="853058"/>
                </a:lnTo>
                <a:lnTo>
                  <a:pt x="3876803" y="848740"/>
                </a:lnTo>
                <a:lnTo>
                  <a:pt x="3876803" y="842264"/>
                </a:lnTo>
                <a:lnTo>
                  <a:pt x="3876803" y="831469"/>
                </a:lnTo>
                <a:lnTo>
                  <a:pt x="3879216" y="831469"/>
                </a:lnTo>
                <a:lnTo>
                  <a:pt x="3881501" y="824991"/>
                </a:lnTo>
                <a:lnTo>
                  <a:pt x="3888486" y="822833"/>
                </a:lnTo>
                <a:lnTo>
                  <a:pt x="3900171" y="822833"/>
                </a:lnTo>
                <a:lnTo>
                  <a:pt x="3902457" y="816356"/>
                </a:lnTo>
                <a:lnTo>
                  <a:pt x="3904870" y="809878"/>
                </a:lnTo>
                <a:lnTo>
                  <a:pt x="3904870" y="807720"/>
                </a:lnTo>
                <a:lnTo>
                  <a:pt x="3904870" y="803402"/>
                </a:lnTo>
                <a:lnTo>
                  <a:pt x="3902457" y="801243"/>
                </a:lnTo>
                <a:lnTo>
                  <a:pt x="3900171" y="796925"/>
                </a:lnTo>
                <a:lnTo>
                  <a:pt x="3897884" y="794765"/>
                </a:lnTo>
                <a:lnTo>
                  <a:pt x="3890772" y="794765"/>
                </a:lnTo>
                <a:lnTo>
                  <a:pt x="3886200" y="792607"/>
                </a:lnTo>
                <a:lnTo>
                  <a:pt x="3876803" y="790447"/>
                </a:lnTo>
                <a:lnTo>
                  <a:pt x="3867532" y="790447"/>
                </a:lnTo>
                <a:lnTo>
                  <a:pt x="3851148" y="792607"/>
                </a:lnTo>
                <a:lnTo>
                  <a:pt x="3881501" y="755903"/>
                </a:lnTo>
                <a:lnTo>
                  <a:pt x="3876803" y="749427"/>
                </a:lnTo>
                <a:lnTo>
                  <a:pt x="3869818" y="745108"/>
                </a:lnTo>
                <a:lnTo>
                  <a:pt x="3851148" y="732154"/>
                </a:lnTo>
                <a:lnTo>
                  <a:pt x="3811524" y="706246"/>
                </a:lnTo>
                <a:lnTo>
                  <a:pt x="3790570" y="691133"/>
                </a:lnTo>
                <a:lnTo>
                  <a:pt x="3781171" y="684657"/>
                </a:lnTo>
                <a:lnTo>
                  <a:pt x="3774186" y="678052"/>
                </a:lnTo>
                <a:lnTo>
                  <a:pt x="3767201" y="669416"/>
                </a:lnTo>
                <a:lnTo>
                  <a:pt x="3762503" y="660781"/>
                </a:lnTo>
                <a:lnTo>
                  <a:pt x="3760217" y="654303"/>
                </a:lnTo>
                <a:lnTo>
                  <a:pt x="3757931" y="645668"/>
                </a:lnTo>
                <a:lnTo>
                  <a:pt x="3760217" y="639190"/>
                </a:lnTo>
                <a:lnTo>
                  <a:pt x="3762503" y="630554"/>
                </a:lnTo>
                <a:lnTo>
                  <a:pt x="3764916" y="621919"/>
                </a:lnTo>
                <a:lnTo>
                  <a:pt x="3767201" y="613283"/>
                </a:lnTo>
                <a:lnTo>
                  <a:pt x="3774186" y="608964"/>
                </a:lnTo>
                <a:lnTo>
                  <a:pt x="3776599" y="602488"/>
                </a:lnTo>
                <a:lnTo>
                  <a:pt x="3783584" y="598170"/>
                </a:lnTo>
                <a:lnTo>
                  <a:pt x="3788157" y="596010"/>
                </a:lnTo>
                <a:lnTo>
                  <a:pt x="3851148" y="596010"/>
                </a:lnTo>
                <a:lnTo>
                  <a:pt x="3867532" y="596010"/>
                </a:lnTo>
                <a:lnTo>
                  <a:pt x="3879216" y="593852"/>
                </a:lnTo>
                <a:lnTo>
                  <a:pt x="3888486" y="589533"/>
                </a:lnTo>
                <a:lnTo>
                  <a:pt x="3900171" y="587375"/>
                </a:lnTo>
                <a:lnTo>
                  <a:pt x="3921125" y="574420"/>
                </a:lnTo>
                <a:lnTo>
                  <a:pt x="3942208" y="563626"/>
                </a:lnTo>
                <a:lnTo>
                  <a:pt x="3981832" y="533400"/>
                </a:lnTo>
                <a:lnTo>
                  <a:pt x="4005072" y="520445"/>
                </a:lnTo>
                <a:lnTo>
                  <a:pt x="4028441" y="507491"/>
                </a:lnTo>
                <a:lnTo>
                  <a:pt x="4023742" y="496696"/>
                </a:lnTo>
                <a:lnTo>
                  <a:pt x="4019170" y="488060"/>
                </a:lnTo>
                <a:lnTo>
                  <a:pt x="4012184" y="481583"/>
                </a:lnTo>
                <a:lnTo>
                  <a:pt x="4005072" y="475107"/>
                </a:lnTo>
                <a:lnTo>
                  <a:pt x="3998087" y="472947"/>
                </a:lnTo>
                <a:lnTo>
                  <a:pt x="3991103" y="468629"/>
                </a:lnTo>
                <a:lnTo>
                  <a:pt x="3974846" y="466470"/>
                </a:lnTo>
                <a:lnTo>
                  <a:pt x="3953765" y="462152"/>
                </a:lnTo>
                <a:lnTo>
                  <a:pt x="3935096" y="459994"/>
                </a:lnTo>
                <a:lnTo>
                  <a:pt x="3911855" y="453516"/>
                </a:lnTo>
                <a:lnTo>
                  <a:pt x="3902457" y="447039"/>
                </a:lnTo>
                <a:lnTo>
                  <a:pt x="3893185" y="442721"/>
                </a:lnTo>
                <a:lnTo>
                  <a:pt x="3907156" y="438403"/>
                </a:lnTo>
                <a:lnTo>
                  <a:pt x="3921125" y="434085"/>
                </a:lnTo>
                <a:lnTo>
                  <a:pt x="3930523" y="427608"/>
                </a:lnTo>
                <a:lnTo>
                  <a:pt x="3942208" y="418972"/>
                </a:lnTo>
                <a:lnTo>
                  <a:pt x="3935096" y="414654"/>
                </a:lnTo>
                <a:lnTo>
                  <a:pt x="3928110" y="408177"/>
                </a:lnTo>
                <a:lnTo>
                  <a:pt x="3921125" y="401701"/>
                </a:lnTo>
                <a:lnTo>
                  <a:pt x="3918840" y="395223"/>
                </a:lnTo>
                <a:lnTo>
                  <a:pt x="3928110" y="395223"/>
                </a:lnTo>
                <a:lnTo>
                  <a:pt x="3942208" y="395223"/>
                </a:lnTo>
                <a:lnTo>
                  <a:pt x="3953765" y="397383"/>
                </a:lnTo>
                <a:lnTo>
                  <a:pt x="3965448" y="397383"/>
                </a:lnTo>
                <a:lnTo>
                  <a:pt x="3981832" y="401701"/>
                </a:lnTo>
                <a:lnTo>
                  <a:pt x="3998087" y="406019"/>
                </a:lnTo>
                <a:lnTo>
                  <a:pt x="4028441" y="416814"/>
                </a:lnTo>
                <a:lnTo>
                  <a:pt x="4086733" y="434085"/>
                </a:lnTo>
                <a:lnTo>
                  <a:pt x="4112387" y="442721"/>
                </a:lnTo>
                <a:lnTo>
                  <a:pt x="4126484" y="444881"/>
                </a:lnTo>
                <a:lnTo>
                  <a:pt x="4135756" y="444881"/>
                </a:lnTo>
                <a:lnTo>
                  <a:pt x="4140455" y="444881"/>
                </a:lnTo>
                <a:lnTo>
                  <a:pt x="4145154" y="442721"/>
                </a:lnTo>
                <a:lnTo>
                  <a:pt x="4152138" y="440563"/>
                </a:lnTo>
                <a:lnTo>
                  <a:pt x="4152138" y="436245"/>
                </a:lnTo>
                <a:lnTo>
                  <a:pt x="4152138" y="431927"/>
                </a:lnTo>
                <a:lnTo>
                  <a:pt x="4152138" y="427608"/>
                </a:lnTo>
                <a:lnTo>
                  <a:pt x="4152138" y="425450"/>
                </a:lnTo>
                <a:lnTo>
                  <a:pt x="4147440" y="416814"/>
                </a:lnTo>
                <a:lnTo>
                  <a:pt x="4140455" y="410337"/>
                </a:lnTo>
                <a:lnTo>
                  <a:pt x="4133470" y="403859"/>
                </a:lnTo>
                <a:lnTo>
                  <a:pt x="4133470" y="399541"/>
                </a:lnTo>
                <a:lnTo>
                  <a:pt x="4131057" y="397383"/>
                </a:lnTo>
                <a:lnTo>
                  <a:pt x="4121785" y="388746"/>
                </a:lnTo>
                <a:lnTo>
                  <a:pt x="4110101" y="380110"/>
                </a:lnTo>
                <a:lnTo>
                  <a:pt x="4096132" y="371475"/>
                </a:lnTo>
                <a:lnTo>
                  <a:pt x="4075176" y="367157"/>
                </a:lnTo>
                <a:lnTo>
                  <a:pt x="4056508" y="360679"/>
                </a:lnTo>
                <a:lnTo>
                  <a:pt x="4035425" y="358520"/>
                </a:lnTo>
                <a:lnTo>
                  <a:pt x="4026155" y="356362"/>
                </a:lnTo>
                <a:lnTo>
                  <a:pt x="4016757" y="356362"/>
                </a:lnTo>
                <a:lnTo>
                  <a:pt x="4007485" y="356362"/>
                </a:lnTo>
                <a:lnTo>
                  <a:pt x="3998087" y="356362"/>
                </a:lnTo>
                <a:lnTo>
                  <a:pt x="3988817" y="358520"/>
                </a:lnTo>
                <a:lnTo>
                  <a:pt x="3984118" y="360679"/>
                </a:lnTo>
                <a:lnTo>
                  <a:pt x="3981832" y="360679"/>
                </a:lnTo>
                <a:lnTo>
                  <a:pt x="3963162" y="347726"/>
                </a:lnTo>
                <a:lnTo>
                  <a:pt x="3942208" y="336931"/>
                </a:lnTo>
                <a:lnTo>
                  <a:pt x="3914141" y="323977"/>
                </a:lnTo>
                <a:lnTo>
                  <a:pt x="3888486" y="313182"/>
                </a:lnTo>
                <a:lnTo>
                  <a:pt x="3860546" y="304545"/>
                </a:lnTo>
                <a:lnTo>
                  <a:pt x="3834893" y="298069"/>
                </a:lnTo>
                <a:lnTo>
                  <a:pt x="3804540" y="289433"/>
                </a:lnTo>
                <a:lnTo>
                  <a:pt x="3774186" y="280796"/>
                </a:lnTo>
                <a:lnTo>
                  <a:pt x="3741547" y="274320"/>
                </a:lnTo>
                <a:lnTo>
                  <a:pt x="3711195" y="270002"/>
                </a:lnTo>
                <a:lnTo>
                  <a:pt x="3678556" y="261365"/>
                </a:lnTo>
                <a:lnTo>
                  <a:pt x="3648203" y="259207"/>
                </a:lnTo>
                <a:lnTo>
                  <a:pt x="3617976" y="254889"/>
                </a:lnTo>
                <a:lnTo>
                  <a:pt x="3587623" y="254889"/>
                </a:lnTo>
                <a:lnTo>
                  <a:pt x="3533903" y="252729"/>
                </a:lnTo>
                <a:lnTo>
                  <a:pt x="3517646" y="248412"/>
                </a:lnTo>
                <a:lnTo>
                  <a:pt x="3505962" y="244094"/>
                </a:lnTo>
                <a:lnTo>
                  <a:pt x="3491993" y="241934"/>
                </a:lnTo>
                <a:lnTo>
                  <a:pt x="3487294" y="241934"/>
                </a:lnTo>
                <a:lnTo>
                  <a:pt x="3482595" y="244094"/>
                </a:lnTo>
                <a:lnTo>
                  <a:pt x="3482595" y="246252"/>
                </a:lnTo>
                <a:lnTo>
                  <a:pt x="3478022" y="250570"/>
                </a:lnTo>
                <a:lnTo>
                  <a:pt x="3482595" y="254889"/>
                </a:lnTo>
                <a:lnTo>
                  <a:pt x="3482595" y="263525"/>
                </a:lnTo>
                <a:lnTo>
                  <a:pt x="3489580" y="274320"/>
                </a:lnTo>
                <a:lnTo>
                  <a:pt x="3501263" y="289433"/>
                </a:lnTo>
                <a:lnTo>
                  <a:pt x="3470910" y="289433"/>
                </a:lnTo>
                <a:lnTo>
                  <a:pt x="3459354" y="278638"/>
                </a:lnTo>
                <a:lnTo>
                  <a:pt x="3449956" y="272160"/>
                </a:lnTo>
                <a:lnTo>
                  <a:pt x="3435985" y="270002"/>
                </a:lnTo>
                <a:lnTo>
                  <a:pt x="3419603" y="263525"/>
                </a:lnTo>
                <a:lnTo>
                  <a:pt x="3407919" y="261365"/>
                </a:lnTo>
                <a:lnTo>
                  <a:pt x="3391662" y="261365"/>
                </a:lnTo>
                <a:lnTo>
                  <a:pt x="3359023" y="261365"/>
                </a:lnTo>
                <a:lnTo>
                  <a:pt x="3328671" y="261365"/>
                </a:lnTo>
                <a:lnTo>
                  <a:pt x="3296032" y="263525"/>
                </a:lnTo>
                <a:lnTo>
                  <a:pt x="3265679" y="263525"/>
                </a:lnTo>
                <a:lnTo>
                  <a:pt x="3249422" y="263525"/>
                </a:lnTo>
                <a:lnTo>
                  <a:pt x="3235325" y="261365"/>
                </a:lnTo>
                <a:lnTo>
                  <a:pt x="3223642" y="261365"/>
                </a:lnTo>
                <a:lnTo>
                  <a:pt x="3214371" y="254889"/>
                </a:lnTo>
                <a:lnTo>
                  <a:pt x="3209671" y="252729"/>
                </a:lnTo>
                <a:lnTo>
                  <a:pt x="3205099" y="246252"/>
                </a:lnTo>
                <a:lnTo>
                  <a:pt x="3193416" y="235458"/>
                </a:lnTo>
                <a:lnTo>
                  <a:pt x="3188717" y="231139"/>
                </a:lnTo>
                <a:lnTo>
                  <a:pt x="3181732" y="224535"/>
                </a:lnTo>
                <a:lnTo>
                  <a:pt x="3172333" y="220218"/>
                </a:lnTo>
                <a:lnTo>
                  <a:pt x="3158363" y="215900"/>
                </a:lnTo>
                <a:lnTo>
                  <a:pt x="3151379" y="213740"/>
                </a:lnTo>
                <a:lnTo>
                  <a:pt x="3144394" y="211582"/>
                </a:lnTo>
                <a:lnTo>
                  <a:pt x="3123438" y="211582"/>
                </a:lnTo>
                <a:lnTo>
                  <a:pt x="3097784" y="211582"/>
                </a:lnTo>
                <a:lnTo>
                  <a:pt x="3067432" y="211582"/>
                </a:lnTo>
                <a:lnTo>
                  <a:pt x="3030094" y="213740"/>
                </a:lnTo>
                <a:lnTo>
                  <a:pt x="2988057" y="218058"/>
                </a:lnTo>
                <a:lnTo>
                  <a:pt x="2981071" y="218058"/>
                </a:lnTo>
                <a:lnTo>
                  <a:pt x="2974086" y="218058"/>
                </a:lnTo>
                <a:lnTo>
                  <a:pt x="2964816" y="218058"/>
                </a:lnTo>
                <a:lnTo>
                  <a:pt x="2957831" y="215900"/>
                </a:lnTo>
                <a:lnTo>
                  <a:pt x="2953132" y="213740"/>
                </a:lnTo>
                <a:lnTo>
                  <a:pt x="2943733" y="211582"/>
                </a:lnTo>
                <a:lnTo>
                  <a:pt x="2934462" y="205104"/>
                </a:lnTo>
                <a:lnTo>
                  <a:pt x="2925065" y="198627"/>
                </a:lnTo>
                <a:lnTo>
                  <a:pt x="2908808" y="183514"/>
                </a:lnTo>
                <a:lnTo>
                  <a:pt x="2890140" y="168402"/>
                </a:lnTo>
                <a:lnTo>
                  <a:pt x="2883155" y="161925"/>
                </a:lnTo>
                <a:lnTo>
                  <a:pt x="2876170" y="155447"/>
                </a:lnTo>
                <a:lnTo>
                  <a:pt x="2864485" y="148970"/>
                </a:lnTo>
                <a:lnTo>
                  <a:pt x="2857500" y="146812"/>
                </a:lnTo>
                <a:lnTo>
                  <a:pt x="2845817" y="144652"/>
                </a:lnTo>
                <a:lnTo>
                  <a:pt x="2836546" y="142494"/>
                </a:lnTo>
                <a:lnTo>
                  <a:pt x="2829433" y="144652"/>
                </a:lnTo>
                <a:lnTo>
                  <a:pt x="2824861" y="146812"/>
                </a:lnTo>
                <a:lnTo>
                  <a:pt x="2820162" y="148970"/>
                </a:lnTo>
                <a:lnTo>
                  <a:pt x="2817876" y="153289"/>
                </a:lnTo>
                <a:lnTo>
                  <a:pt x="2813178" y="161925"/>
                </a:lnTo>
                <a:lnTo>
                  <a:pt x="2810765" y="168402"/>
                </a:lnTo>
                <a:lnTo>
                  <a:pt x="2799208" y="170560"/>
                </a:lnTo>
                <a:lnTo>
                  <a:pt x="2787523" y="172720"/>
                </a:lnTo>
                <a:lnTo>
                  <a:pt x="2768855" y="172720"/>
                </a:lnTo>
                <a:lnTo>
                  <a:pt x="2759457" y="170560"/>
                </a:lnTo>
                <a:lnTo>
                  <a:pt x="2747899" y="170560"/>
                </a:lnTo>
                <a:lnTo>
                  <a:pt x="2736216" y="168402"/>
                </a:lnTo>
                <a:lnTo>
                  <a:pt x="2724532" y="164083"/>
                </a:lnTo>
                <a:lnTo>
                  <a:pt x="2712847" y="161925"/>
                </a:lnTo>
                <a:lnTo>
                  <a:pt x="2698878" y="155447"/>
                </a:lnTo>
                <a:lnTo>
                  <a:pt x="2682495" y="148970"/>
                </a:lnTo>
                <a:lnTo>
                  <a:pt x="2670810" y="142494"/>
                </a:lnTo>
                <a:lnTo>
                  <a:pt x="2663825" y="138176"/>
                </a:lnTo>
                <a:lnTo>
                  <a:pt x="2659254" y="138176"/>
                </a:lnTo>
                <a:lnTo>
                  <a:pt x="2652269" y="138176"/>
                </a:lnTo>
                <a:lnTo>
                  <a:pt x="2642871" y="140334"/>
                </a:lnTo>
                <a:lnTo>
                  <a:pt x="2640584" y="142494"/>
                </a:lnTo>
                <a:lnTo>
                  <a:pt x="2635885" y="148970"/>
                </a:lnTo>
                <a:lnTo>
                  <a:pt x="2628900" y="157607"/>
                </a:lnTo>
                <a:lnTo>
                  <a:pt x="2612518" y="183514"/>
                </a:lnTo>
                <a:lnTo>
                  <a:pt x="2612518" y="187833"/>
                </a:lnTo>
                <a:lnTo>
                  <a:pt x="2610232" y="189991"/>
                </a:lnTo>
                <a:lnTo>
                  <a:pt x="2607946" y="192151"/>
                </a:lnTo>
                <a:lnTo>
                  <a:pt x="2603246" y="196469"/>
                </a:lnTo>
                <a:lnTo>
                  <a:pt x="2598547" y="200787"/>
                </a:lnTo>
                <a:lnTo>
                  <a:pt x="2579879" y="205104"/>
                </a:lnTo>
                <a:lnTo>
                  <a:pt x="2558923" y="211582"/>
                </a:lnTo>
                <a:lnTo>
                  <a:pt x="2530857" y="211582"/>
                </a:lnTo>
                <a:lnTo>
                  <a:pt x="2507616" y="211582"/>
                </a:lnTo>
                <a:lnTo>
                  <a:pt x="2481961" y="211582"/>
                </a:lnTo>
                <a:lnTo>
                  <a:pt x="2458594" y="211582"/>
                </a:lnTo>
                <a:lnTo>
                  <a:pt x="2423669" y="211582"/>
                </a:lnTo>
                <a:lnTo>
                  <a:pt x="2409571" y="211582"/>
                </a:lnTo>
                <a:lnTo>
                  <a:pt x="2395601" y="207264"/>
                </a:lnTo>
                <a:lnTo>
                  <a:pt x="2381632" y="205104"/>
                </a:lnTo>
                <a:lnTo>
                  <a:pt x="2372233" y="198627"/>
                </a:lnTo>
                <a:lnTo>
                  <a:pt x="2351279" y="185673"/>
                </a:lnTo>
                <a:lnTo>
                  <a:pt x="2327910" y="170560"/>
                </a:lnTo>
                <a:lnTo>
                  <a:pt x="2306956" y="155447"/>
                </a:lnTo>
                <a:lnTo>
                  <a:pt x="2295271" y="148970"/>
                </a:lnTo>
                <a:lnTo>
                  <a:pt x="2288286" y="146812"/>
                </a:lnTo>
                <a:lnTo>
                  <a:pt x="2281301" y="142494"/>
                </a:lnTo>
                <a:lnTo>
                  <a:pt x="2267332" y="138176"/>
                </a:lnTo>
                <a:lnTo>
                  <a:pt x="2248662" y="133858"/>
                </a:lnTo>
                <a:lnTo>
                  <a:pt x="2232280" y="129539"/>
                </a:lnTo>
                <a:lnTo>
                  <a:pt x="2213610" y="129539"/>
                </a:lnTo>
                <a:lnTo>
                  <a:pt x="2204340" y="127381"/>
                </a:lnTo>
                <a:lnTo>
                  <a:pt x="2187957" y="127381"/>
                </a:lnTo>
                <a:lnTo>
                  <a:pt x="2150746" y="123063"/>
                </a:lnTo>
                <a:lnTo>
                  <a:pt x="2104009" y="118745"/>
                </a:lnTo>
                <a:lnTo>
                  <a:pt x="2066671" y="118745"/>
                </a:lnTo>
                <a:lnTo>
                  <a:pt x="2006093" y="118745"/>
                </a:lnTo>
                <a:lnTo>
                  <a:pt x="1947799" y="118745"/>
                </a:lnTo>
                <a:lnTo>
                  <a:pt x="1922146" y="118745"/>
                </a:lnTo>
                <a:lnTo>
                  <a:pt x="1891793" y="118745"/>
                </a:lnTo>
                <a:lnTo>
                  <a:pt x="1861440" y="118745"/>
                </a:lnTo>
                <a:lnTo>
                  <a:pt x="1828800" y="114427"/>
                </a:lnTo>
                <a:lnTo>
                  <a:pt x="1845057" y="105790"/>
                </a:lnTo>
                <a:lnTo>
                  <a:pt x="1859154" y="97154"/>
                </a:lnTo>
                <a:lnTo>
                  <a:pt x="1861440" y="90677"/>
                </a:lnTo>
                <a:lnTo>
                  <a:pt x="1868424" y="84201"/>
                </a:lnTo>
                <a:lnTo>
                  <a:pt x="1873123" y="77723"/>
                </a:lnTo>
                <a:lnTo>
                  <a:pt x="1875409" y="69088"/>
                </a:lnTo>
                <a:lnTo>
                  <a:pt x="1863725" y="64770"/>
                </a:lnTo>
                <a:lnTo>
                  <a:pt x="1845057" y="56133"/>
                </a:lnTo>
                <a:lnTo>
                  <a:pt x="1821816" y="47497"/>
                </a:lnTo>
                <a:lnTo>
                  <a:pt x="1798447" y="38862"/>
                </a:lnTo>
                <a:lnTo>
                  <a:pt x="1775080" y="28066"/>
                </a:lnTo>
                <a:lnTo>
                  <a:pt x="1744854" y="19431"/>
                </a:lnTo>
                <a:lnTo>
                  <a:pt x="1716786" y="12953"/>
                </a:lnTo>
                <a:lnTo>
                  <a:pt x="1688846" y="6477"/>
                </a:lnTo>
                <a:lnTo>
                  <a:pt x="1660780" y="2158"/>
                </a:lnTo>
                <a:lnTo>
                  <a:pt x="1632840" y="0"/>
                </a:lnTo>
                <a:lnTo>
                  <a:pt x="1621156" y="0"/>
                </a:lnTo>
                <a:lnTo>
                  <a:pt x="1609471" y="0"/>
                </a:lnTo>
                <a:lnTo>
                  <a:pt x="1595501" y="0"/>
                </a:lnTo>
                <a:lnTo>
                  <a:pt x="1583818" y="0"/>
                </a:lnTo>
                <a:lnTo>
                  <a:pt x="1576833" y="2158"/>
                </a:lnTo>
                <a:lnTo>
                  <a:pt x="1567561" y="4318"/>
                </a:lnTo>
                <a:lnTo>
                  <a:pt x="1560576" y="8635"/>
                </a:lnTo>
                <a:lnTo>
                  <a:pt x="1551179" y="12953"/>
                </a:lnTo>
                <a:lnTo>
                  <a:pt x="1546480" y="19431"/>
                </a:lnTo>
                <a:lnTo>
                  <a:pt x="1541908" y="28066"/>
                </a:lnTo>
                <a:lnTo>
                  <a:pt x="1537208" y="32384"/>
                </a:lnTo>
                <a:lnTo>
                  <a:pt x="1537208" y="41020"/>
                </a:lnTo>
                <a:lnTo>
                  <a:pt x="1516254" y="41020"/>
                </a:lnTo>
                <a:lnTo>
                  <a:pt x="1497584" y="38862"/>
                </a:lnTo>
                <a:lnTo>
                  <a:pt x="1481201" y="36702"/>
                </a:lnTo>
                <a:lnTo>
                  <a:pt x="1460246" y="36702"/>
                </a:lnTo>
                <a:lnTo>
                  <a:pt x="1436879" y="36702"/>
                </a:lnTo>
                <a:lnTo>
                  <a:pt x="1411224" y="38862"/>
                </a:lnTo>
                <a:lnTo>
                  <a:pt x="1383284" y="41020"/>
                </a:lnTo>
                <a:lnTo>
                  <a:pt x="1369315" y="47497"/>
                </a:lnTo>
                <a:lnTo>
                  <a:pt x="1352932" y="49657"/>
                </a:lnTo>
                <a:lnTo>
                  <a:pt x="1341247" y="51815"/>
                </a:lnTo>
                <a:lnTo>
                  <a:pt x="1329563" y="58293"/>
                </a:lnTo>
                <a:lnTo>
                  <a:pt x="1313308" y="62610"/>
                </a:lnTo>
                <a:lnTo>
                  <a:pt x="1303909" y="69088"/>
                </a:lnTo>
                <a:lnTo>
                  <a:pt x="1292225" y="75564"/>
                </a:lnTo>
                <a:lnTo>
                  <a:pt x="1285241" y="79883"/>
                </a:lnTo>
                <a:lnTo>
                  <a:pt x="1275970" y="88519"/>
                </a:lnTo>
                <a:lnTo>
                  <a:pt x="1271271" y="97154"/>
                </a:lnTo>
                <a:lnTo>
                  <a:pt x="1278256" y="99314"/>
                </a:lnTo>
                <a:lnTo>
                  <a:pt x="1285241" y="99314"/>
                </a:lnTo>
                <a:lnTo>
                  <a:pt x="1289940" y="103632"/>
                </a:lnTo>
                <a:lnTo>
                  <a:pt x="1299337" y="110108"/>
                </a:lnTo>
                <a:lnTo>
                  <a:pt x="1289940" y="114427"/>
                </a:lnTo>
                <a:lnTo>
                  <a:pt x="1280669" y="116585"/>
                </a:lnTo>
                <a:lnTo>
                  <a:pt x="1266571" y="116585"/>
                </a:lnTo>
                <a:lnTo>
                  <a:pt x="1255015" y="116585"/>
                </a:lnTo>
                <a:lnTo>
                  <a:pt x="1222248" y="118745"/>
                </a:lnTo>
                <a:lnTo>
                  <a:pt x="1205993" y="118745"/>
                </a:lnTo>
                <a:lnTo>
                  <a:pt x="1189609" y="118745"/>
                </a:lnTo>
                <a:lnTo>
                  <a:pt x="1212978" y="157607"/>
                </a:lnTo>
                <a:lnTo>
                  <a:pt x="1199008" y="157607"/>
                </a:lnTo>
                <a:lnTo>
                  <a:pt x="1185037" y="161925"/>
                </a:lnTo>
                <a:lnTo>
                  <a:pt x="1175640" y="161925"/>
                </a:lnTo>
                <a:lnTo>
                  <a:pt x="1166369" y="164083"/>
                </a:lnTo>
                <a:lnTo>
                  <a:pt x="1161670" y="166243"/>
                </a:lnTo>
                <a:lnTo>
                  <a:pt x="1156971" y="170560"/>
                </a:lnTo>
                <a:lnTo>
                  <a:pt x="1152271" y="174878"/>
                </a:lnTo>
                <a:lnTo>
                  <a:pt x="1152271" y="181356"/>
                </a:lnTo>
                <a:lnTo>
                  <a:pt x="1152271" y="183514"/>
                </a:lnTo>
                <a:lnTo>
                  <a:pt x="1152271" y="187833"/>
                </a:lnTo>
                <a:lnTo>
                  <a:pt x="1152271" y="198627"/>
                </a:lnTo>
                <a:lnTo>
                  <a:pt x="1154684" y="211582"/>
                </a:lnTo>
                <a:lnTo>
                  <a:pt x="1147699" y="207264"/>
                </a:lnTo>
                <a:lnTo>
                  <a:pt x="1143000" y="205104"/>
                </a:lnTo>
                <a:lnTo>
                  <a:pt x="1129031" y="198627"/>
                </a:lnTo>
                <a:lnTo>
                  <a:pt x="1119633" y="187833"/>
                </a:lnTo>
                <a:lnTo>
                  <a:pt x="1105662" y="181356"/>
                </a:lnTo>
                <a:lnTo>
                  <a:pt x="1096392" y="170560"/>
                </a:lnTo>
                <a:lnTo>
                  <a:pt x="1084708" y="161925"/>
                </a:lnTo>
                <a:lnTo>
                  <a:pt x="1075309" y="155447"/>
                </a:lnTo>
                <a:lnTo>
                  <a:pt x="1059054" y="148970"/>
                </a:lnTo>
                <a:lnTo>
                  <a:pt x="1059054" y="155447"/>
                </a:lnTo>
                <a:lnTo>
                  <a:pt x="1056641" y="161925"/>
                </a:lnTo>
                <a:lnTo>
                  <a:pt x="1056641" y="172720"/>
                </a:lnTo>
                <a:lnTo>
                  <a:pt x="1059054" y="183514"/>
                </a:lnTo>
                <a:lnTo>
                  <a:pt x="1061340" y="189991"/>
                </a:lnTo>
                <a:lnTo>
                  <a:pt x="1068324" y="196469"/>
                </a:lnTo>
                <a:lnTo>
                  <a:pt x="1073023" y="202945"/>
                </a:lnTo>
                <a:lnTo>
                  <a:pt x="1082295" y="211582"/>
                </a:lnTo>
                <a:lnTo>
                  <a:pt x="1091693" y="218058"/>
                </a:lnTo>
                <a:lnTo>
                  <a:pt x="1100963" y="224535"/>
                </a:lnTo>
                <a:lnTo>
                  <a:pt x="1100963" y="274320"/>
                </a:lnTo>
                <a:lnTo>
                  <a:pt x="1093979" y="272160"/>
                </a:lnTo>
                <a:lnTo>
                  <a:pt x="1091693" y="270002"/>
                </a:lnTo>
                <a:lnTo>
                  <a:pt x="1080008" y="259207"/>
                </a:lnTo>
                <a:lnTo>
                  <a:pt x="1075309" y="254889"/>
                </a:lnTo>
                <a:lnTo>
                  <a:pt x="1073023" y="250570"/>
                </a:lnTo>
                <a:lnTo>
                  <a:pt x="1063625" y="239776"/>
                </a:lnTo>
                <a:lnTo>
                  <a:pt x="1059054" y="228981"/>
                </a:lnTo>
                <a:lnTo>
                  <a:pt x="1052069" y="218058"/>
                </a:lnTo>
                <a:lnTo>
                  <a:pt x="1037971" y="196469"/>
                </a:lnTo>
                <a:lnTo>
                  <a:pt x="1030986" y="183514"/>
                </a:lnTo>
                <a:lnTo>
                  <a:pt x="1026415" y="174878"/>
                </a:lnTo>
                <a:lnTo>
                  <a:pt x="1017017" y="166243"/>
                </a:lnTo>
                <a:lnTo>
                  <a:pt x="1005333" y="157607"/>
                </a:lnTo>
                <a:lnTo>
                  <a:pt x="996061" y="153289"/>
                </a:lnTo>
                <a:lnTo>
                  <a:pt x="982092" y="146812"/>
                </a:lnTo>
                <a:lnTo>
                  <a:pt x="974980" y="144652"/>
                </a:lnTo>
                <a:lnTo>
                  <a:pt x="965708" y="144652"/>
                </a:lnTo>
                <a:lnTo>
                  <a:pt x="947040" y="142494"/>
                </a:lnTo>
                <a:lnTo>
                  <a:pt x="940055" y="144652"/>
                </a:lnTo>
                <a:lnTo>
                  <a:pt x="935356" y="146812"/>
                </a:lnTo>
                <a:lnTo>
                  <a:pt x="928371" y="148970"/>
                </a:lnTo>
                <a:lnTo>
                  <a:pt x="923671" y="157607"/>
                </a:lnTo>
                <a:lnTo>
                  <a:pt x="919099" y="164083"/>
                </a:lnTo>
                <a:lnTo>
                  <a:pt x="914400" y="174878"/>
                </a:lnTo>
                <a:lnTo>
                  <a:pt x="914400" y="183514"/>
                </a:lnTo>
                <a:lnTo>
                  <a:pt x="914400" y="192151"/>
                </a:lnTo>
                <a:lnTo>
                  <a:pt x="914400" y="200787"/>
                </a:lnTo>
                <a:lnTo>
                  <a:pt x="914400" y="207264"/>
                </a:lnTo>
                <a:lnTo>
                  <a:pt x="916686" y="215900"/>
                </a:lnTo>
                <a:lnTo>
                  <a:pt x="919099" y="222377"/>
                </a:lnTo>
                <a:lnTo>
                  <a:pt x="923671" y="231139"/>
                </a:lnTo>
                <a:lnTo>
                  <a:pt x="928371" y="239776"/>
                </a:lnTo>
                <a:lnTo>
                  <a:pt x="935356" y="246252"/>
                </a:lnTo>
                <a:lnTo>
                  <a:pt x="940055" y="252729"/>
                </a:lnTo>
                <a:lnTo>
                  <a:pt x="956437" y="265683"/>
                </a:lnTo>
                <a:lnTo>
                  <a:pt x="963422" y="272160"/>
                </a:lnTo>
                <a:lnTo>
                  <a:pt x="970408" y="276478"/>
                </a:lnTo>
                <a:lnTo>
                  <a:pt x="979679" y="280796"/>
                </a:lnTo>
                <a:lnTo>
                  <a:pt x="989076" y="282956"/>
                </a:lnTo>
                <a:lnTo>
                  <a:pt x="998347" y="287273"/>
                </a:lnTo>
                <a:lnTo>
                  <a:pt x="1005333" y="289433"/>
                </a:lnTo>
                <a:lnTo>
                  <a:pt x="998347" y="293751"/>
                </a:lnTo>
                <a:lnTo>
                  <a:pt x="991362" y="298069"/>
                </a:lnTo>
                <a:lnTo>
                  <a:pt x="986663" y="298069"/>
                </a:lnTo>
                <a:lnTo>
                  <a:pt x="977393" y="300227"/>
                </a:lnTo>
                <a:lnTo>
                  <a:pt x="967995" y="300227"/>
                </a:lnTo>
                <a:lnTo>
                  <a:pt x="958723" y="300227"/>
                </a:lnTo>
                <a:lnTo>
                  <a:pt x="949325" y="298069"/>
                </a:lnTo>
                <a:lnTo>
                  <a:pt x="937769" y="291591"/>
                </a:lnTo>
                <a:lnTo>
                  <a:pt x="928371" y="289433"/>
                </a:lnTo>
                <a:lnTo>
                  <a:pt x="907416" y="278638"/>
                </a:lnTo>
                <a:lnTo>
                  <a:pt x="886460" y="270002"/>
                </a:lnTo>
                <a:lnTo>
                  <a:pt x="874776" y="263525"/>
                </a:lnTo>
                <a:lnTo>
                  <a:pt x="865379" y="261365"/>
                </a:lnTo>
                <a:lnTo>
                  <a:pt x="853695" y="259207"/>
                </a:lnTo>
                <a:lnTo>
                  <a:pt x="842137" y="254889"/>
                </a:lnTo>
                <a:lnTo>
                  <a:pt x="772160" y="254889"/>
                </a:lnTo>
                <a:lnTo>
                  <a:pt x="776733" y="265683"/>
                </a:lnTo>
                <a:lnTo>
                  <a:pt x="781432" y="287273"/>
                </a:lnTo>
                <a:lnTo>
                  <a:pt x="781432" y="289433"/>
                </a:lnTo>
                <a:lnTo>
                  <a:pt x="781432" y="293751"/>
                </a:lnTo>
                <a:lnTo>
                  <a:pt x="779146" y="298069"/>
                </a:lnTo>
                <a:lnTo>
                  <a:pt x="774446" y="298069"/>
                </a:lnTo>
                <a:lnTo>
                  <a:pt x="769747" y="293751"/>
                </a:lnTo>
                <a:lnTo>
                  <a:pt x="767461" y="289433"/>
                </a:lnTo>
                <a:lnTo>
                  <a:pt x="748793" y="274320"/>
                </a:lnTo>
                <a:lnTo>
                  <a:pt x="741808" y="270002"/>
                </a:lnTo>
                <a:lnTo>
                  <a:pt x="737108" y="270002"/>
                </a:lnTo>
                <a:lnTo>
                  <a:pt x="734822" y="270002"/>
                </a:lnTo>
                <a:lnTo>
                  <a:pt x="727837" y="270002"/>
                </a:lnTo>
                <a:lnTo>
                  <a:pt x="716154" y="274320"/>
                </a:lnTo>
                <a:lnTo>
                  <a:pt x="704470" y="280796"/>
                </a:lnTo>
                <a:lnTo>
                  <a:pt x="690499" y="289433"/>
                </a:lnTo>
                <a:lnTo>
                  <a:pt x="676403" y="298069"/>
                </a:lnTo>
                <a:lnTo>
                  <a:pt x="662433" y="304545"/>
                </a:lnTo>
                <a:lnTo>
                  <a:pt x="655447" y="306704"/>
                </a:lnTo>
                <a:lnTo>
                  <a:pt x="646176" y="306704"/>
                </a:lnTo>
                <a:lnTo>
                  <a:pt x="643763" y="306704"/>
                </a:lnTo>
                <a:lnTo>
                  <a:pt x="641478" y="304545"/>
                </a:lnTo>
                <a:lnTo>
                  <a:pt x="634493" y="298069"/>
                </a:lnTo>
                <a:lnTo>
                  <a:pt x="625095" y="289433"/>
                </a:lnTo>
                <a:lnTo>
                  <a:pt x="620522" y="289433"/>
                </a:lnTo>
                <a:lnTo>
                  <a:pt x="613537" y="289433"/>
                </a:lnTo>
                <a:lnTo>
                  <a:pt x="601854" y="289433"/>
                </a:lnTo>
                <a:lnTo>
                  <a:pt x="590170" y="289433"/>
                </a:lnTo>
                <a:lnTo>
                  <a:pt x="566801" y="293751"/>
                </a:lnTo>
                <a:lnTo>
                  <a:pt x="548133" y="304545"/>
                </a:lnTo>
                <a:lnTo>
                  <a:pt x="538861" y="308864"/>
                </a:lnTo>
                <a:lnTo>
                  <a:pt x="529463" y="313182"/>
                </a:lnTo>
                <a:lnTo>
                  <a:pt x="513208" y="326135"/>
                </a:lnTo>
                <a:lnTo>
                  <a:pt x="499237" y="339089"/>
                </a:lnTo>
                <a:lnTo>
                  <a:pt x="468884" y="360679"/>
                </a:lnTo>
                <a:lnTo>
                  <a:pt x="464185" y="356362"/>
                </a:lnTo>
                <a:lnTo>
                  <a:pt x="459486" y="349884"/>
                </a:lnTo>
                <a:lnTo>
                  <a:pt x="454915" y="341248"/>
                </a:lnTo>
                <a:lnTo>
                  <a:pt x="452501" y="336931"/>
                </a:lnTo>
                <a:lnTo>
                  <a:pt x="450216" y="319658"/>
                </a:lnTo>
                <a:lnTo>
                  <a:pt x="447930" y="300227"/>
                </a:lnTo>
                <a:lnTo>
                  <a:pt x="401194" y="300227"/>
                </a:lnTo>
                <a:lnTo>
                  <a:pt x="403607" y="311022"/>
                </a:lnTo>
                <a:lnTo>
                  <a:pt x="405893" y="319658"/>
                </a:lnTo>
                <a:lnTo>
                  <a:pt x="412878" y="332613"/>
                </a:lnTo>
                <a:lnTo>
                  <a:pt x="415163" y="341248"/>
                </a:lnTo>
                <a:lnTo>
                  <a:pt x="415163" y="347726"/>
                </a:lnTo>
                <a:lnTo>
                  <a:pt x="417576" y="358520"/>
                </a:lnTo>
                <a:lnTo>
                  <a:pt x="417576" y="369315"/>
                </a:lnTo>
                <a:lnTo>
                  <a:pt x="405893" y="369315"/>
                </a:lnTo>
                <a:lnTo>
                  <a:pt x="398908" y="369315"/>
                </a:lnTo>
                <a:lnTo>
                  <a:pt x="389509" y="371475"/>
                </a:lnTo>
                <a:lnTo>
                  <a:pt x="382524" y="375793"/>
                </a:lnTo>
                <a:lnTo>
                  <a:pt x="373254" y="377952"/>
                </a:lnTo>
                <a:lnTo>
                  <a:pt x="366269" y="382270"/>
                </a:lnTo>
                <a:lnTo>
                  <a:pt x="356871" y="386588"/>
                </a:lnTo>
                <a:lnTo>
                  <a:pt x="352171" y="390906"/>
                </a:lnTo>
                <a:lnTo>
                  <a:pt x="340615" y="401701"/>
                </a:lnTo>
                <a:lnTo>
                  <a:pt x="328931" y="414654"/>
                </a:lnTo>
                <a:lnTo>
                  <a:pt x="321946" y="425450"/>
                </a:lnTo>
                <a:lnTo>
                  <a:pt x="312547" y="438403"/>
                </a:lnTo>
                <a:lnTo>
                  <a:pt x="305562" y="436245"/>
                </a:lnTo>
                <a:lnTo>
                  <a:pt x="298578" y="431927"/>
                </a:lnTo>
                <a:lnTo>
                  <a:pt x="275209" y="425450"/>
                </a:lnTo>
                <a:lnTo>
                  <a:pt x="249556" y="418972"/>
                </a:lnTo>
                <a:lnTo>
                  <a:pt x="256541" y="431927"/>
                </a:lnTo>
                <a:lnTo>
                  <a:pt x="263525" y="444881"/>
                </a:lnTo>
                <a:lnTo>
                  <a:pt x="272923" y="457834"/>
                </a:lnTo>
                <a:lnTo>
                  <a:pt x="277622" y="470789"/>
                </a:lnTo>
                <a:lnTo>
                  <a:pt x="263525" y="470789"/>
                </a:lnTo>
                <a:lnTo>
                  <a:pt x="251969" y="468629"/>
                </a:lnTo>
                <a:lnTo>
                  <a:pt x="237871" y="466470"/>
                </a:lnTo>
                <a:lnTo>
                  <a:pt x="228600" y="462152"/>
                </a:lnTo>
                <a:lnTo>
                  <a:pt x="219330" y="455676"/>
                </a:lnTo>
                <a:lnTo>
                  <a:pt x="212218" y="449198"/>
                </a:lnTo>
                <a:lnTo>
                  <a:pt x="198247" y="436245"/>
                </a:lnTo>
                <a:lnTo>
                  <a:pt x="188976" y="418972"/>
                </a:lnTo>
                <a:lnTo>
                  <a:pt x="177293" y="401701"/>
                </a:lnTo>
                <a:lnTo>
                  <a:pt x="167895" y="384428"/>
                </a:lnTo>
                <a:lnTo>
                  <a:pt x="160909" y="369315"/>
                </a:lnTo>
                <a:lnTo>
                  <a:pt x="167895" y="369315"/>
                </a:lnTo>
                <a:lnTo>
                  <a:pt x="179579" y="371475"/>
                </a:lnTo>
                <a:lnTo>
                  <a:pt x="200660" y="377952"/>
                </a:lnTo>
                <a:lnTo>
                  <a:pt x="228600" y="384428"/>
                </a:lnTo>
                <a:lnTo>
                  <a:pt x="242571" y="388746"/>
                </a:lnTo>
                <a:lnTo>
                  <a:pt x="261240" y="388746"/>
                </a:lnTo>
                <a:lnTo>
                  <a:pt x="270637" y="388746"/>
                </a:lnTo>
                <a:lnTo>
                  <a:pt x="282195" y="386588"/>
                </a:lnTo>
                <a:lnTo>
                  <a:pt x="291593" y="382270"/>
                </a:lnTo>
                <a:lnTo>
                  <a:pt x="298578" y="377952"/>
                </a:lnTo>
                <a:lnTo>
                  <a:pt x="314960" y="369315"/>
                </a:lnTo>
                <a:lnTo>
                  <a:pt x="331217" y="360679"/>
                </a:lnTo>
                <a:lnTo>
                  <a:pt x="328931" y="356362"/>
                </a:lnTo>
                <a:lnTo>
                  <a:pt x="326518" y="347726"/>
                </a:lnTo>
                <a:lnTo>
                  <a:pt x="321946" y="341248"/>
                </a:lnTo>
                <a:lnTo>
                  <a:pt x="319533" y="336931"/>
                </a:lnTo>
                <a:lnTo>
                  <a:pt x="312547" y="330453"/>
                </a:lnTo>
                <a:lnTo>
                  <a:pt x="305562" y="323977"/>
                </a:lnTo>
                <a:lnTo>
                  <a:pt x="298578" y="319658"/>
                </a:lnTo>
                <a:lnTo>
                  <a:pt x="291593" y="317500"/>
                </a:lnTo>
                <a:lnTo>
                  <a:pt x="282195" y="311022"/>
                </a:lnTo>
                <a:lnTo>
                  <a:pt x="272923" y="308864"/>
                </a:lnTo>
                <a:lnTo>
                  <a:pt x="251969" y="302387"/>
                </a:lnTo>
                <a:lnTo>
                  <a:pt x="230886" y="298069"/>
                </a:lnTo>
                <a:lnTo>
                  <a:pt x="207646" y="289433"/>
                </a:lnTo>
                <a:lnTo>
                  <a:pt x="160909" y="282956"/>
                </a:lnTo>
                <a:lnTo>
                  <a:pt x="116586" y="272160"/>
                </a:lnTo>
                <a:lnTo>
                  <a:pt x="95631" y="270002"/>
                </a:lnTo>
                <a:lnTo>
                  <a:pt x="79249" y="261365"/>
                </a:lnTo>
                <a:lnTo>
                  <a:pt x="60706" y="254889"/>
                </a:lnTo>
                <a:lnTo>
                  <a:pt x="49023" y="246252"/>
                </a:lnTo>
                <a:lnTo>
                  <a:pt x="49023" y="270002"/>
                </a:lnTo>
                <a:lnTo>
                  <a:pt x="30354" y="274320"/>
                </a:lnTo>
                <a:lnTo>
                  <a:pt x="16384" y="280796"/>
                </a:lnTo>
                <a:lnTo>
                  <a:pt x="9272" y="282956"/>
                </a:lnTo>
                <a:lnTo>
                  <a:pt x="2286" y="289433"/>
                </a:lnTo>
                <a:lnTo>
                  <a:pt x="0" y="293751"/>
                </a:lnTo>
                <a:lnTo>
                  <a:pt x="0" y="302387"/>
                </a:lnTo>
                <a:lnTo>
                  <a:pt x="0" y="308864"/>
                </a:lnTo>
                <a:lnTo>
                  <a:pt x="0" y="311022"/>
                </a:lnTo>
                <a:lnTo>
                  <a:pt x="2286" y="317500"/>
                </a:lnTo>
                <a:lnTo>
                  <a:pt x="4699" y="319658"/>
                </a:lnTo>
                <a:lnTo>
                  <a:pt x="9272" y="319658"/>
                </a:lnTo>
                <a:lnTo>
                  <a:pt x="13970" y="319658"/>
                </a:lnTo>
                <a:lnTo>
                  <a:pt x="20955" y="319658"/>
                </a:lnTo>
                <a:lnTo>
                  <a:pt x="30354" y="321818"/>
                </a:lnTo>
                <a:lnTo>
                  <a:pt x="35053" y="321818"/>
                </a:lnTo>
                <a:lnTo>
                  <a:pt x="39624" y="326135"/>
                </a:lnTo>
                <a:lnTo>
                  <a:pt x="42037" y="330453"/>
                </a:lnTo>
                <a:lnTo>
                  <a:pt x="42037" y="332613"/>
                </a:lnTo>
                <a:lnTo>
                  <a:pt x="42037" y="339089"/>
                </a:lnTo>
                <a:lnTo>
                  <a:pt x="39624" y="341248"/>
                </a:lnTo>
                <a:lnTo>
                  <a:pt x="35053" y="347726"/>
                </a:lnTo>
                <a:lnTo>
                  <a:pt x="30354" y="356362"/>
                </a:lnTo>
                <a:lnTo>
                  <a:pt x="30354" y="358520"/>
                </a:lnTo>
                <a:lnTo>
                  <a:pt x="30354" y="360679"/>
                </a:lnTo>
                <a:lnTo>
                  <a:pt x="30354" y="367157"/>
                </a:lnTo>
                <a:lnTo>
                  <a:pt x="30354" y="369315"/>
                </a:lnTo>
                <a:lnTo>
                  <a:pt x="35053" y="369315"/>
                </a:lnTo>
                <a:lnTo>
                  <a:pt x="37338" y="369315"/>
                </a:lnTo>
                <a:lnTo>
                  <a:pt x="44324" y="364997"/>
                </a:lnTo>
                <a:lnTo>
                  <a:pt x="49023" y="360679"/>
                </a:lnTo>
                <a:lnTo>
                  <a:pt x="49023" y="375793"/>
                </a:lnTo>
                <a:lnTo>
                  <a:pt x="51309" y="386588"/>
                </a:lnTo>
                <a:lnTo>
                  <a:pt x="53594" y="397383"/>
                </a:lnTo>
                <a:lnTo>
                  <a:pt x="53594" y="410337"/>
                </a:lnTo>
                <a:lnTo>
                  <a:pt x="60706" y="423290"/>
                </a:lnTo>
                <a:lnTo>
                  <a:pt x="62993" y="431927"/>
                </a:lnTo>
                <a:lnTo>
                  <a:pt x="67692" y="436245"/>
                </a:lnTo>
                <a:lnTo>
                  <a:pt x="69978" y="438403"/>
                </a:lnTo>
                <a:lnTo>
                  <a:pt x="72263" y="440563"/>
                </a:lnTo>
                <a:lnTo>
                  <a:pt x="74676" y="440563"/>
                </a:lnTo>
                <a:lnTo>
                  <a:pt x="74676" y="447039"/>
                </a:lnTo>
                <a:lnTo>
                  <a:pt x="74676" y="453516"/>
                </a:lnTo>
                <a:lnTo>
                  <a:pt x="81661" y="462152"/>
                </a:lnTo>
                <a:lnTo>
                  <a:pt x="83948" y="472947"/>
                </a:lnTo>
                <a:lnTo>
                  <a:pt x="83948" y="475107"/>
                </a:lnTo>
                <a:lnTo>
                  <a:pt x="83948" y="481583"/>
                </a:lnTo>
                <a:lnTo>
                  <a:pt x="93345" y="490220"/>
                </a:lnTo>
                <a:lnTo>
                  <a:pt x="102617" y="496696"/>
                </a:lnTo>
                <a:lnTo>
                  <a:pt x="121285" y="511809"/>
                </a:lnTo>
                <a:lnTo>
                  <a:pt x="121285" y="531240"/>
                </a:lnTo>
                <a:lnTo>
                  <a:pt x="114300" y="533400"/>
                </a:lnTo>
                <a:lnTo>
                  <a:pt x="107316" y="535558"/>
                </a:lnTo>
                <a:lnTo>
                  <a:pt x="102617" y="539877"/>
                </a:lnTo>
                <a:lnTo>
                  <a:pt x="97918" y="539877"/>
                </a:lnTo>
                <a:lnTo>
                  <a:pt x="90932" y="546353"/>
                </a:lnTo>
                <a:lnTo>
                  <a:pt x="81661" y="552831"/>
                </a:lnTo>
                <a:lnTo>
                  <a:pt x="67692" y="567944"/>
                </a:lnTo>
                <a:lnTo>
                  <a:pt x="53594" y="580897"/>
                </a:lnTo>
                <a:lnTo>
                  <a:pt x="60706" y="589533"/>
                </a:lnTo>
                <a:lnTo>
                  <a:pt x="67692" y="593852"/>
                </a:lnTo>
                <a:lnTo>
                  <a:pt x="74676" y="600328"/>
                </a:lnTo>
                <a:lnTo>
                  <a:pt x="81661" y="602488"/>
                </a:lnTo>
                <a:lnTo>
                  <a:pt x="83948" y="602488"/>
                </a:lnTo>
                <a:lnTo>
                  <a:pt x="67692" y="619759"/>
                </a:lnTo>
                <a:lnTo>
                  <a:pt x="62993" y="626237"/>
                </a:lnTo>
                <a:lnTo>
                  <a:pt x="56007" y="630554"/>
                </a:lnTo>
                <a:lnTo>
                  <a:pt x="51309" y="632714"/>
                </a:lnTo>
                <a:lnTo>
                  <a:pt x="44324" y="637032"/>
                </a:lnTo>
                <a:lnTo>
                  <a:pt x="42037" y="656463"/>
                </a:lnTo>
                <a:lnTo>
                  <a:pt x="30354" y="660781"/>
                </a:lnTo>
                <a:lnTo>
                  <a:pt x="32640" y="671576"/>
                </a:lnTo>
                <a:lnTo>
                  <a:pt x="42037" y="695452"/>
                </a:lnTo>
                <a:lnTo>
                  <a:pt x="53594" y="717041"/>
                </a:lnTo>
                <a:lnTo>
                  <a:pt x="60706" y="738632"/>
                </a:lnTo>
                <a:lnTo>
                  <a:pt x="60706" y="747268"/>
                </a:lnTo>
                <a:lnTo>
                  <a:pt x="62993" y="758063"/>
                </a:lnTo>
                <a:lnTo>
                  <a:pt x="65279" y="764539"/>
                </a:lnTo>
                <a:lnTo>
                  <a:pt x="67692" y="764539"/>
                </a:lnTo>
                <a:lnTo>
                  <a:pt x="72263" y="762381"/>
                </a:lnTo>
                <a:lnTo>
                  <a:pt x="90932" y="755903"/>
                </a:lnTo>
                <a:lnTo>
                  <a:pt x="105030" y="749427"/>
                </a:lnTo>
                <a:lnTo>
                  <a:pt x="123571" y="755903"/>
                </a:lnTo>
                <a:lnTo>
                  <a:pt x="144654" y="758063"/>
                </a:lnTo>
                <a:lnTo>
                  <a:pt x="165608" y="758063"/>
                </a:lnTo>
                <a:lnTo>
                  <a:pt x="184278" y="783970"/>
                </a:lnTo>
                <a:lnTo>
                  <a:pt x="188976" y="805560"/>
                </a:lnTo>
                <a:lnTo>
                  <a:pt x="198247" y="814196"/>
                </a:lnTo>
                <a:lnTo>
                  <a:pt x="205233" y="822833"/>
                </a:lnTo>
                <a:lnTo>
                  <a:pt x="209932" y="833627"/>
                </a:lnTo>
                <a:lnTo>
                  <a:pt x="212218" y="840104"/>
                </a:lnTo>
                <a:lnTo>
                  <a:pt x="216917" y="842264"/>
                </a:lnTo>
                <a:lnTo>
                  <a:pt x="219330" y="842264"/>
                </a:lnTo>
                <a:lnTo>
                  <a:pt x="221616" y="842264"/>
                </a:lnTo>
                <a:lnTo>
                  <a:pt x="228600" y="844422"/>
                </a:lnTo>
                <a:lnTo>
                  <a:pt x="235585" y="844422"/>
                </a:lnTo>
                <a:lnTo>
                  <a:pt x="237871" y="844422"/>
                </a:lnTo>
                <a:lnTo>
                  <a:pt x="242571" y="863853"/>
                </a:lnTo>
                <a:lnTo>
                  <a:pt x="228600" y="868171"/>
                </a:lnTo>
                <a:lnTo>
                  <a:pt x="200660" y="870331"/>
                </a:lnTo>
                <a:lnTo>
                  <a:pt x="214631" y="907033"/>
                </a:lnTo>
                <a:lnTo>
                  <a:pt x="237871" y="909193"/>
                </a:lnTo>
                <a:lnTo>
                  <a:pt x="275209" y="898397"/>
                </a:lnTo>
                <a:lnTo>
                  <a:pt x="298578" y="913510"/>
                </a:lnTo>
                <a:lnTo>
                  <a:pt x="298578" y="930783"/>
                </a:lnTo>
                <a:lnTo>
                  <a:pt x="300863" y="948054"/>
                </a:lnTo>
                <a:lnTo>
                  <a:pt x="335916" y="948054"/>
                </a:lnTo>
                <a:lnTo>
                  <a:pt x="345186" y="978281"/>
                </a:lnTo>
                <a:lnTo>
                  <a:pt x="368555" y="980439"/>
                </a:lnTo>
                <a:lnTo>
                  <a:pt x="375540" y="989076"/>
                </a:lnTo>
                <a:lnTo>
                  <a:pt x="405893" y="980439"/>
                </a:lnTo>
                <a:lnTo>
                  <a:pt x="415163" y="997712"/>
                </a:lnTo>
                <a:lnTo>
                  <a:pt x="436246" y="1002029"/>
                </a:lnTo>
                <a:lnTo>
                  <a:pt x="450216" y="1006347"/>
                </a:lnTo>
                <a:lnTo>
                  <a:pt x="468884" y="1008507"/>
                </a:lnTo>
                <a:lnTo>
                  <a:pt x="482855" y="1014983"/>
                </a:lnTo>
                <a:lnTo>
                  <a:pt x="489840" y="1017143"/>
                </a:lnTo>
                <a:lnTo>
                  <a:pt x="496824" y="1019302"/>
                </a:lnTo>
                <a:lnTo>
                  <a:pt x="496824" y="1023620"/>
                </a:lnTo>
                <a:lnTo>
                  <a:pt x="496824" y="1027938"/>
                </a:lnTo>
                <a:lnTo>
                  <a:pt x="496824" y="1032256"/>
                </a:lnTo>
                <a:lnTo>
                  <a:pt x="485141" y="1043051"/>
                </a:lnTo>
                <a:lnTo>
                  <a:pt x="489840" y="1062482"/>
                </a:lnTo>
                <a:lnTo>
                  <a:pt x="496824" y="1077595"/>
                </a:lnTo>
                <a:lnTo>
                  <a:pt x="496824" y="1086231"/>
                </a:lnTo>
                <a:lnTo>
                  <a:pt x="459486" y="1086231"/>
                </a:lnTo>
                <a:lnTo>
                  <a:pt x="445517" y="1103502"/>
                </a:lnTo>
                <a:lnTo>
                  <a:pt x="445517" y="1120775"/>
                </a:lnTo>
                <a:lnTo>
                  <a:pt x="471171" y="1122933"/>
                </a:lnTo>
                <a:lnTo>
                  <a:pt x="452501" y="1138046"/>
                </a:lnTo>
                <a:lnTo>
                  <a:pt x="436246" y="1142491"/>
                </a:lnTo>
                <a:lnTo>
                  <a:pt x="452501" y="1164082"/>
                </a:lnTo>
                <a:lnTo>
                  <a:pt x="433833" y="1170558"/>
                </a:lnTo>
                <a:lnTo>
                  <a:pt x="433833" y="1196466"/>
                </a:lnTo>
                <a:lnTo>
                  <a:pt x="408179" y="1200784"/>
                </a:lnTo>
                <a:lnTo>
                  <a:pt x="415163" y="1209420"/>
                </a:lnTo>
                <a:lnTo>
                  <a:pt x="422148" y="1215897"/>
                </a:lnTo>
                <a:lnTo>
                  <a:pt x="429260" y="1220215"/>
                </a:lnTo>
                <a:lnTo>
                  <a:pt x="436246" y="1222375"/>
                </a:lnTo>
                <a:lnTo>
                  <a:pt x="457200" y="1228852"/>
                </a:lnTo>
                <a:lnTo>
                  <a:pt x="506222" y="1265554"/>
                </a:lnTo>
                <a:lnTo>
                  <a:pt x="527178" y="1267714"/>
                </a:lnTo>
                <a:lnTo>
                  <a:pt x="531876" y="1269872"/>
                </a:lnTo>
                <a:lnTo>
                  <a:pt x="538861" y="1269872"/>
                </a:lnTo>
                <a:lnTo>
                  <a:pt x="550546" y="1267714"/>
                </a:lnTo>
                <a:lnTo>
                  <a:pt x="569215" y="1278508"/>
                </a:lnTo>
                <a:lnTo>
                  <a:pt x="599441" y="1278508"/>
                </a:lnTo>
                <a:lnTo>
                  <a:pt x="615823" y="1280668"/>
                </a:lnTo>
                <a:lnTo>
                  <a:pt x="627508" y="1289303"/>
                </a:lnTo>
                <a:lnTo>
                  <a:pt x="634493" y="1295781"/>
                </a:lnTo>
                <a:lnTo>
                  <a:pt x="641478" y="1300098"/>
                </a:lnTo>
                <a:lnTo>
                  <a:pt x="646176" y="1300098"/>
                </a:lnTo>
                <a:lnTo>
                  <a:pt x="655447" y="1300098"/>
                </a:lnTo>
                <a:lnTo>
                  <a:pt x="667132" y="1300098"/>
                </a:lnTo>
                <a:lnTo>
                  <a:pt x="706756" y="1310894"/>
                </a:lnTo>
                <a:lnTo>
                  <a:pt x="713741" y="1328165"/>
                </a:lnTo>
                <a:lnTo>
                  <a:pt x="734822" y="1334643"/>
                </a:lnTo>
                <a:lnTo>
                  <a:pt x="741808" y="1343278"/>
                </a:lnTo>
                <a:lnTo>
                  <a:pt x="748793" y="1343278"/>
                </a:lnTo>
                <a:lnTo>
                  <a:pt x="753492" y="1347596"/>
                </a:lnTo>
                <a:lnTo>
                  <a:pt x="760476" y="1354073"/>
                </a:lnTo>
                <a:lnTo>
                  <a:pt x="760476" y="1356233"/>
                </a:lnTo>
                <a:lnTo>
                  <a:pt x="760476" y="1358391"/>
                </a:lnTo>
                <a:lnTo>
                  <a:pt x="760476" y="1362709"/>
                </a:lnTo>
                <a:lnTo>
                  <a:pt x="767461" y="1362709"/>
                </a:lnTo>
                <a:lnTo>
                  <a:pt x="769747" y="1364869"/>
                </a:lnTo>
                <a:lnTo>
                  <a:pt x="774446" y="1364869"/>
                </a:lnTo>
                <a:lnTo>
                  <a:pt x="781432" y="1362709"/>
                </a:lnTo>
                <a:lnTo>
                  <a:pt x="788417" y="1358391"/>
                </a:lnTo>
                <a:lnTo>
                  <a:pt x="790703" y="1356233"/>
                </a:lnTo>
                <a:lnTo>
                  <a:pt x="793116" y="1354073"/>
                </a:lnTo>
                <a:lnTo>
                  <a:pt x="800100" y="1345438"/>
                </a:lnTo>
                <a:lnTo>
                  <a:pt x="776733" y="1304416"/>
                </a:lnTo>
                <a:lnTo>
                  <a:pt x="767461" y="1280668"/>
                </a:lnTo>
                <a:lnTo>
                  <a:pt x="751079" y="1259077"/>
                </a:lnTo>
                <a:lnTo>
                  <a:pt x="737108" y="1239646"/>
                </a:lnTo>
                <a:lnTo>
                  <a:pt x="725424" y="1237488"/>
                </a:lnTo>
                <a:lnTo>
                  <a:pt x="725424" y="1220215"/>
                </a:lnTo>
                <a:lnTo>
                  <a:pt x="730123" y="1207262"/>
                </a:lnTo>
                <a:lnTo>
                  <a:pt x="737108" y="1185671"/>
                </a:lnTo>
                <a:lnTo>
                  <a:pt x="737108" y="1183513"/>
                </a:lnTo>
                <a:lnTo>
                  <a:pt x="744094" y="1181353"/>
                </a:lnTo>
                <a:lnTo>
                  <a:pt x="753492" y="1179195"/>
                </a:lnTo>
                <a:lnTo>
                  <a:pt x="758063" y="1179195"/>
                </a:lnTo>
                <a:lnTo>
                  <a:pt x="760476" y="1179195"/>
                </a:lnTo>
                <a:lnTo>
                  <a:pt x="762762" y="1174877"/>
                </a:lnTo>
                <a:lnTo>
                  <a:pt x="772160" y="1164082"/>
                </a:lnTo>
                <a:lnTo>
                  <a:pt x="781432" y="1155445"/>
                </a:lnTo>
                <a:lnTo>
                  <a:pt x="786131" y="1151127"/>
                </a:lnTo>
                <a:lnTo>
                  <a:pt x="786131" y="1148969"/>
                </a:lnTo>
                <a:lnTo>
                  <a:pt x="786131" y="1142491"/>
                </a:lnTo>
                <a:lnTo>
                  <a:pt x="781432" y="1135888"/>
                </a:lnTo>
                <a:lnTo>
                  <a:pt x="769747" y="1116457"/>
                </a:lnTo>
                <a:lnTo>
                  <a:pt x="753492" y="1092708"/>
                </a:lnTo>
                <a:lnTo>
                  <a:pt x="720725" y="1090548"/>
                </a:lnTo>
                <a:lnTo>
                  <a:pt x="720725" y="1071118"/>
                </a:lnTo>
                <a:lnTo>
                  <a:pt x="716154" y="1073277"/>
                </a:lnTo>
                <a:lnTo>
                  <a:pt x="711455" y="1073277"/>
                </a:lnTo>
                <a:lnTo>
                  <a:pt x="709169" y="1075435"/>
                </a:lnTo>
                <a:lnTo>
                  <a:pt x="706756" y="1075435"/>
                </a:lnTo>
                <a:lnTo>
                  <a:pt x="704470" y="1073277"/>
                </a:lnTo>
                <a:lnTo>
                  <a:pt x="699771" y="1073277"/>
                </a:lnTo>
                <a:lnTo>
                  <a:pt x="699771" y="1071118"/>
                </a:lnTo>
                <a:lnTo>
                  <a:pt x="699771" y="1064640"/>
                </a:lnTo>
                <a:lnTo>
                  <a:pt x="699771" y="1049527"/>
                </a:lnTo>
                <a:lnTo>
                  <a:pt x="699771" y="1038733"/>
                </a:lnTo>
                <a:lnTo>
                  <a:pt x="699771" y="1036573"/>
                </a:lnTo>
                <a:lnTo>
                  <a:pt x="699771" y="1002029"/>
                </a:lnTo>
                <a:lnTo>
                  <a:pt x="720725" y="980439"/>
                </a:lnTo>
                <a:lnTo>
                  <a:pt x="737108" y="1006347"/>
                </a:lnTo>
                <a:lnTo>
                  <a:pt x="758063" y="997712"/>
                </a:lnTo>
                <a:lnTo>
                  <a:pt x="751079" y="967485"/>
                </a:lnTo>
                <a:lnTo>
                  <a:pt x="800100" y="928623"/>
                </a:lnTo>
                <a:lnTo>
                  <a:pt x="844423" y="932941"/>
                </a:lnTo>
                <a:lnTo>
                  <a:pt x="884047" y="945895"/>
                </a:lnTo>
                <a:lnTo>
                  <a:pt x="914400" y="969645"/>
                </a:lnTo>
                <a:lnTo>
                  <a:pt x="933070" y="967485"/>
                </a:lnTo>
                <a:lnTo>
                  <a:pt x="956437" y="976121"/>
                </a:lnTo>
                <a:lnTo>
                  <a:pt x="967995" y="961008"/>
                </a:lnTo>
                <a:lnTo>
                  <a:pt x="1037971" y="958850"/>
                </a:lnTo>
                <a:lnTo>
                  <a:pt x="1059054" y="978281"/>
                </a:lnTo>
                <a:lnTo>
                  <a:pt x="1126618" y="969645"/>
                </a:lnTo>
                <a:lnTo>
                  <a:pt x="1126618" y="945895"/>
                </a:lnTo>
                <a:lnTo>
                  <a:pt x="1077722" y="922146"/>
                </a:lnTo>
                <a:lnTo>
                  <a:pt x="1089280" y="909193"/>
                </a:lnTo>
                <a:lnTo>
                  <a:pt x="1091693" y="885444"/>
                </a:lnTo>
                <a:lnTo>
                  <a:pt x="1122046" y="878966"/>
                </a:lnTo>
                <a:lnTo>
                  <a:pt x="1093979" y="868171"/>
                </a:lnTo>
                <a:lnTo>
                  <a:pt x="1082295" y="840104"/>
                </a:lnTo>
                <a:lnTo>
                  <a:pt x="1126618" y="840104"/>
                </a:lnTo>
                <a:lnTo>
                  <a:pt x="1268984" y="805560"/>
                </a:lnTo>
                <a:lnTo>
                  <a:pt x="1289940" y="781812"/>
                </a:lnTo>
                <a:lnTo>
                  <a:pt x="1348233" y="792607"/>
                </a:lnTo>
                <a:lnTo>
                  <a:pt x="1373886" y="831469"/>
                </a:lnTo>
                <a:lnTo>
                  <a:pt x="1446276" y="844422"/>
                </a:lnTo>
                <a:lnTo>
                  <a:pt x="1446276" y="859535"/>
                </a:lnTo>
                <a:lnTo>
                  <a:pt x="1478916" y="859535"/>
                </a:lnTo>
                <a:lnTo>
                  <a:pt x="1516254" y="824991"/>
                </a:lnTo>
                <a:lnTo>
                  <a:pt x="1532509" y="824991"/>
                </a:lnTo>
                <a:lnTo>
                  <a:pt x="1532509" y="844422"/>
                </a:lnTo>
                <a:lnTo>
                  <a:pt x="1569847" y="861695"/>
                </a:lnTo>
                <a:lnTo>
                  <a:pt x="1677162" y="967485"/>
                </a:lnTo>
                <a:lnTo>
                  <a:pt x="1695832" y="971803"/>
                </a:lnTo>
                <a:lnTo>
                  <a:pt x="1698118" y="952372"/>
                </a:lnTo>
                <a:lnTo>
                  <a:pt x="1719199" y="956690"/>
                </a:lnTo>
                <a:lnTo>
                  <a:pt x="1723771" y="971803"/>
                </a:lnTo>
                <a:lnTo>
                  <a:pt x="1761109" y="980439"/>
                </a:lnTo>
                <a:lnTo>
                  <a:pt x="1777493" y="958850"/>
                </a:lnTo>
                <a:lnTo>
                  <a:pt x="1859154" y="1017143"/>
                </a:lnTo>
                <a:lnTo>
                  <a:pt x="1903476" y="102793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4" name="Freeform 704"/>
          <p:cNvSpPr/>
          <p:nvPr/>
        </p:nvSpPr>
        <p:spPr>
          <a:xfrm>
            <a:off x="6384035" y="1293877"/>
            <a:ext cx="4152138" cy="1364869"/>
          </a:xfrm>
          <a:custGeom>
            <a:avLst/>
            <a:gdLst/>
            <a:ahLst/>
            <a:cxnLst/>
            <a:rect l="0" t="0" r="0" b="0"/>
            <a:pathLst>
              <a:path w="4152138" h="1364869">
                <a:moveTo>
                  <a:pt x="1903476" y="1027938"/>
                </a:moveTo>
                <a:lnTo>
                  <a:pt x="1924432" y="1008507"/>
                </a:lnTo>
                <a:lnTo>
                  <a:pt x="1936116" y="997712"/>
                </a:lnTo>
                <a:lnTo>
                  <a:pt x="1947799" y="989076"/>
                </a:lnTo>
                <a:lnTo>
                  <a:pt x="1961770" y="984758"/>
                </a:lnTo>
                <a:lnTo>
                  <a:pt x="1975740" y="978281"/>
                </a:lnTo>
                <a:lnTo>
                  <a:pt x="1987423" y="973963"/>
                </a:lnTo>
                <a:lnTo>
                  <a:pt x="1994408" y="973963"/>
                </a:lnTo>
                <a:lnTo>
                  <a:pt x="1999108" y="973963"/>
                </a:lnTo>
                <a:lnTo>
                  <a:pt x="2017776" y="976121"/>
                </a:lnTo>
                <a:lnTo>
                  <a:pt x="2036446" y="980439"/>
                </a:lnTo>
                <a:lnTo>
                  <a:pt x="2052701" y="986916"/>
                </a:lnTo>
                <a:lnTo>
                  <a:pt x="2069084" y="991234"/>
                </a:lnTo>
                <a:lnTo>
                  <a:pt x="2090040" y="999870"/>
                </a:lnTo>
                <a:lnTo>
                  <a:pt x="2108708" y="1006347"/>
                </a:lnTo>
                <a:lnTo>
                  <a:pt x="2129663" y="1008507"/>
                </a:lnTo>
                <a:lnTo>
                  <a:pt x="2153032" y="1012825"/>
                </a:lnTo>
                <a:lnTo>
                  <a:pt x="2162303" y="1008507"/>
                </a:lnTo>
                <a:lnTo>
                  <a:pt x="2173986" y="1008507"/>
                </a:lnTo>
                <a:lnTo>
                  <a:pt x="2176399" y="1004189"/>
                </a:lnTo>
                <a:lnTo>
                  <a:pt x="2180971" y="1002029"/>
                </a:lnTo>
                <a:lnTo>
                  <a:pt x="2183384" y="997712"/>
                </a:lnTo>
                <a:lnTo>
                  <a:pt x="2183384" y="991234"/>
                </a:lnTo>
                <a:lnTo>
                  <a:pt x="2183384" y="984758"/>
                </a:lnTo>
                <a:lnTo>
                  <a:pt x="2176399" y="978281"/>
                </a:lnTo>
                <a:lnTo>
                  <a:pt x="2173986" y="969645"/>
                </a:lnTo>
                <a:lnTo>
                  <a:pt x="2169415" y="965327"/>
                </a:lnTo>
                <a:lnTo>
                  <a:pt x="2162303" y="958850"/>
                </a:lnTo>
                <a:lnTo>
                  <a:pt x="2160017" y="952372"/>
                </a:lnTo>
                <a:lnTo>
                  <a:pt x="2155318" y="948054"/>
                </a:lnTo>
                <a:lnTo>
                  <a:pt x="2153032" y="943737"/>
                </a:lnTo>
                <a:lnTo>
                  <a:pt x="2153032" y="937259"/>
                </a:lnTo>
                <a:lnTo>
                  <a:pt x="2153032" y="930783"/>
                </a:lnTo>
                <a:lnTo>
                  <a:pt x="2160017" y="930783"/>
                </a:lnTo>
                <a:lnTo>
                  <a:pt x="2162303" y="928623"/>
                </a:lnTo>
                <a:lnTo>
                  <a:pt x="2171700" y="926464"/>
                </a:lnTo>
                <a:lnTo>
                  <a:pt x="2187957" y="926464"/>
                </a:lnTo>
                <a:lnTo>
                  <a:pt x="2206625" y="928623"/>
                </a:lnTo>
                <a:lnTo>
                  <a:pt x="2227708" y="930783"/>
                </a:lnTo>
                <a:lnTo>
                  <a:pt x="2248662" y="937259"/>
                </a:lnTo>
                <a:lnTo>
                  <a:pt x="2265046" y="939419"/>
                </a:lnTo>
                <a:lnTo>
                  <a:pt x="2269618" y="941577"/>
                </a:lnTo>
                <a:lnTo>
                  <a:pt x="2276603" y="948054"/>
                </a:lnTo>
                <a:lnTo>
                  <a:pt x="2281301" y="956690"/>
                </a:lnTo>
                <a:lnTo>
                  <a:pt x="2288286" y="965327"/>
                </a:lnTo>
                <a:lnTo>
                  <a:pt x="2290699" y="973963"/>
                </a:lnTo>
                <a:lnTo>
                  <a:pt x="2297684" y="978281"/>
                </a:lnTo>
                <a:lnTo>
                  <a:pt x="2299971" y="980439"/>
                </a:lnTo>
                <a:lnTo>
                  <a:pt x="2309369" y="986916"/>
                </a:lnTo>
                <a:lnTo>
                  <a:pt x="2313941" y="986916"/>
                </a:lnTo>
                <a:lnTo>
                  <a:pt x="2320925" y="986916"/>
                </a:lnTo>
                <a:lnTo>
                  <a:pt x="2327910" y="986916"/>
                </a:lnTo>
                <a:lnTo>
                  <a:pt x="2337308" y="986916"/>
                </a:lnTo>
                <a:lnTo>
                  <a:pt x="2344294" y="984758"/>
                </a:lnTo>
                <a:lnTo>
                  <a:pt x="2351279" y="980439"/>
                </a:lnTo>
                <a:lnTo>
                  <a:pt x="2367661" y="980439"/>
                </a:lnTo>
                <a:lnTo>
                  <a:pt x="2381632" y="980439"/>
                </a:lnTo>
                <a:lnTo>
                  <a:pt x="2395601" y="984758"/>
                </a:lnTo>
                <a:lnTo>
                  <a:pt x="2409571" y="986916"/>
                </a:lnTo>
                <a:lnTo>
                  <a:pt x="2421256" y="991234"/>
                </a:lnTo>
                <a:lnTo>
                  <a:pt x="2435225" y="995552"/>
                </a:lnTo>
                <a:lnTo>
                  <a:pt x="2446909" y="1002029"/>
                </a:lnTo>
                <a:lnTo>
                  <a:pt x="2474976" y="1014983"/>
                </a:lnTo>
                <a:lnTo>
                  <a:pt x="2486533" y="1019302"/>
                </a:lnTo>
                <a:lnTo>
                  <a:pt x="2498218" y="1025778"/>
                </a:lnTo>
                <a:lnTo>
                  <a:pt x="2512187" y="1030096"/>
                </a:lnTo>
                <a:lnTo>
                  <a:pt x="2528571" y="1034414"/>
                </a:lnTo>
                <a:lnTo>
                  <a:pt x="2544954" y="1036573"/>
                </a:lnTo>
                <a:lnTo>
                  <a:pt x="2558923" y="1036573"/>
                </a:lnTo>
                <a:lnTo>
                  <a:pt x="2568195" y="1036573"/>
                </a:lnTo>
                <a:lnTo>
                  <a:pt x="2575180" y="1034414"/>
                </a:lnTo>
                <a:lnTo>
                  <a:pt x="2582165" y="1032256"/>
                </a:lnTo>
                <a:lnTo>
                  <a:pt x="2589276" y="1030096"/>
                </a:lnTo>
                <a:lnTo>
                  <a:pt x="2603246" y="1023620"/>
                </a:lnTo>
                <a:lnTo>
                  <a:pt x="2617217" y="1014983"/>
                </a:lnTo>
                <a:lnTo>
                  <a:pt x="2628900" y="1006347"/>
                </a:lnTo>
                <a:lnTo>
                  <a:pt x="2638171" y="999870"/>
                </a:lnTo>
                <a:lnTo>
                  <a:pt x="2642871" y="995552"/>
                </a:lnTo>
                <a:lnTo>
                  <a:pt x="2652269" y="993394"/>
                </a:lnTo>
                <a:lnTo>
                  <a:pt x="2659254" y="993394"/>
                </a:lnTo>
                <a:lnTo>
                  <a:pt x="2663825" y="991234"/>
                </a:lnTo>
                <a:lnTo>
                  <a:pt x="2673223" y="993394"/>
                </a:lnTo>
                <a:lnTo>
                  <a:pt x="2682495" y="995552"/>
                </a:lnTo>
                <a:lnTo>
                  <a:pt x="2705862" y="1002029"/>
                </a:lnTo>
                <a:lnTo>
                  <a:pt x="2729231" y="1008507"/>
                </a:lnTo>
                <a:lnTo>
                  <a:pt x="2743200" y="1014983"/>
                </a:lnTo>
                <a:lnTo>
                  <a:pt x="2752471" y="1014983"/>
                </a:lnTo>
                <a:lnTo>
                  <a:pt x="2764156" y="1019302"/>
                </a:lnTo>
                <a:lnTo>
                  <a:pt x="2773554" y="1019302"/>
                </a:lnTo>
                <a:lnTo>
                  <a:pt x="2778125" y="1019302"/>
                </a:lnTo>
                <a:lnTo>
                  <a:pt x="2782824" y="1019302"/>
                </a:lnTo>
                <a:lnTo>
                  <a:pt x="2789809" y="1014983"/>
                </a:lnTo>
                <a:lnTo>
                  <a:pt x="2794508" y="1014983"/>
                </a:lnTo>
                <a:lnTo>
                  <a:pt x="2796795" y="1012825"/>
                </a:lnTo>
                <a:lnTo>
                  <a:pt x="2799208" y="1004189"/>
                </a:lnTo>
                <a:lnTo>
                  <a:pt x="2799208" y="999870"/>
                </a:lnTo>
                <a:lnTo>
                  <a:pt x="2801494" y="993394"/>
                </a:lnTo>
                <a:lnTo>
                  <a:pt x="2799208" y="980439"/>
                </a:lnTo>
                <a:lnTo>
                  <a:pt x="2796795" y="958850"/>
                </a:lnTo>
                <a:lnTo>
                  <a:pt x="2789809" y="932941"/>
                </a:lnTo>
                <a:lnTo>
                  <a:pt x="2787523" y="922146"/>
                </a:lnTo>
                <a:lnTo>
                  <a:pt x="2780538" y="915670"/>
                </a:lnTo>
                <a:lnTo>
                  <a:pt x="2773554" y="909193"/>
                </a:lnTo>
                <a:lnTo>
                  <a:pt x="2768855" y="907033"/>
                </a:lnTo>
                <a:lnTo>
                  <a:pt x="2766569" y="902715"/>
                </a:lnTo>
                <a:lnTo>
                  <a:pt x="2766569" y="894079"/>
                </a:lnTo>
                <a:lnTo>
                  <a:pt x="2773554" y="887602"/>
                </a:lnTo>
                <a:lnTo>
                  <a:pt x="2773554" y="883284"/>
                </a:lnTo>
                <a:lnTo>
                  <a:pt x="2778125" y="881126"/>
                </a:lnTo>
                <a:lnTo>
                  <a:pt x="2780538" y="878966"/>
                </a:lnTo>
                <a:lnTo>
                  <a:pt x="2787523" y="874648"/>
                </a:lnTo>
                <a:lnTo>
                  <a:pt x="2789809" y="872489"/>
                </a:lnTo>
                <a:lnTo>
                  <a:pt x="2796795" y="872489"/>
                </a:lnTo>
                <a:lnTo>
                  <a:pt x="2801494" y="870331"/>
                </a:lnTo>
                <a:lnTo>
                  <a:pt x="2813178" y="868171"/>
                </a:lnTo>
                <a:lnTo>
                  <a:pt x="2827147" y="866013"/>
                </a:lnTo>
                <a:lnTo>
                  <a:pt x="2841118" y="866013"/>
                </a:lnTo>
                <a:lnTo>
                  <a:pt x="2862199" y="868171"/>
                </a:lnTo>
                <a:lnTo>
                  <a:pt x="2873757" y="870331"/>
                </a:lnTo>
                <a:lnTo>
                  <a:pt x="2883155" y="872489"/>
                </a:lnTo>
                <a:lnTo>
                  <a:pt x="2899410" y="874648"/>
                </a:lnTo>
                <a:lnTo>
                  <a:pt x="2915794" y="881126"/>
                </a:lnTo>
                <a:lnTo>
                  <a:pt x="2932176" y="891920"/>
                </a:lnTo>
                <a:lnTo>
                  <a:pt x="2943733" y="900557"/>
                </a:lnTo>
                <a:lnTo>
                  <a:pt x="2957831" y="909193"/>
                </a:lnTo>
                <a:lnTo>
                  <a:pt x="2971800" y="922146"/>
                </a:lnTo>
                <a:lnTo>
                  <a:pt x="2981071" y="930783"/>
                </a:lnTo>
                <a:lnTo>
                  <a:pt x="2992756" y="943737"/>
                </a:lnTo>
                <a:lnTo>
                  <a:pt x="3016123" y="967485"/>
                </a:lnTo>
                <a:lnTo>
                  <a:pt x="3027808" y="978281"/>
                </a:lnTo>
                <a:lnTo>
                  <a:pt x="3037079" y="986916"/>
                </a:lnTo>
                <a:lnTo>
                  <a:pt x="3051048" y="997712"/>
                </a:lnTo>
                <a:lnTo>
                  <a:pt x="3065146" y="1006347"/>
                </a:lnTo>
                <a:lnTo>
                  <a:pt x="3076703" y="1012825"/>
                </a:lnTo>
                <a:lnTo>
                  <a:pt x="3090799" y="1014983"/>
                </a:lnTo>
                <a:lnTo>
                  <a:pt x="3121025" y="1025778"/>
                </a:lnTo>
                <a:lnTo>
                  <a:pt x="3151379" y="1036573"/>
                </a:lnTo>
                <a:lnTo>
                  <a:pt x="3165348" y="1043051"/>
                </a:lnTo>
                <a:lnTo>
                  <a:pt x="3174746" y="1049527"/>
                </a:lnTo>
                <a:lnTo>
                  <a:pt x="3184018" y="1056004"/>
                </a:lnTo>
                <a:lnTo>
                  <a:pt x="3191003" y="1064640"/>
                </a:lnTo>
                <a:lnTo>
                  <a:pt x="3202686" y="1081913"/>
                </a:lnTo>
                <a:lnTo>
                  <a:pt x="3209671" y="1086231"/>
                </a:lnTo>
                <a:lnTo>
                  <a:pt x="3216657" y="1092708"/>
                </a:lnTo>
                <a:lnTo>
                  <a:pt x="3228341" y="1097026"/>
                </a:lnTo>
                <a:lnTo>
                  <a:pt x="3235325" y="1101344"/>
                </a:lnTo>
                <a:lnTo>
                  <a:pt x="3242310" y="1101344"/>
                </a:lnTo>
                <a:lnTo>
                  <a:pt x="3251708" y="1097026"/>
                </a:lnTo>
                <a:lnTo>
                  <a:pt x="3258694" y="1097026"/>
                </a:lnTo>
                <a:lnTo>
                  <a:pt x="3263393" y="1094866"/>
                </a:lnTo>
                <a:lnTo>
                  <a:pt x="3272663" y="1092708"/>
                </a:lnTo>
                <a:lnTo>
                  <a:pt x="3277362" y="1086231"/>
                </a:lnTo>
                <a:lnTo>
                  <a:pt x="3289046" y="1073277"/>
                </a:lnTo>
                <a:lnTo>
                  <a:pt x="3298318" y="1066800"/>
                </a:lnTo>
                <a:lnTo>
                  <a:pt x="3305303" y="1062482"/>
                </a:lnTo>
                <a:lnTo>
                  <a:pt x="3314700" y="1075435"/>
                </a:lnTo>
                <a:lnTo>
                  <a:pt x="3321685" y="1086231"/>
                </a:lnTo>
                <a:lnTo>
                  <a:pt x="3328671" y="1101344"/>
                </a:lnTo>
                <a:lnTo>
                  <a:pt x="3328671" y="1114297"/>
                </a:lnTo>
                <a:lnTo>
                  <a:pt x="3330957" y="1129410"/>
                </a:lnTo>
                <a:lnTo>
                  <a:pt x="3335656" y="1144651"/>
                </a:lnTo>
                <a:lnTo>
                  <a:pt x="3335656" y="1174877"/>
                </a:lnTo>
                <a:lnTo>
                  <a:pt x="3335656" y="1189989"/>
                </a:lnTo>
                <a:lnTo>
                  <a:pt x="3335656" y="1196466"/>
                </a:lnTo>
                <a:lnTo>
                  <a:pt x="3335656" y="1207262"/>
                </a:lnTo>
                <a:lnTo>
                  <a:pt x="3328671" y="1200784"/>
                </a:lnTo>
                <a:lnTo>
                  <a:pt x="3319399" y="1196466"/>
                </a:lnTo>
                <a:lnTo>
                  <a:pt x="3305303" y="1192148"/>
                </a:lnTo>
                <a:lnTo>
                  <a:pt x="3293619" y="1187831"/>
                </a:lnTo>
                <a:lnTo>
                  <a:pt x="3293619" y="1220215"/>
                </a:lnTo>
                <a:lnTo>
                  <a:pt x="3298318" y="1222375"/>
                </a:lnTo>
                <a:lnTo>
                  <a:pt x="3305303" y="1228852"/>
                </a:lnTo>
                <a:lnTo>
                  <a:pt x="3312287" y="1235328"/>
                </a:lnTo>
                <a:lnTo>
                  <a:pt x="3316986" y="1246123"/>
                </a:lnTo>
                <a:lnTo>
                  <a:pt x="3321685" y="1256919"/>
                </a:lnTo>
                <a:lnTo>
                  <a:pt x="3328671" y="1278508"/>
                </a:lnTo>
                <a:lnTo>
                  <a:pt x="3335656" y="1289303"/>
                </a:lnTo>
                <a:lnTo>
                  <a:pt x="3337942" y="1304416"/>
                </a:lnTo>
                <a:lnTo>
                  <a:pt x="3345054" y="1300098"/>
                </a:lnTo>
                <a:lnTo>
                  <a:pt x="3352038" y="1295781"/>
                </a:lnTo>
                <a:lnTo>
                  <a:pt x="3363722" y="1293621"/>
                </a:lnTo>
                <a:lnTo>
                  <a:pt x="3372994" y="1293621"/>
                </a:lnTo>
                <a:lnTo>
                  <a:pt x="3389376" y="1293621"/>
                </a:lnTo>
                <a:lnTo>
                  <a:pt x="3398647" y="1295781"/>
                </a:lnTo>
                <a:lnTo>
                  <a:pt x="3407919" y="1295781"/>
                </a:lnTo>
                <a:lnTo>
                  <a:pt x="3412618" y="1295781"/>
                </a:lnTo>
                <a:lnTo>
                  <a:pt x="3424301" y="1291463"/>
                </a:lnTo>
                <a:lnTo>
                  <a:pt x="3435985" y="1287145"/>
                </a:lnTo>
                <a:lnTo>
                  <a:pt x="3440684" y="1284985"/>
                </a:lnTo>
                <a:lnTo>
                  <a:pt x="3442971" y="1278508"/>
                </a:lnTo>
                <a:lnTo>
                  <a:pt x="3445257" y="1274190"/>
                </a:lnTo>
                <a:lnTo>
                  <a:pt x="3452242" y="1267714"/>
                </a:lnTo>
                <a:lnTo>
                  <a:pt x="3454655" y="1256919"/>
                </a:lnTo>
                <a:lnTo>
                  <a:pt x="3459354" y="1241806"/>
                </a:lnTo>
                <a:lnTo>
                  <a:pt x="3461640" y="1228852"/>
                </a:lnTo>
                <a:lnTo>
                  <a:pt x="3463925" y="1211579"/>
                </a:lnTo>
                <a:lnTo>
                  <a:pt x="3466338" y="1196466"/>
                </a:lnTo>
                <a:lnTo>
                  <a:pt x="3466338" y="1164082"/>
                </a:lnTo>
                <a:lnTo>
                  <a:pt x="3463925" y="1112139"/>
                </a:lnTo>
                <a:lnTo>
                  <a:pt x="3463925" y="1092708"/>
                </a:lnTo>
                <a:lnTo>
                  <a:pt x="3459354" y="1071118"/>
                </a:lnTo>
                <a:lnTo>
                  <a:pt x="3454655" y="1047369"/>
                </a:lnTo>
                <a:lnTo>
                  <a:pt x="3449956" y="1025778"/>
                </a:lnTo>
                <a:lnTo>
                  <a:pt x="3442971" y="1002029"/>
                </a:lnTo>
                <a:lnTo>
                  <a:pt x="3431286" y="980439"/>
                </a:lnTo>
                <a:lnTo>
                  <a:pt x="3419603" y="958850"/>
                </a:lnTo>
                <a:lnTo>
                  <a:pt x="3407919" y="937259"/>
                </a:lnTo>
                <a:lnTo>
                  <a:pt x="3393948" y="917828"/>
                </a:lnTo>
                <a:lnTo>
                  <a:pt x="3382265" y="900557"/>
                </a:lnTo>
                <a:lnTo>
                  <a:pt x="3372994" y="889762"/>
                </a:lnTo>
                <a:lnTo>
                  <a:pt x="3363722" y="883284"/>
                </a:lnTo>
                <a:lnTo>
                  <a:pt x="3349625" y="868171"/>
                </a:lnTo>
                <a:lnTo>
                  <a:pt x="3340355" y="861695"/>
                </a:lnTo>
                <a:lnTo>
                  <a:pt x="3330957" y="859535"/>
                </a:lnTo>
                <a:lnTo>
                  <a:pt x="3323971" y="853058"/>
                </a:lnTo>
                <a:lnTo>
                  <a:pt x="3314700" y="848740"/>
                </a:lnTo>
                <a:lnTo>
                  <a:pt x="3305303" y="844422"/>
                </a:lnTo>
                <a:lnTo>
                  <a:pt x="3296032" y="844422"/>
                </a:lnTo>
                <a:lnTo>
                  <a:pt x="3286633" y="842264"/>
                </a:lnTo>
                <a:lnTo>
                  <a:pt x="3275076" y="842264"/>
                </a:lnTo>
                <a:lnTo>
                  <a:pt x="3265679" y="842264"/>
                </a:lnTo>
                <a:lnTo>
                  <a:pt x="3263393" y="842264"/>
                </a:lnTo>
                <a:lnTo>
                  <a:pt x="3263393" y="844422"/>
                </a:lnTo>
                <a:lnTo>
                  <a:pt x="3260980" y="844422"/>
                </a:lnTo>
                <a:lnTo>
                  <a:pt x="3260980" y="848740"/>
                </a:lnTo>
                <a:lnTo>
                  <a:pt x="3253995" y="859535"/>
                </a:lnTo>
                <a:lnTo>
                  <a:pt x="3244723" y="853058"/>
                </a:lnTo>
                <a:lnTo>
                  <a:pt x="3237738" y="848740"/>
                </a:lnTo>
                <a:lnTo>
                  <a:pt x="3223642" y="831469"/>
                </a:lnTo>
                <a:lnTo>
                  <a:pt x="3212084" y="814196"/>
                </a:lnTo>
                <a:lnTo>
                  <a:pt x="3205099" y="805560"/>
                </a:lnTo>
                <a:lnTo>
                  <a:pt x="3195701" y="796925"/>
                </a:lnTo>
                <a:lnTo>
                  <a:pt x="3193416" y="801243"/>
                </a:lnTo>
                <a:lnTo>
                  <a:pt x="3191003" y="801243"/>
                </a:lnTo>
                <a:lnTo>
                  <a:pt x="3184018" y="805560"/>
                </a:lnTo>
                <a:lnTo>
                  <a:pt x="3167761" y="812038"/>
                </a:lnTo>
                <a:lnTo>
                  <a:pt x="3144394" y="816356"/>
                </a:lnTo>
                <a:lnTo>
                  <a:pt x="3144394" y="796925"/>
                </a:lnTo>
                <a:lnTo>
                  <a:pt x="3149093" y="792607"/>
                </a:lnTo>
                <a:lnTo>
                  <a:pt x="3151379" y="790447"/>
                </a:lnTo>
                <a:lnTo>
                  <a:pt x="3153665" y="783970"/>
                </a:lnTo>
                <a:lnTo>
                  <a:pt x="3165348" y="773176"/>
                </a:lnTo>
                <a:lnTo>
                  <a:pt x="3167761" y="766698"/>
                </a:lnTo>
                <a:lnTo>
                  <a:pt x="3170047" y="760221"/>
                </a:lnTo>
                <a:lnTo>
                  <a:pt x="3172333" y="747268"/>
                </a:lnTo>
                <a:lnTo>
                  <a:pt x="3174746" y="723519"/>
                </a:lnTo>
                <a:lnTo>
                  <a:pt x="3174746" y="712723"/>
                </a:lnTo>
                <a:lnTo>
                  <a:pt x="3174746" y="699770"/>
                </a:lnTo>
                <a:lnTo>
                  <a:pt x="3179446" y="688975"/>
                </a:lnTo>
                <a:lnTo>
                  <a:pt x="3181732" y="678052"/>
                </a:lnTo>
                <a:lnTo>
                  <a:pt x="3186431" y="667258"/>
                </a:lnTo>
                <a:lnTo>
                  <a:pt x="3195701" y="660781"/>
                </a:lnTo>
                <a:lnTo>
                  <a:pt x="3205099" y="654303"/>
                </a:lnTo>
                <a:lnTo>
                  <a:pt x="3212084" y="647827"/>
                </a:lnTo>
                <a:lnTo>
                  <a:pt x="3223642" y="643508"/>
                </a:lnTo>
                <a:lnTo>
                  <a:pt x="3235325" y="639190"/>
                </a:lnTo>
                <a:lnTo>
                  <a:pt x="3260980" y="639190"/>
                </a:lnTo>
                <a:lnTo>
                  <a:pt x="3286633" y="637032"/>
                </a:lnTo>
                <a:lnTo>
                  <a:pt x="3312287" y="639190"/>
                </a:lnTo>
                <a:lnTo>
                  <a:pt x="3335656" y="639190"/>
                </a:lnTo>
                <a:lnTo>
                  <a:pt x="3359023" y="639190"/>
                </a:lnTo>
                <a:lnTo>
                  <a:pt x="3377693" y="641350"/>
                </a:lnTo>
                <a:lnTo>
                  <a:pt x="3386963" y="641350"/>
                </a:lnTo>
                <a:lnTo>
                  <a:pt x="3393948" y="643508"/>
                </a:lnTo>
                <a:lnTo>
                  <a:pt x="3410332" y="647827"/>
                </a:lnTo>
                <a:lnTo>
                  <a:pt x="3422016" y="652145"/>
                </a:lnTo>
                <a:lnTo>
                  <a:pt x="3438271" y="658621"/>
                </a:lnTo>
                <a:lnTo>
                  <a:pt x="3452242" y="660781"/>
                </a:lnTo>
                <a:lnTo>
                  <a:pt x="3463925" y="665098"/>
                </a:lnTo>
                <a:lnTo>
                  <a:pt x="3475609" y="667258"/>
                </a:lnTo>
                <a:lnTo>
                  <a:pt x="3482595" y="665098"/>
                </a:lnTo>
                <a:lnTo>
                  <a:pt x="3491993" y="665098"/>
                </a:lnTo>
                <a:lnTo>
                  <a:pt x="3505962" y="658621"/>
                </a:lnTo>
                <a:lnTo>
                  <a:pt x="3515233" y="649985"/>
                </a:lnTo>
                <a:lnTo>
                  <a:pt x="3519933" y="643508"/>
                </a:lnTo>
                <a:lnTo>
                  <a:pt x="3522219" y="639190"/>
                </a:lnTo>
                <a:lnTo>
                  <a:pt x="3517646" y="639190"/>
                </a:lnTo>
                <a:lnTo>
                  <a:pt x="3512947" y="632714"/>
                </a:lnTo>
                <a:lnTo>
                  <a:pt x="3505962" y="628395"/>
                </a:lnTo>
                <a:lnTo>
                  <a:pt x="3501263" y="621919"/>
                </a:lnTo>
                <a:lnTo>
                  <a:pt x="3496565" y="613283"/>
                </a:lnTo>
                <a:lnTo>
                  <a:pt x="3491993" y="602488"/>
                </a:lnTo>
                <a:lnTo>
                  <a:pt x="3489580" y="596010"/>
                </a:lnTo>
                <a:lnTo>
                  <a:pt x="3487294" y="587375"/>
                </a:lnTo>
                <a:lnTo>
                  <a:pt x="3487294" y="578739"/>
                </a:lnTo>
                <a:lnTo>
                  <a:pt x="3487294" y="570102"/>
                </a:lnTo>
                <a:lnTo>
                  <a:pt x="3489580" y="565784"/>
                </a:lnTo>
                <a:lnTo>
                  <a:pt x="3491993" y="561466"/>
                </a:lnTo>
                <a:lnTo>
                  <a:pt x="3496565" y="554989"/>
                </a:lnTo>
                <a:lnTo>
                  <a:pt x="3505962" y="552831"/>
                </a:lnTo>
                <a:lnTo>
                  <a:pt x="3515233" y="550671"/>
                </a:lnTo>
                <a:lnTo>
                  <a:pt x="3529331" y="550671"/>
                </a:lnTo>
                <a:lnTo>
                  <a:pt x="3536316" y="550671"/>
                </a:lnTo>
                <a:lnTo>
                  <a:pt x="3545586" y="552831"/>
                </a:lnTo>
                <a:lnTo>
                  <a:pt x="3559557" y="554989"/>
                </a:lnTo>
                <a:lnTo>
                  <a:pt x="3573654" y="561466"/>
                </a:lnTo>
                <a:lnTo>
                  <a:pt x="3585210" y="565784"/>
                </a:lnTo>
                <a:lnTo>
                  <a:pt x="3594608" y="572262"/>
                </a:lnTo>
                <a:lnTo>
                  <a:pt x="3601594" y="578739"/>
                </a:lnTo>
                <a:lnTo>
                  <a:pt x="3613278" y="583057"/>
                </a:lnTo>
                <a:lnTo>
                  <a:pt x="3620262" y="589533"/>
                </a:lnTo>
                <a:lnTo>
                  <a:pt x="3634233" y="589533"/>
                </a:lnTo>
                <a:lnTo>
                  <a:pt x="3631946" y="570102"/>
                </a:lnTo>
                <a:lnTo>
                  <a:pt x="3634233" y="561466"/>
                </a:lnTo>
                <a:lnTo>
                  <a:pt x="3634233" y="544195"/>
                </a:lnTo>
                <a:lnTo>
                  <a:pt x="3634233" y="531240"/>
                </a:lnTo>
                <a:lnTo>
                  <a:pt x="3634233" y="513969"/>
                </a:lnTo>
                <a:lnTo>
                  <a:pt x="3664585" y="513969"/>
                </a:lnTo>
                <a:lnTo>
                  <a:pt x="3666871" y="524764"/>
                </a:lnTo>
                <a:lnTo>
                  <a:pt x="3669284" y="535558"/>
                </a:lnTo>
                <a:lnTo>
                  <a:pt x="3673857" y="544195"/>
                </a:lnTo>
                <a:lnTo>
                  <a:pt x="3678556" y="552831"/>
                </a:lnTo>
                <a:lnTo>
                  <a:pt x="3680842" y="561466"/>
                </a:lnTo>
                <a:lnTo>
                  <a:pt x="3685541" y="565784"/>
                </a:lnTo>
                <a:lnTo>
                  <a:pt x="3699510" y="580897"/>
                </a:lnTo>
                <a:lnTo>
                  <a:pt x="3683255" y="602488"/>
                </a:lnTo>
                <a:lnTo>
                  <a:pt x="3673857" y="617601"/>
                </a:lnTo>
                <a:lnTo>
                  <a:pt x="3669284" y="632714"/>
                </a:lnTo>
                <a:lnTo>
                  <a:pt x="3662299" y="652145"/>
                </a:lnTo>
                <a:lnTo>
                  <a:pt x="3657600" y="667258"/>
                </a:lnTo>
                <a:lnTo>
                  <a:pt x="3652901" y="686815"/>
                </a:lnTo>
                <a:lnTo>
                  <a:pt x="3650616" y="701928"/>
                </a:lnTo>
                <a:lnTo>
                  <a:pt x="3652901" y="712723"/>
                </a:lnTo>
                <a:lnTo>
                  <a:pt x="3652901" y="723519"/>
                </a:lnTo>
                <a:lnTo>
                  <a:pt x="3657600" y="732154"/>
                </a:lnTo>
                <a:lnTo>
                  <a:pt x="3659886" y="738632"/>
                </a:lnTo>
                <a:lnTo>
                  <a:pt x="3664585" y="749427"/>
                </a:lnTo>
                <a:lnTo>
                  <a:pt x="3669284" y="758063"/>
                </a:lnTo>
                <a:lnTo>
                  <a:pt x="3680842" y="775334"/>
                </a:lnTo>
                <a:lnTo>
                  <a:pt x="3690240" y="786129"/>
                </a:lnTo>
                <a:lnTo>
                  <a:pt x="3694938" y="794765"/>
                </a:lnTo>
                <a:lnTo>
                  <a:pt x="3713608" y="812038"/>
                </a:lnTo>
                <a:lnTo>
                  <a:pt x="3729863" y="829309"/>
                </a:lnTo>
                <a:lnTo>
                  <a:pt x="3748533" y="844422"/>
                </a:lnTo>
                <a:lnTo>
                  <a:pt x="3827908" y="911352"/>
                </a:lnTo>
                <a:lnTo>
                  <a:pt x="3841878" y="928623"/>
                </a:lnTo>
                <a:lnTo>
                  <a:pt x="3858133" y="941577"/>
                </a:lnTo>
                <a:lnTo>
                  <a:pt x="3872231" y="958850"/>
                </a:lnTo>
                <a:lnTo>
                  <a:pt x="3881501" y="973963"/>
                </a:lnTo>
                <a:lnTo>
                  <a:pt x="3890772" y="952372"/>
                </a:lnTo>
                <a:lnTo>
                  <a:pt x="3893185" y="941577"/>
                </a:lnTo>
                <a:lnTo>
                  <a:pt x="3897884" y="932941"/>
                </a:lnTo>
                <a:lnTo>
                  <a:pt x="3897884" y="928623"/>
                </a:lnTo>
                <a:lnTo>
                  <a:pt x="3893185" y="919988"/>
                </a:lnTo>
                <a:lnTo>
                  <a:pt x="3888486" y="911352"/>
                </a:lnTo>
                <a:lnTo>
                  <a:pt x="3879216" y="902715"/>
                </a:lnTo>
                <a:lnTo>
                  <a:pt x="3876803" y="900557"/>
                </a:lnTo>
                <a:lnTo>
                  <a:pt x="3876803" y="896239"/>
                </a:lnTo>
                <a:lnTo>
                  <a:pt x="3879216" y="894079"/>
                </a:lnTo>
                <a:lnTo>
                  <a:pt x="3881501" y="891920"/>
                </a:lnTo>
                <a:lnTo>
                  <a:pt x="3888486" y="885444"/>
                </a:lnTo>
                <a:lnTo>
                  <a:pt x="3893185" y="881126"/>
                </a:lnTo>
                <a:lnTo>
                  <a:pt x="3900171" y="874648"/>
                </a:lnTo>
                <a:lnTo>
                  <a:pt x="3886200" y="861695"/>
                </a:lnTo>
                <a:lnTo>
                  <a:pt x="3881501" y="859535"/>
                </a:lnTo>
                <a:lnTo>
                  <a:pt x="3879216" y="853058"/>
                </a:lnTo>
                <a:lnTo>
                  <a:pt x="3876803" y="848740"/>
                </a:lnTo>
                <a:lnTo>
                  <a:pt x="3876803" y="842264"/>
                </a:lnTo>
                <a:lnTo>
                  <a:pt x="3876803" y="831469"/>
                </a:lnTo>
                <a:lnTo>
                  <a:pt x="3879216" y="831469"/>
                </a:lnTo>
                <a:lnTo>
                  <a:pt x="3881501" y="824991"/>
                </a:lnTo>
                <a:lnTo>
                  <a:pt x="3888486" y="822833"/>
                </a:lnTo>
                <a:lnTo>
                  <a:pt x="3900171" y="822833"/>
                </a:lnTo>
                <a:lnTo>
                  <a:pt x="3902457" y="816356"/>
                </a:lnTo>
                <a:lnTo>
                  <a:pt x="3904870" y="809878"/>
                </a:lnTo>
                <a:lnTo>
                  <a:pt x="3904870" y="807720"/>
                </a:lnTo>
                <a:lnTo>
                  <a:pt x="3904870" y="803402"/>
                </a:lnTo>
                <a:lnTo>
                  <a:pt x="3902457" y="801243"/>
                </a:lnTo>
                <a:lnTo>
                  <a:pt x="3900171" y="796925"/>
                </a:lnTo>
                <a:lnTo>
                  <a:pt x="3897884" y="794765"/>
                </a:lnTo>
                <a:lnTo>
                  <a:pt x="3890772" y="794765"/>
                </a:lnTo>
                <a:lnTo>
                  <a:pt x="3886200" y="792607"/>
                </a:lnTo>
                <a:lnTo>
                  <a:pt x="3876803" y="790447"/>
                </a:lnTo>
                <a:lnTo>
                  <a:pt x="3867532" y="790447"/>
                </a:lnTo>
                <a:lnTo>
                  <a:pt x="3851148" y="792607"/>
                </a:lnTo>
                <a:lnTo>
                  <a:pt x="3881501" y="755903"/>
                </a:lnTo>
                <a:lnTo>
                  <a:pt x="3876803" y="749427"/>
                </a:lnTo>
                <a:lnTo>
                  <a:pt x="3869818" y="745108"/>
                </a:lnTo>
                <a:lnTo>
                  <a:pt x="3851148" y="732154"/>
                </a:lnTo>
                <a:lnTo>
                  <a:pt x="3811524" y="706246"/>
                </a:lnTo>
                <a:lnTo>
                  <a:pt x="3790570" y="691133"/>
                </a:lnTo>
                <a:lnTo>
                  <a:pt x="3781171" y="684657"/>
                </a:lnTo>
                <a:lnTo>
                  <a:pt x="3774186" y="678052"/>
                </a:lnTo>
                <a:lnTo>
                  <a:pt x="3767201" y="669416"/>
                </a:lnTo>
                <a:lnTo>
                  <a:pt x="3762503" y="660781"/>
                </a:lnTo>
                <a:lnTo>
                  <a:pt x="3760217" y="654303"/>
                </a:lnTo>
                <a:lnTo>
                  <a:pt x="3757931" y="645668"/>
                </a:lnTo>
                <a:lnTo>
                  <a:pt x="3760217" y="639190"/>
                </a:lnTo>
                <a:lnTo>
                  <a:pt x="3762503" y="630554"/>
                </a:lnTo>
                <a:lnTo>
                  <a:pt x="3764916" y="621919"/>
                </a:lnTo>
                <a:lnTo>
                  <a:pt x="3767201" y="613283"/>
                </a:lnTo>
                <a:lnTo>
                  <a:pt x="3774186" y="608964"/>
                </a:lnTo>
                <a:lnTo>
                  <a:pt x="3776599" y="602488"/>
                </a:lnTo>
                <a:lnTo>
                  <a:pt x="3783584" y="598170"/>
                </a:lnTo>
                <a:lnTo>
                  <a:pt x="3788157" y="596010"/>
                </a:lnTo>
                <a:lnTo>
                  <a:pt x="3851148" y="596010"/>
                </a:lnTo>
                <a:lnTo>
                  <a:pt x="3867532" y="596010"/>
                </a:lnTo>
                <a:lnTo>
                  <a:pt x="3879216" y="593852"/>
                </a:lnTo>
                <a:lnTo>
                  <a:pt x="3888486" y="589533"/>
                </a:lnTo>
                <a:lnTo>
                  <a:pt x="3900171" y="587375"/>
                </a:lnTo>
                <a:lnTo>
                  <a:pt x="3921125" y="574420"/>
                </a:lnTo>
                <a:lnTo>
                  <a:pt x="3942208" y="563626"/>
                </a:lnTo>
                <a:lnTo>
                  <a:pt x="3981832" y="533400"/>
                </a:lnTo>
                <a:lnTo>
                  <a:pt x="4005072" y="520445"/>
                </a:lnTo>
                <a:lnTo>
                  <a:pt x="4028441" y="507491"/>
                </a:lnTo>
                <a:lnTo>
                  <a:pt x="4023742" y="496696"/>
                </a:lnTo>
                <a:lnTo>
                  <a:pt x="4019170" y="488060"/>
                </a:lnTo>
                <a:lnTo>
                  <a:pt x="4012184" y="481583"/>
                </a:lnTo>
                <a:lnTo>
                  <a:pt x="4005072" y="475107"/>
                </a:lnTo>
                <a:lnTo>
                  <a:pt x="3998087" y="472947"/>
                </a:lnTo>
                <a:lnTo>
                  <a:pt x="3991103" y="468629"/>
                </a:lnTo>
                <a:lnTo>
                  <a:pt x="3974846" y="466470"/>
                </a:lnTo>
                <a:lnTo>
                  <a:pt x="3953765" y="462152"/>
                </a:lnTo>
                <a:lnTo>
                  <a:pt x="3935096" y="459994"/>
                </a:lnTo>
                <a:lnTo>
                  <a:pt x="3911855" y="453516"/>
                </a:lnTo>
                <a:lnTo>
                  <a:pt x="3902457" y="447039"/>
                </a:lnTo>
                <a:lnTo>
                  <a:pt x="3893185" y="442721"/>
                </a:lnTo>
                <a:lnTo>
                  <a:pt x="3907156" y="438403"/>
                </a:lnTo>
                <a:lnTo>
                  <a:pt x="3921125" y="434085"/>
                </a:lnTo>
                <a:lnTo>
                  <a:pt x="3930523" y="427608"/>
                </a:lnTo>
                <a:lnTo>
                  <a:pt x="3942208" y="418972"/>
                </a:lnTo>
                <a:lnTo>
                  <a:pt x="3935096" y="414654"/>
                </a:lnTo>
                <a:lnTo>
                  <a:pt x="3928110" y="408177"/>
                </a:lnTo>
                <a:lnTo>
                  <a:pt x="3921125" y="401701"/>
                </a:lnTo>
                <a:lnTo>
                  <a:pt x="3918840" y="395223"/>
                </a:lnTo>
                <a:lnTo>
                  <a:pt x="3928110" y="395223"/>
                </a:lnTo>
                <a:lnTo>
                  <a:pt x="3942208" y="395223"/>
                </a:lnTo>
                <a:lnTo>
                  <a:pt x="3953765" y="397383"/>
                </a:lnTo>
                <a:lnTo>
                  <a:pt x="3965448" y="397383"/>
                </a:lnTo>
                <a:lnTo>
                  <a:pt x="3981832" y="401701"/>
                </a:lnTo>
                <a:lnTo>
                  <a:pt x="3998087" y="406019"/>
                </a:lnTo>
                <a:lnTo>
                  <a:pt x="4028441" y="416814"/>
                </a:lnTo>
                <a:lnTo>
                  <a:pt x="4086733" y="434085"/>
                </a:lnTo>
                <a:lnTo>
                  <a:pt x="4112387" y="442721"/>
                </a:lnTo>
                <a:lnTo>
                  <a:pt x="4126484" y="444881"/>
                </a:lnTo>
                <a:lnTo>
                  <a:pt x="4135756" y="444881"/>
                </a:lnTo>
                <a:lnTo>
                  <a:pt x="4140455" y="444881"/>
                </a:lnTo>
                <a:lnTo>
                  <a:pt x="4145154" y="442721"/>
                </a:lnTo>
                <a:lnTo>
                  <a:pt x="4152138" y="440563"/>
                </a:lnTo>
                <a:lnTo>
                  <a:pt x="4152138" y="436245"/>
                </a:lnTo>
                <a:lnTo>
                  <a:pt x="4152138" y="431927"/>
                </a:lnTo>
                <a:lnTo>
                  <a:pt x="4152138" y="427608"/>
                </a:lnTo>
                <a:lnTo>
                  <a:pt x="4152138" y="425450"/>
                </a:lnTo>
                <a:lnTo>
                  <a:pt x="4147440" y="416814"/>
                </a:lnTo>
                <a:lnTo>
                  <a:pt x="4140455" y="410337"/>
                </a:lnTo>
                <a:lnTo>
                  <a:pt x="4133470" y="403859"/>
                </a:lnTo>
                <a:lnTo>
                  <a:pt x="4133470" y="399541"/>
                </a:lnTo>
                <a:lnTo>
                  <a:pt x="4131057" y="397383"/>
                </a:lnTo>
                <a:lnTo>
                  <a:pt x="4121785" y="388746"/>
                </a:lnTo>
                <a:lnTo>
                  <a:pt x="4110101" y="380110"/>
                </a:lnTo>
                <a:lnTo>
                  <a:pt x="4096132" y="371475"/>
                </a:lnTo>
                <a:lnTo>
                  <a:pt x="4075176" y="367157"/>
                </a:lnTo>
                <a:lnTo>
                  <a:pt x="4056508" y="360679"/>
                </a:lnTo>
                <a:lnTo>
                  <a:pt x="4035425" y="358520"/>
                </a:lnTo>
                <a:lnTo>
                  <a:pt x="4026155" y="356362"/>
                </a:lnTo>
                <a:lnTo>
                  <a:pt x="4016757" y="356362"/>
                </a:lnTo>
                <a:lnTo>
                  <a:pt x="4007485" y="356362"/>
                </a:lnTo>
                <a:lnTo>
                  <a:pt x="3998087" y="356362"/>
                </a:lnTo>
                <a:lnTo>
                  <a:pt x="3988817" y="358520"/>
                </a:lnTo>
                <a:lnTo>
                  <a:pt x="3984118" y="360679"/>
                </a:lnTo>
                <a:lnTo>
                  <a:pt x="3981832" y="360679"/>
                </a:lnTo>
                <a:lnTo>
                  <a:pt x="3963162" y="347726"/>
                </a:lnTo>
                <a:lnTo>
                  <a:pt x="3942208" y="336931"/>
                </a:lnTo>
                <a:lnTo>
                  <a:pt x="3914141" y="323977"/>
                </a:lnTo>
                <a:lnTo>
                  <a:pt x="3888486" y="313182"/>
                </a:lnTo>
                <a:lnTo>
                  <a:pt x="3860546" y="304545"/>
                </a:lnTo>
                <a:lnTo>
                  <a:pt x="3834893" y="298069"/>
                </a:lnTo>
                <a:lnTo>
                  <a:pt x="3804540" y="289433"/>
                </a:lnTo>
                <a:lnTo>
                  <a:pt x="3774186" y="280796"/>
                </a:lnTo>
                <a:lnTo>
                  <a:pt x="3741547" y="274320"/>
                </a:lnTo>
                <a:lnTo>
                  <a:pt x="3711195" y="270002"/>
                </a:lnTo>
                <a:lnTo>
                  <a:pt x="3678556" y="261365"/>
                </a:lnTo>
                <a:lnTo>
                  <a:pt x="3648203" y="259207"/>
                </a:lnTo>
                <a:lnTo>
                  <a:pt x="3617976" y="254889"/>
                </a:lnTo>
                <a:lnTo>
                  <a:pt x="3587623" y="254889"/>
                </a:lnTo>
                <a:lnTo>
                  <a:pt x="3533903" y="252729"/>
                </a:lnTo>
                <a:lnTo>
                  <a:pt x="3517646" y="248412"/>
                </a:lnTo>
                <a:lnTo>
                  <a:pt x="3505962" y="244094"/>
                </a:lnTo>
                <a:lnTo>
                  <a:pt x="3491993" y="241934"/>
                </a:lnTo>
                <a:lnTo>
                  <a:pt x="3487294" y="241934"/>
                </a:lnTo>
                <a:lnTo>
                  <a:pt x="3482595" y="244094"/>
                </a:lnTo>
                <a:lnTo>
                  <a:pt x="3482595" y="246252"/>
                </a:lnTo>
                <a:lnTo>
                  <a:pt x="3478022" y="250570"/>
                </a:lnTo>
                <a:lnTo>
                  <a:pt x="3482595" y="254889"/>
                </a:lnTo>
                <a:lnTo>
                  <a:pt x="3482595" y="263525"/>
                </a:lnTo>
                <a:lnTo>
                  <a:pt x="3489580" y="274320"/>
                </a:lnTo>
                <a:lnTo>
                  <a:pt x="3501263" y="289433"/>
                </a:lnTo>
                <a:lnTo>
                  <a:pt x="3470910" y="289433"/>
                </a:lnTo>
                <a:lnTo>
                  <a:pt x="3459354" y="278638"/>
                </a:lnTo>
                <a:lnTo>
                  <a:pt x="3449956" y="272160"/>
                </a:lnTo>
                <a:lnTo>
                  <a:pt x="3435985" y="270002"/>
                </a:lnTo>
                <a:lnTo>
                  <a:pt x="3419603" y="263525"/>
                </a:lnTo>
                <a:lnTo>
                  <a:pt x="3407919" y="261365"/>
                </a:lnTo>
                <a:lnTo>
                  <a:pt x="3391662" y="261365"/>
                </a:lnTo>
                <a:lnTo>
                  <a:pt x="3359023" y="261365"/>
                </a:lnTo>
                <a:lnTo>
                  <a:pt x="3328671" y="261365"/>
                </a:lnTo>
                <a:lnTo>
                  <a:pt x="3296032" y="263525"/>
                </a:lnTo>
                <a:lnTo>
                  <a:pt x="3265679" y="263525"/>
                </a:lnTo>
                <a:lnTo>
                  <a:pt x="3249422" y="263525"/>
                </a:lnTo>
                <a:lnTo>
                  <a:pt x="3235325" y="261365"/>
                </a:lnTo>
                <a:lnTo>
                  <a:pt x="3223642" y="261365"/>
                </a:lnTo>
                <a:lnTo>
                  <a:pt x="3214371" y="254889"/>
                </a:lnTo>
                <a:lnTo>
                  <a:pt x="3209671" y="252729"/>
                </a:lnTo>
                <a:lnTo>
                  <a:pt x="3205099" y="246252"/>
                </a:lnTo>
                <a:lnTo>
                  <a:pt x="3193416" y="235458"/>
                </a:lnTo>
                <a:lnTo>
                  <a:pt x="3188717" y="231139"/>
                </a:lnTo>
                <a:lnTo>
                  <a:pt x="3181732" y="224535"/>
                </a:lnTo>
                <a:lnTo>
                  <a:pt x="3172333" y="220218"/>
                </a:lnTo>
                <a:lnTo>
                  <a:pt x="3158363" y="215900"/>
                </a:lnTo>
                <a:lnTo>
                  <a:pt x="3151379" y="213740"/>
                </a:lnTo>
                <a:lnTo>
                  <a:pt x="3144394" y="211582"/>
                </a:lnTo>
                <a:lnTo>
                  <a:pt x="3123438" y="211582"/>
                </a:lnTo>
                <a:lnTo>
                  <a:pt x="3097784" y="211582"/>
                </a:lnTo>
                <a:lnTo>
                  <a:pt x="3067432" y="211582"/>
                </a:lnTo>
                <a:lnTo>
                  <a:pt x="3030094" y="213740"/>
                </a:lnTo>
                <a:lnTo>
                  <a:pt x="2988057" y="218058"/>
                </a:lnTo>
                <a:lnTo>
                  <a:pt x="2981071" y="218058"/>
                </a:lnTo>
                <a:lnTo>
                  <a:pt x="2974086" y="218058"/>
                </a:lnTo>
                <a:lnTo>
                  <a:pt x="2964816" y="218058"/>
                </a:lnTo>
                <a:lnTo>
                  <a:pt x="2957831" y="215900"/>
                </a:lnTo>
                <a:lnTo>
                  <a:pt x="2953132" y="213740"/>
                </a:lnTo>
                <a:lnTo>
                  <a:pt x="2943733" y="211582"/>
                </a:lnTo>
                <a:lnTo>
                  <a:pt x="2934462" y="205104"/>
                </a:lnTo>
                <a:lnTo>
                  <a:pt x="2925065" y="198627"/>
                </a:lnTo>
                <a:lnTo>
                  <a:pt x="2908808" y="183514"/>
                </a:lnTo>
                <a:lnTo>
                  <a:pt x="2890140" y="168402"/>
                </a:lnTo>
                <a:lnTo>
                  <a:pt x="2883155" y="161925"/>
                </a:lnTo>
                <a:lnTo>
                  <a:pt x="2876170" y="155447"/>
                </a:lnTo>
                <a:lnTo>
                  <a:pt x="2864485" y="148970"/>
                </a:lnTo>
                <a:lnTo>
                  <a:pt x="2857500" y="146812"/>
                </a:lnTo>
                <a:lnTo>
                  <a:pt x="2845817" y="144652"/>
                </a:lnTo>
                <a:lnTo>
                  <a:pt x="2836546" y="142494"/>
                </a:lnTo>
                <a:lnTo>
                  <a:pt x="2829433" y="144652"/>
                </a:lnTo>
                <a:lnTo>
                  <a:pt x="2824861" y="146812"/>
                </a:lnTo>
                <a:lnTo>
                  <a:pt x="2820162" y="148970"/>
                </a:lnTo>
                <a:lnTo>
                  <a:pt x="2817876" y="153289"/>
                </a:lnTo>
                <a:lnTo>
                  <a:pt x="2813178" y="161925"/>
                </a:lnTo>
                <a:lnTo>
                  <a:pt x="2810765" y="168402"/>
                </a:lnTo>
                <a:lnTo>
                  <a:pt x="2799208" y="170560"/>
                </a:lnTo>
                <a:lnTo>
                  <a:pt x="2787523" y="172720"/>
                </a:lnTo>
                <a:lnTo>
                  <a:pt x="2768855" y="172720"/>
                </a:lnTo>
                <a:lnTo>
                  <a:pt x="2759457" y="170560"/>
                </a:lnTo>
                <a:lnTo>
                  <a:pt x="2747899" y="170560"/>
                </a:lnTo>
                <a:lnTo>
                  <a:pt x="2736216" y="168402"/>
                </a:lnTo>
                <a:lnTo>
                  <a:pt x="2724532" y="164083"/>
                </a:lnTo>
                <a:lnTo>
                  <a:pt x="2712847" y="161925"/>
                </a:lnTo>
                <a:lnTo>
                  <a:pt x="2698878" y="155447"/>
                </a:lnTo>
                <a:lnTo>
                  <a:pt x="2682495" y="148970"/>
                </a:lnTo>
                <a:lnTo>
                  <a:pt x="2670810" y="142494"/>
                </a:lnTo>
                <a:lnTo>
                  <a:pt x="2663825" y="138176"/>
                </a:lnTo>
                <a:lnTo>
                  <a:pt x="2659254" y="138176"/>
                </a:lnTo>
                <a:lnTo>
                  <a:pt x="2652269" y="138176"/>
                </a:lnTo>
                <a:lnTo>
                  <a:pt x="2642871" y="140334"/>
                </a:lnTo>
                <a:lnTo>
                  <a:pt x="2640584" y="142494"/>
                </a:lnTo>
                <a:lnTo>
                  <a:pt x="2635885" y="148970"/>
                </a:lnTo>
                <a:lnTo>
                  <a:pt x="2628900" y="157607"/>
                </a:lnTo>
                <a:lnTo>
                  <a:pt x="2612518" y="183514"/>
                </a:lnTo>
                <a:lnTo>
                  <a:pt x="2612518" y="187833"/>
                </a:lnTo>
                <a:lnTo>
                  <a:pt x="2610232" y="189991"/>
                </a:lnTo>
                <a:lnTo>
                  <a:pt x="2607946" y="192151"/>
                </a:lnTo>
                <a:lnTo>
                  <a:pt x="2603246" y="196469"/>
                </a:lnTo>
                <a:lnTo>
                  <a:pt x="2598547" y="200787"/>
                </a:lnTo>
                <a:lnTo>
                  <a:pt x="2579879" y="205104"/>
                </a:lnTo>
                <a:lnTo>
                  <a:pt x="2558923" y="211582"/>
                </a:lnTo>
                <a:lnTo>
                  <a:pt x="2530857" y="211582"/>
                </a:lnTo>
                <a:lnTo>
                  <a:pt x="2507616" y="211582"/>
                </a:lnTo>
                <a:lnTo>
                  <a:pt x="2481961" y="211582"/>
                </a:lnTo>
                <a:lnTo>
                  <a:pt x="2458594" y="211582"/>
                </a:lnTo>
                <a:lnTo>
                  <a:pt x="2423669" y="211582"/>
                </a:lnTo>
                <a:lnTo>
                  <a:pt x="2409571" y="211582"/>
                </a:lnTo>
                <a:lnTo>
                  <a:pt x="2395601" y="207264"/>
                </a:lnTo>
                <a:lnTo>
                  <a:pt x="2381632" y="205104"/>
                </a:lnTo>
                <a:lnTo>
                  <a:pt x="2372233" y="198627"/>
                </a:lnTo>
                <a:lnTo>
                  <a:pt x="2351279" y="185673"/>
                </a:lnTo>
                <a:lnTo>
                  <a:pt x="2327910" y="170560"/>
                </a:lnTo>
                <a:lnTo>
                  <a:pt x="2306956" y="155447"/>
                </a:lnTo>
                <a:lnTo>
                  <a:pt x="2295271" y="148970"/>
                </a:lnTo>
                <a:lnTo>
                  <a:pt x="2288286" y="146812"/>
                </a:lnTo>
                <a:lnTo>
                  <a:pt x="2281301" y="142494"/>
                </a:lnTo>
                <a:lnTo>
                  <a:pt x="2267332" y="138176"/>
                </a:lnTo>
                <a:lnTo>
                  <a:pt x="2248662" y="133858"/>
                </a:lnTo>
                <a:lnTo>
                  <a:pt x="2232280" y="129539"/>
                </a:lnTo>
                <a:lnTo>
                  <a:pt x="2213610" y="129539"/>
                </a:lnTo>
                <a:lnTo>
                  <a:pt x="2204340" y="127381"/>
                </a:lnTo>
                <a:lnTo>
                  <a:pt x="2187957" y="127381"/>
                </a:lnTo>
                <a:lnTo>
                  <a:pt x="2150746" y="123063"/>
                </a:lnTo>
                <a:lnTo>
                  <a:pt x="2104009" y="118745"/>
                </a:lnTo>
                <a:lnTo>
                  <a:pt x="2066671" y="118745"/>
                </a:lnTo>
                <a:lnTo>
                  <a:pt x="2006093" y="118745"/>
                </a:lnTo>
                <a:lnTo>
                  <a:pt x="1947799" y="118745"/>
                </a:lnTo>
                <a:lnTo>
                  <a:pt x="1922146" y="118745"/>
                </a:lnTo>
                <a:lnTo>
                  <a:pt x="1891793" y="118745"/>
                </a:lnTo>
                <a:lnTo>
                  <a:pt x="1861440" y="118745"/>
                </a:lnTo>
                <a:lnTo>
                  <a:pt x="1828800" y="114427"/>
                </a:lnTo>
                <a:lnTo>
                  <a:pt x="1845057" y="105790"/>
                </a:lnTo>
                <a:lnTo>
                  <a:pt x="1859154" y="97154"/>
                </a:lnTo>
                <a:lnTo>
                  <a:pt x="1861440" y="90677"/>
                </a:lnTo>
                <a:lnTo>
                  <a:pt x="1868424" y="84201"/>
                </a:lnTo>
                <a:lnTo>
                  <a:pt x="1873123" y="77723"/>
                </a:lnTo>
                <a:lnTo>
                  <a:pt x="1875409" y="69088"/>
                </a:lnTo>
                <a:lnTo>
                  <a:pt x="1863725" y="64770"/>
                </a:lnTo>
                <a:lnTo>
                  <a:pt x="1845057" y="56133"/>
                </a:lnTo>
                <a:lnTo>
                  <a:pt x="1821816" y="47497"/>
                </a:lnTo>
                <a:lnTo>
                  <a:pt x="1798447" y="38862"/>
                </a:lnTo>
                <a:lnTo>
                  <a:pt x="1775080" y="28066"/>
                </a:lnTo>
                <a:lnTo>
                  <a:pt x="1744854" y="19431"/>
                </a:lnTo>
                <a:lnTo>
                  <a:pt x="1716786" y="12953"/>
                </a:lnTo>
                <a:lnTo>
                  <a:pt x="1688846" y="6477"/>
                </a:lnTo>
                <a:lnTo>
                  <a:pt x="1660780" y="2158"/>
                </a:lnTo>
                <a:lnTo>
                  <a:pt x="1632840" y="0"/>
                </a:lnTo>
                <a:lnTo>
                  <a:pt x="1621156" y="0"/>
                </a:lnTo>
                <a:lnTo>
                  <a:pt x="1609471" y="0"/>
                </a:lnTo>
                <a:lnTo>
                  <a:pt x="1595501" y="0"/>
                </a:lnTo>
                <a:lnTo>
                  <a:pt x="1583818" y="0"/>
                </a:lnTo>
                <a:lnTo>
                  <a:pt x="1576833" y="2158"/>
                </a:lnTo>
                <a:lnTo>
                  <a:pt x="1567561" y="4318"/>
                </a:lnTo>
                <a:lnTo>
                  <a:pt x="1560576" y="8635"/>
                </a:lnTo>
                <a:lnTo>
                  <a:pt x="1551179" y="12953"/>
                </a:lnTo>
                <a:lnTo>
                  <a:pt x="1546480" y="19431"/>
                </a:lnTo>
                <a:lnTo>
                  <a:pt x="1541908" y="28066"/>
                </a:lnTo>
                <a:lnTo>
                  <a:pt x="1537208" y="32384"/>
                </a:lnTo>
                <a:lnTo>
                  <a:pt x="1537208" y="41020"/>
                </a:lnTo>
                <a:lnTo>
                  <a:pt x="1516254" y="41020"/>
                </a:lnTo>
                <a:lnTo>
                  <a:pt x="1497584" y="38862"/>
                </a:lnTo>
                <a:lnTo>
                  <a:pt x="1481201" y="36702"/>
                </a:lnTo>
                <a:lnTo>
                  <a:pt x="1460246" y="36702"/>
                </a:lnTo>
                <a:lnTo>
                  <a:pt x="1436879" y="36702"/>
                </a:lnTo>
                <a:lnTo>
                  <a:pt x="1411224" y="38862"/>
                </a:lnTo>
                <a:lnTo>
                  <a:pt x="1383284" y="41020"/>
                </a:lnTo>
                <a:lnTo>
                  <a:pt x="1369315" y="47497"/>
                </a:lnTo>
                <a:lnTo>
                  <a:pt x="1352932" y="49657"/>
                </a:lnTo>
                <a:lnTo>
                  <a:pt x="1341247" y="51815"/>
                </a:lnTo>
                <a:lnTo>
                  <a:pt x="1329563" y="58293"/>
                </a:lnTo>
                <a:lnTo>
                  <a:pt x="1313308" y="62610"/>
                </a:lnTo>
                <a:lnTo>
                  <a:pt x="1303909" y="69088"/>
                </a:lnTo>
                <a:lnTo>
                  <a:pt x="1292225" y="75564"/>
                </a:lnTo>
                <a:lnTo>
                  <a:pt x="1285241" y="79883"/>
                </a:lnTo>
                <a:lnTo>
                  <a:pt x="1275970" y="88519"/>
                </a:lnTo>
                <a:lnTo>
                  <a:pt x="1271271" y="97154"/>
                </a:lnTo>
                <a:lnTo>
                  <a:pt x="1278256" y="99314"/>
                </a:lnTo>
                <a:lnTo>
                  <a:pt x="1285241" y="99314"/>
                </a:lnTo>
                <a:lnTo>
                  <a:pt x="1289940" y="103632"/>
                </a:lnTo>
                <a:lnTo>
                  <a:pt x="1299337" y="110108"/>
                </a:lnTo>
                <a:lnTo>
                  <a:pt x="1289940" y="114427"/>
                </a:lnTo>
                <a:lnTo>
                  <a:pt x="1280669" y="116585"/>
                </a:lnTo>
                <a:lnTo>
                  <a:pt x="1266571" y="116585"/>
                </a:lnTo>
                <a:lnTo>
                  <a:pt x="1255015" y="116585"/>
                </a:lnTo>
                <a:lnTo>
                  <a:pt x="1222248" y="118745"/>
                </a:lnTo>
                <a:lnTo>
                  <a:pt x="1205993" y="118745"/>
                </a:lnTo>
                <a:lnTo>
                  <a:pt x="1189609" y="118745"/>
                </a:lnTo>
                <a:lnTo>
                  <a:pt x="1212978" y="157607"/>
                </a:lnTo>
                <a:lnTo>
                  <a:pt x="1199008" y="157607"/>
                </a:lnTo>
                <a:lnTo>
                  <a:pt x="1185037" y="161925"/>
                </a:lnTo>
                <a:lnTo>
                  <a:pt x="1175640" y="161925"/>
                </a:lnTo>
                <a:lnTo>
                  <a:pt x="1166369" y="164083"/>
                </a:lnTo>
                <a:lnTo>
                  <a:pt x="1161670" y="166243"/>
                </a:lnTo>
                <a:lnTo>
                  <a:pt x="1156971" y="170560"/>
                </a:lnTo>
                <a:lnTo>
                  <a:pt x="1152271" y="174878"/>
                </a:lnTo>
                <a:lnTo>
                  <a:pt x="1152271" y="181356"/>
                </a:lnTo>
                <a:lnTo>
                  <a:pt x="1152271" y="183514"/>
                </a:lnTo>
                <a:lnTo>
                  <a:pt x="1152271" y="187833"/>
                </a:lnTo>
                <a:lnTo>
                  <a:pt x="1152271" y="198627"/>
                </a:lnTo>
                <a:lnTo>
                  <a:pt x="1154684" y="211582"/>
                </a:lnTo>
                <a:lnTo>
                  <a:pt x="1147699" y="207264"/>
                </a:lnTo>
                <a:lnTo>
                  <a:pt x="1143000" y="205104"/>
                </a:lnTo>
                <a:lnTo>
                  <a:pt x="1129031" y="198627"/>
                </a:lnTo>
                <a:lnTo>
                  <a:pt x="1119633" y="187833"/>
                </a:lnTo>
                <a:lnTo>
                  <a:pt x="1105662" y="181356"/>
                </a:lnTo>
                <a:lnTo>
                  <a:pt x="1096392" y="170560"/>
                </a:lnTo>
                <a:lnTo>
                  <a:pt x="1084708" y="161925"/>
                </a:lnTo>
                <a:lnTo>
                  <a:pt x="1075309" y="155447"/>
                </a:lnTo>
                <a:lnTo>
                  <a:pt x="1059054" y="148970"/>
                </a:lnTo>
                <a:lnTo>
                  <a:pt x="1059054" y="155447"/>
                </a:lnTo>
                <a:lnTo>
                  <a:pt x="1056641" y="161925"/>
                </a:lnTo>
                <a:lnTo>
                  <a:pt x="1056641" y="172720"/>
                </a:lnTo>
                <a:lnTo>
                  <a:pt x="1059054" y="183514"/>
                </a:lnTo>
                <a:lnTo>
                  <a:pt x="1061340" y="189991"/>
                </a:lnTo>
                <a:lnTo>
                  <a:pt x="1068324" y="196469"/>
                </a:lnTo>
                <a:lnTo>
                  <a:pt x="1073023" y="202945"/>
                </a:lnTo>
                <a:lnTo>
                  <a:pt x="1082295" y="211582"/>
                </a:lnTo>
                <a:lnTo>
                  <a:pt x="1091693" y="218058"/>
                </a:lnTo>
                <a:lnTo>
                  <a:pt x="1100963" y="224535"/>
                </a:lnTo>
                <a:lnTo>
                  <a:pt x="1100963" y="274320"/>
                </a:lnTo>
                <a:lnTo>
                  <a:pt x="1093979" y="272160"/>
                </a:lnTo>
                <a:lnTo>
                  <a:pt x="1091693" y="270002"/>
                </a:lnTo>
                <a:lnTo>
                  <a:pt x="1080008" y="259207"/>
                </a:lnTo>
                <a:lnTo>
                  <a:pt x="1075309" y="254889"/>
                </a:lnTo>
                <a:lnTo>
                  <a:pt x="1073023" y="250570"/>
                </a:lnTo>
                <a:lnTo>
                  <a:pt x="1063625" y="239776"/>
                </a:lnTo>
                <a:lnTo>
                  <a:pt x="1059054" y="228981"/>
                </a:lnTo>
                <a:lnTo>
                  <a:pt x="1052069" y="218058"/>
                </a:lnTo>
                <a:lnTo>
                  <a:pt x="1037971" y="196469"/>
                </a:lnTo>
                <a:lnTo>
                  <a:pt x="1030986" y="183514"/>
                </a:lnTo>
                <a:lnTo>
                  <a:pt x="1026415" y="174878"/>
                </a:lnTo>
                <a:lnTo>
                  <a:pt x="1017017" y="166243"/>
                </a:lnTo>
                <a:lnTo>
                  <a:pt x="1005333" y="157607"/>
                </a:lnTo>
                <a:lnTo>
                  <a:pt x="996061" y="153289"/>
                </a:lnTo>
                <a:lnTo>
                  <a:pt x="982092" y="146812"/>
                </a:lnTo>
                <a:lnTo>
                  <a:pt x="974980" y="144652"/>
                </a:lnTo>
                <a:lnTo>
                  <a:pt x="965708" y="144652"/>
                </a:lnTo>
                <a:lnTo>
                  <a:pt x="947040" y="142494"/>
                </a:lnTo>
                <a:lnTo>
                  <a:pt x="940055" y="144652"/>
                </a:lnTo>
                <a:lnTo>
                  <a:pt x="935356" y="146812"/>
                </a:lnTo>
                <a:lnTo>
                  <a:pt x="928371" y="148970"/>
                </a:lnTo>
                <a:lnTo>
                  <a:pt x="923671" y="157607"/>
                </a:lnTo>
                <a:lnTo>
                  <a:pt x="919099" y="164083"/>
                </a:lnTo>
                <a:lnTo>
                  <a:pt x="914400" y="174878"/>
                </a:lnTo>
                <a:lnTo>
                  <a:pt x="914400" y="183514"/>
                </a:lnTo>
                <a:lnTo>
                  <a:pt x="914400" y="192151"/>
                </a:lnTo>
                <a:lnTo>
                  <a:pt x="914400" y="200787"/>
                </a:lnTo>
                <a:lnTo>
                  <a:pt x="914400" y="207264"/>
                </a:lnTo>
                <a:lnTo>
                  <a:pt x="916686" y="215900"/>
                </a:lnTo>
                <a:lnTo>
                  <a:pt x="919099" y="222377"/>
                </a:lnTo>
                <a:lnTo>
                  <a:pt x="923671" y="231139"/>
                </a:lnTo>
                <a:lnTo>
                  <a:pt x="928371" y="239776"/>
                </a:lnTo>
                <a:lnTo>
                  <a:pt x="935356" y="246252"/>
                </a:lnTo>
                <a:lnTo>
                  <a:pt x="940055" y="252729"/>
                </a:lnTo>
                <a:lnTo>
                  <a:pt x="956437" y="265683"/>
                </a:lnTo>
                <a:lnTo>
                  <a:pt x="963422" y="272160"/>
                </a:lnTo>
                <a:lnTo>
                  <a:pt x="970408" y="276478"/>
                </a:lnTo>
                <a:lnTo>
                  <a:pt x="979679" y="280796"/>
                </a:lnTo>
                <a:lnTo>
                  <a:pt x="989076" y="282956"/>
                </a:lnTo>
                <a:lnTo>
                  <a:pt x="998347" y="287273"/>
                </a:lnTo>
                <a:lnTo>
                  <a:pt x="1005333" y="289433"/>
                </a:lnTo>
                <a:lnTo>
                  <a:pt x="998347" y="293751"/>
                </a:lnTo>
                <a:lnTo>
                  <a:pt x="991362" y="298069"/>
                </a:lnTo>
                <a:lnTo>
                  <a:pt x="986663" y="298069"/>
                </a:lnTo>
                <a:lnTo>
                  <a:pt x="977393" y="300227"/>
                </a:lnTo>
                <a:lnTo>
                  <a:pt x="967995" y="300227"/>
                </a:lnTo>
                <a:lnTo>
                  <a:pt x="958723" y="300227"/>
                </a:lnTo>
                <a:lnTo>
                  <a:pt x="949325" y="298069"/>
                </a:lnTo>
                <a:lnTo>
                  <a:pt x="937769" y="291591"/>
                </a:lnTo>
                <a:lnTo>
                  <a:pt x="928371" y="289433"/>
                </a:lnTo>
                <a:lnTo>
                  <a:pt x="907416" y="278638"/>
                </a:lnTo>
                <a:lnTo>
                  <a:pt x="886460" y="270002"/>
                </a:lnTo>
                <a:lnTo>
                  <a:pt x="874776" y="263525"/>
                </a:lnTo>
                <a:lnTo>
                  <a:pt x="865379" y="261365"/>
                </a:lnTo>
                <a:lnTo>
                  <a:pt x="853695" y="259207"/>
                </a:lnTo>
                <a:lnTo>
                  <a:pt x="842137" y="254889"/>
                </a:lnTo>
                <a:lnTo>
                  <a:pt x="772160" y="254889"/>
                </a:lnTo>
                <a:lnTo>
                  <a:pt x="776733" y="265683"/>
                </a:lnTo>
                <a:lnTo>
                  <a:pt x="781432" y="287273"/>
                </a:lnTo>
                <a:lnTo>
                  <a:pt x="781432" y="289433"/>
                </a:lnTo>
                <a:lnTo>
                  <a:pt x="781432" y="293751"/>
                </a:lnTo>
                <a:lnTo>
                  <a:pt x="779146" y="298069"/>
                </a:lnTo>
                <a:lnTo>
                  <a:pt x="774446" y="298069"/>
                </a:lnTo>
                <a:lnTo>
                  <a:pt x="769747" y="293751"/>
                </a:lnTo>
                <a:lnTo>
                  <a:pt x="767461" y="289433"/>
                </a:lnTo>
                <a:lnTo>
                  <a:pt x="748793" y="274320"/>
                </a:lnTo>
                <a:lnTo>
                  <a:pt x="741808" y="270002"/>
                </a:lnTo>
                <a:lnTo>
                  <a:pt x="737108" y="270002"/>
                </a:lnTo>
                <a:lnTo>
                  <a:pt x="734822" y="270002"/>
                </a:lnTo>
                <a:lnTo>
                  <a:pt x="727837" y="270002"/>
                </a:lnTo>
                <a:lnTo>
                  <a:pt x="716154" y="274320"/>
                </a:lnTo>
                <a:lnTo>
                  <a:pt x="704470" y="280796"/>
                </a:lnTo>
                <a:lnTo>
                  <a:pt x="690499" y="289433"/>
                </a:lnTo>
                <a:lnTo>
                  <a:pt x="676403" y="298069"/>
                </a:lnTo>
                <a:lnTo>
                  <a:pt x="662433" y="304545"/>
                </a:lnTo>
                <a:lnTo>
                  <a:pt x="655447" y="306704"/>
                </a:lnTo>
                <a:lnTo>
                  <a:pt x="646176" y="306704"/>
                </a:lnTo>
                <a:lnTo>
                  <a:pt x="643763" y="306704"/>
                </a:lnTo>
                <a:lnTo>
                  <a:pt x="641478" y="304545"/>
                </a:lnTo>
                <a:lnTo>
                  <a:pt x="634493" y="298069"/>
                </a:lnTo>
                <a:lnTo>
                  <a:pt x="625095" y="289433"/>
                </a:lnTo>
                <a:lnTo>
                  <a:pt x="620522" y="289433"/>
                </a:lnTo>
                <a:lnTo>
                  <a:pt x="613537" y="289433"/>
                </a:lnTo>
                <a:lnTo>
                  <a:pt x="601854" y="289433"/>
                </a:lnTo>
                <a:lnTo>
                  <a:pt x="590170" y="289433"/>
                </a:lnTo>
                <a:lnTo>
                  <a:pt x="566801" y="293751"/>
                </a:lnTo>
                <a:lnTo>
                  <a:pt x="548133" y="304545"/>
                </a:lnTo>
                <a:lnTo>
                  <a:pt x="538861" y="308864"/>
                </a:lnTo>
                <a:lnTo>
                  <a:pt x="529463" y="313182"/>
                </a:lnTo>
                <a:lnTo>
                  <a:pt x="513208" y="326135"/>
                </a:lnTo>
                <a:lnTo>
                  <a:pt x="499237" y="339089"/>
                </a:lnTo>
                <a:lnTo>
                  <a:pt x="468884" y="360679"/>
                </a:lnTo>
                <a:lnTo>
                  <a:pt x="464185" y="356362"/>
                </a:lnTo>
                <a:lnTo>
                  <a:pt x="459486" y="349884"/>
                </a:lnTo>
                <a:lnTo>
                  <a:pt x="454915" y="341248"/>
                </a:lnTo>
                <a:lnTo>
                  <a:pt x="452501" y="336931"/>
                </a:lnTo>
                <a:lnTo>
                  <a:pt x="450216" y="319658"/>
                </a:lnTo>
                <a:lnTo>
                  <a:pt x="447930" y="300227"/>
                </a:lnTo>
                <a:lnTo>
                  <a:pt x="401194" y="300227"/>
                </a:lnTo>
                <a:lnTo>
                  <a:pt x="403607" y="311022"/>
                </a:lnTo>
                <a:lnTo>
                  <a:pt x="405893" y="319658"/>
                </a:lnTo>
                <a:lnTo>
                  <a:pt x="412878" y="332613"/>
                </a:lnTo>
                <a:lnTo>
                  <a:pt x="415163" y="341248"/>
                </a:lnTo>
                <a:lnTo>
                  <a:pt x="415163" y="347726"/>
                </a:lnTo>
                <a:lnTo>
                  <a:pt x="417576" y="358520"/>
                </a:lnTo>
                <a:lnTo>
                  <a:pt x="417576" y="369315"/>
                </a:lnTo>
                <a:lnTo>
                  <a:pt x="405893" y="369315"/>
                </a:lnTo>
                <a:lnTo>
                  <a:pt x="398908" y="369315"/>
                </a:lnTo>
                <a:lnTo>
                  <a:pt x="389509" y="371475"/>
                </a:lnTo>
                <a:lnTo>
                  <a:pt x="382524" y="375793"/>
                </a:lnTo>
                <a:lnTo>
                  <a:pt x="373254" y="377952"/>
                </a:lnTo>
                <a:lnTo>
                  <a:pt x="366269" y="382270"/>
                </a:lnTo>
                <a:lnTo>
                  <a:pt x="356871" y="386588"/>
                </a:lnTo>
                <a:lnTo>
                  <a:pt x="352171" y="390906"/>
                </a:lnTo>
                <a:lnTo>
                  <a:pt x="340615" y="401701"/>
                </a:lnTo>
                <a:lnTo>
                  <a:pt x="328931" y="414654"/>
                </a:lnTo>
                <a:lnTo>
                  <a:pt x="321946" y="425450"/>
                </a:lnTo>
                <a:lnTo>
                  <a:pt x="312547" y="438403"/>
                </a:lnTo>
                <a:lnTo>
                  <a:pt x="305562" y="436245"/>
                </a:lnTo>
                <a:lnTo>
                  <a:pt x="298578" y="431927"/>
                </a:lnTo>
                <a:lnTo>
                  <a:pt x="275209" y="425450"/>
                </a:lnTo>
                <a:lnTo>
                  <a:pt x="249556" y="418972"/>
                </a:lnTo>
                <a:lnTo>
                  <a:pt x="256541" y="431927"/>
                </a:lnTo>
                <a:lnTo>
                  <a:pt x="263525" y="444881"/>
                </a:lnTo>
                <a:lnTo>
                  <a:pt x="272923" y="457834"/>
                </a:lnTo>
                <a:lnTo>
                  <a:pt x="277622" y="470789"/>
                </a:lnTo>
                <a:lnTo>
                  <a:pt x="263525" y="470789"/>
                </a:lnTo>
                <a:lnTo>
                  <a:pt x="251969" y="468629"/>
                </a:lnTo>
                <a:lnTo>
                  <a:pt x="237871" y="466470"/>
                </a:lnTo>
                <a:lnTo>
                  <a:pt x="228600" y="462152"/>
                </a:lnTo>
                <a:lnTo>
                  <a:pt x="219330" y="455676"/>
                </a:lnTo>
                <a:lnTo>
                  <a:pt x="212218" y="449198"/>
                </a:lnTo>
                <a:lnTo>
                  <a:pt x="198247" y="436245"/>
                </a:lnTo>
                <a:lnTo>
                  <a:pt x="188976" y="418972"/>
                </a:lnTo>
                <a:lnTo>
                  <a:pt x="177293" y="401701"/>
                </a:lnTo>
                <a:lnTo>
                  <a:pt x="167895" y="384428"/>
                </a:lnTo>
                <a:lnTo>
                  <a:pt x="160909" y="369315"/>
                </a:lnTo>
                <a:lnTo>
                  <a:pt x="167895" y="369315"/>
                </a:lnTo>
                <a:lnTo>
                  <a:pt x="179579" y="371475"/>
                </a:lnTo>
                <a:lnTo>
                  <a:pt x="200660" y="377952"/>
                </a:lnTo>
                <a:lnTo>
                  <a:pt x="228600" y="384428"/>
                </a:lnTo>
                <a:lnTo>
                  <a:pt x="242571" y="388746"/>
                </a:lnTo>
                <a:lnTo>
                  <a:pt x="261240" y="388746"/>
                </a:lnTo>
                <a:lnTo>
                  <a:pt x="270637" y="388746"/>
                </a:lnTo>
                <a:lnTo>
                  <a:pt x="282195" y="386588"/>
                </a:lnTo>
                <a:lnTo>
                  <a:pt x="291593" y="382270"/>
                </a:lnTo>
                <a:lnTo>
                  <a:pt x="298578" y="377952"/>
                </a:lnTo>
                <a:lnTo>
                  <a:pt x="314960" y="369315"/>
                </a:lnTo>
                <a:lnTo>
                  <a:pt x="331217" y="360679"/>
                </a:lnTo>
                <a:lnTo>
                  <a:pt x="328931" y="356362"/>
                </a:lnTo>
                <a:lnTo>
                  <a:pt x="326518" y="347726"/>
                </a:lnTo>
                <a:lnTo>
                  <a:pt x="321946" y="341248"/>
                </a:lnTo>
                <a:lnTo>
                  <a:pt x="319533" y="336931"/>
                </a:lnTo>
                <a:lnTo>
                  <a:pt x="312547" y="330453"/>
                </a:lnTo>
                <a:lnTo>
                  <a:pt x="305562" y="323977"/>
                </a:lnTo>
                <a:lnTo>
                  <a:pt x="298578" y="319658"/>
                </a:lnTo>
                <a:lnTo>
                  <a:pt x="291593" y="317500"/>
                </a:lnTo>
                <a:lnTo>
                  <a:pt x="282195" y="311022"/>
                </a:lnTo>
                <a:lnTo>
                  <a:pt x="272923" y="308864"/>
                </a:lnTo>
                <a:lnTo>
                  <a:pt x="251969" y="302387"/>
                </a:lnTo>
                <a:lnTo>
                  <a:pt x="230886" y="298069"/>
                </a:lnTo>
                <a:lnTo>
                  <a:pt x="207646" y="289433"/>
                </a:lnTo>
                <a:lnTo>
                  <a:pt x="160909" y="282956"/>
                </a:lnTo>
                <a:lnTo>
                  <a:pt x="116586" y="272160"/>
                </a:lnTo>
                <a:lnTo>
                  <a:pt x="95631" y="270002"/>
                </a:lnTo>
                <a:lnTo>
                  <a:pt x="79249" y="261365"/>
                </a:lnTo>
                <a:lnTo>
                  <a:pt x="60706" y="254889"/>
                </a:lnTo>
                <a:lnTo>
                  <a:pt x="49023" y="246252"/>
                </a:lnTo>
                <a:lnTo>
                  <a:pt x="49023" y="270002"/>
                </a:lnTo>
                <a:lnTo>
                  <a:pt x="30354" y="274320"/>
                </a:lnTo>
                <a:lnTo>
                  <a:pt x="16384" y="280796"/>
                </a:lnTo>
                <a:lnTo>
                  <a:pt x="9272" y="282956"/>
                </a:lnTo>
                <a:lnTo>
                  <a:pt x="2286" y="289433"/>
                </a:lnTo>
                <a:lnTo>
                  <a:pt x="0" y="293751"/>
                </a:lnTo>
                <a:lnTo>
                  <a:pt x="0" y="302387"/>
                </a:lnTo>
                <a:lnTo>
                  <a:pt x="0" y="308864"/>
                </a:lnTo>
                <a:lnTo>
                  <a:pt x="0" y="311022"/>
                </a:lnTo>
                <a:lnTo>
                  <a:pt x="2286" y="317500"/>
                </a:lnTo>
                <a:lnTo>
                  <a:pt x="4699" y="319658"/>
                </a:lnTo>
                <a:lnTo>
                  <a:pt x="9272" y="319658"/>
                </a:lnTo>
                <a:lnTo>
                  <a:pt x="13970" y="319658"/>
                </a:lnTo>
                <a:lnTo>
                  <a:pt x="20955" y="319658"/>
                </a:lnTo>
                <a:lnTo>
                  <a:pt x="30354" y="321818"/>
                </a:lnTo>
                <a:lnTo>
                  <a:pt x="35053" y="321818"/>
                </a:lnTo>
                <a:lnTo>
                  <a:pt x="39624" y="326135"/>
                </a:lnTo>
                <a:lnTo>
                  <a:pt x="42037" y="330453"/>
                </a:lnTo>
                <a:lnTo>
                  <a:pt x="42037" y="332613"/>
                </a:lnTo>
                <a:lnTo>
                  <a:pt x="42037" y="339089"/>
                </a:lnTo>
                <a:lnTo>
                  <a:pt x="39624" y="341248"/>
                </a:lnTo>
                <a:lnTo>
                  <a:pt x="35053" y="347726"/>
                </a:lnTo>
                <a:lnTo>
                  <a:pt x="30354" y="356362"/>
                </a:lnTo>
                <a:lnTo>
                  <a:pt x="30354" y="358520"/>
                </a:lnTo>
                <a:lnTo>
                  <a:pt x="30354" y="360679"/>
                </a:lnTo>
                <a:lnTo>
                  <a:pt x="30354" y="367157"/>
                </a:lnTo>
                <a:lnTo>
                  <a:pt x="30354" y="369315"/>
                </a:lnTo>
                <a:lnTo>
                  <a:pt x="35053" y="369315"/>
                </a:lnTo>
                <a:lnTo>
                  <a:pt x="37338" y="369315"/>
                </a:lnTo>
                <a:lnTo>
                  <a:pt x="44324" y="364997"/>
                </a:lnTo>
                <a:lnTo>
                  <a:pt x="49023" y="360679"/>
                </a:lnTo>
                <a:lnTo>
                  <a:pt x="49023" y="375793"/>
                </a:lnTo>
                <a:lnTo>
                  <a:pt x="51309" y="386588"/>
                </a:lnTo>
                <a:lnTo>
                  <a:pt x="53594" y="397383"/>
                </a:lnTo>
                <a:lnTo>
                  <a:pt x="53594" y="410337"/>
                </a:lnTo>
                <a:lnTo>
                  <a:pt x="60706" y="423290"/>
                </a:lnTo>
                <a:lnTo>
                  <a:pt x="62993" y="431927"/>
                </a:lnTo>
                <a:lnTo>
                  <a:pt x="67692" y="436245"/>
                </a:lnTo>
                <a:lnTo>
                  <a:pt x="69978" y="438403"/>
                </a:lnTo>
                <a:lnTo>
                  <a:pt x="72263" y="440563"/>
                </a:lnTo>
                <a:lnTo>
                  <a:pt x="74676" y="440563"/>
                </a:lnTo>
                <a:lnTo>
                  <a:pt x="74676" y="447039"/>
                </a:lnTo>
                <a:lnTo>
                  <a:pt x="74676" y="453516"/>
                </a:lnTo>
                <a:lnTo>
                  <a:pt x="81661" y="462152"/>
                </a:lnTo>
                <a:lnTo>
                  <a:pt x="83948" y="472947"/>
                </a:lnTo>
                <a:lnTo>
                  <a:pt x="83948" y="475107"/>
                </a:lnTo>
                <a:lnTo>
                  <a:pt x="83948" y="481583"/>
                </a:lnTo>
                <a:lnTo>
                  <a:pt x="93345" y="490220"/>
                </a:lnTo>
                <a:lnTo>
                  <a:pt x="102617" y="496696"/>
                </a:lnTo>
                <a:lnTo>
                  <a:pt x="121285" y="511809"/>
                </a:lnTo>
                <a:lnTo>
                  <a:pt x="121285" y="531240"/>
                </a:lnTo>
                <a:lnTo>
                  <a:pt x="114300" y="533400"/>
                </a:lnTo>
                <a:lnTo>
                  <a:pt x="107316" y="535558"/>
                </a:lnTo>
                <a:lnTo>
                  <a:pt x="102617" y="539877"/>
                </a:lnTo>
                <a:lnTo>
                  <a:pt x="97918" y="539877"/>
                </a:lnTo>
                <a:lnTo>
                  <a:pt x="90932" y="546353"/>
                </a:lnTo>
                <a:lnTo>
                  <a:pt x="81661" y="552831"/>
                </a:lnTo>
                <a:lnTo>
                  <a:pt x="67692" y="567944"/>
                </a:lnTo>
                <a:lnTo>
                  <a:pt x="53594" y="580897"/>
                </a:lnTo>
                <a:lnTo>
                  <a:pt x="60706" y="589533"/>
                </a:lnTo>
                <a:lnTo>
                  <a:pt x="67692" y="593852"/>
                </a:lnTo>
                <a:lnTo>
                  <a:pt x="74676" y="600328"/>
                </a:lnTo>
                <a:lnTo>
                  <a:pt x="81661" y="602488"/>
                </a:lnTo>
                <a:lnTo>
                  <a:pt x="83948" y="602488"/>
                </a:lnTo>
                <a:lnTo>
                  <a:pt x="67692" y="619759"/>
                </a:lnTo>
                <a:lnTo>
                  <a:pt x="62993" y="626237"/>
                </a:lnTo>
                <a:lnTo>
                  <a:pt x="56007" y="630554"/>
                </a:lnTo>
                <a:lnTo>
                  <a:pt x="51309" y="632714"/>
                </a:lnTo>
                <a:lnTo>
                  <a:pt x="44324" y="637032"/>
                </a:lnTo>
                <a:lnTo>
                  <a:pt x="42037" y="656463"/>
                </a:lnTo>
                <a:lnTo>
                  <a:pt x="30354" y="660781"/>
                </a:lnTo>
                <a:lnTo>
                  <a:pt x="32640" y="671576"/>
                </a:lnTo>
                <a:lnTo>
                  <a:pt x="42037" y="695452"/>
                </a:lnTo>
                <a:lnTo>
                  <a:pt x="53594" y="717041"/>
                </a:lnTo>
                <a:lnTo>
                  <a:pt x="60706" y="738632"/>
                </a:lnTo>
                <a:lnTo>
                  <a:pt x="60706" y="747268"/>
                </a:lnTo>
                <a:lnTo>
                  <a:pt x="62993" y="758063"/>
                </a:lnTo>
                <a:lnTo>
                  <a:pt x="65279" y="764539"/>
                </a:lnTo>
                <a:lnTo>
                  <a:pt x="67692" y="764539"/>
                </a:lnTo>
                <a:lnTo>
                  <a:pt x="72263" y="762381"/>
                </a:lnTo>
                <a:lnTo>
                  <a:pt x="90932" y="755903"/>
                </a:lnTo>
                <a:lnTo>
                  <a:pt x="105030" y="749427"/>
                </a:lnTo>
                <a:lnTo>
                  <a:pt x="123571" y="755903"/>
                </a:lnTo>
                <a:lnTo>
                  <a:pt x="144654" y="758063"/>
                </a:lnTo>
                <a:lnTo>
                  <a:pt x="165608" y="758063"/>
                </a:lnTo>
                <a:lnTo>
                  <a:pt x="184278" y="783970"/>
                </a:lnTo>
                <a:lnTo>
                  <a:pt x="188976" y="805560"/>
                </a:lnTo>
                <a:lnTo>
                  <a:pt x="198247" y="814196"/>
                </a:lnTo>
                <a:lnTo>
                  <a:pt x="205233" y="822833"/>
                </a:lnTo>
                <a:lnTo>
                  <a:pt x="209932" y="833627"/>
                </a:lnTo>
                <a:lnTo>
                  <a:pt x="212218" y="840104"/>
                </a:lnTo>
                <a:lnTo>
                  <a:pt x="216917" y="842264"/>
                </a:lnTo>
                <a:lnTo>
                  <a:pt x="219330" y="842264"/>
                </a:lnTo>
                <a:lnTo>
                  <a:pt x="221616" y="842264"/>
                </a:lnTo>
                <a:lnTo>
                  <a:pt x="228600" y="844422"/>
                </a:lnTo>
                <a:lnTo>
                  <a:pt x="235585" y="844422"/>
                </a:lnTo>
                <a:lnTo>
                  <a:pt x="237871" y="844422"/>
                </a:lnTo>
                <a:lnTo>
                  <a:pt x="242571" y="863853"/>
                </a:lnTo>
                <a:lnTo>
                  <a:pt x="228600" y="868171"/>
                </a:lnTo>
                <a:lnTo>
                  <a:pt x="200660" y="870331"/>
                </a:lnTo>
                <a:lnTo>
                  <a:pt x="214631" y="907033"/>
                </a:lnTo>
                <a:lnTo>
                  <a:pt x="237871" y="909193"/>
                </a:lnTo>
                <a:lnTo>
                  <a:pt x="275209" y="898397"/>
                </a:lnTo>
                <a:lnTo>
                  <a:pt x="298578" y="913510"/>
                </a:lnTo>
                <a:lnTo>
                  <a:pt x="298578" y="930783"/>
                </a:lnTo>
                <a:lnTo>
                  <a:pt x="300863" y="948054"/>
                </a:lnTo>
                <a:lnTo>
                  <a:pt x="335916" y="948054"/>
                </a:lnTo>
                <a:lnTo>
                  <a:pt x="345186" y="978281"/>
                </a:lnTo>
                <a:lnTo>
                  <a:pt x="368555" y="980439"/>
                </a:lnTo>
                <a:lnTo>
                  <a:pt x="375540" y="989076"/>
                </a:lnTo>
                <a:lnTo>
                  <a:pt x="405893" y="980439"/>
                </a:lnTo>
                <a:lnTo>
                  <a:pt x="415163" y="997712"/>
                </a:lnTo>
                <a:lnTo>
                  <a:pt x="436246" y="1002029"/>
                </a:lnTo>
                <a:lnTo>
                  <a:pt x="450216" y="1006347"/>
                </a:lnTo>
                <a:lnTo>
                  <a:pt x="468884" y="1008507"/>
                </a:lnTo>
                <a:lnTo>
                  <a:pt x="482855" y="1014983"/>
                </a:lnTo>
                <a:lnTo>
                  <a:pt x="489840" y="1017143"/>
                </a:lnTo>
                <a:lnTo>
                  <a:pt x="496824" y="1019302"/>
                </a:lnTo>
                <a:lnTo>
                  <a:pt x="496824" y="1023620"/>
                </a:lnTo>
                <a:lnTo>
                  <a:pt x="496824" y="1027938"/>
                </a:lnTo>
                <a:lnTo>
                  <a:pt x="496824" y="1032256"/>
                </a:lnTo>
                <a:lnTo>
                  <a:pt x="485141" y="1043051"/>
                </a:lnTo>
                <a:lnTo>
                  <a:pt x="489840" y="1062482"/>
                </a:lnTo>
                <a:lnTo>
                  <a:pt x="496824" y="1077595"/>
                </a:lnTo>
                <a:lnTo>
                  <a:pt x="496824" y="1086231"/>
                </a:lnTo>
                <a:lnTo>
                  <a:pt x="459486" y="1086231"/>
                </a:lnTo>
                <a:lnTo>
                  <a:pt x="445517" y="1103502"/>
                </a:lnTo>
                <a:lnTo>
                  <a:pt x="445517" y="1120775"/>
                </a:lnTo>
                <a:lnTo>
                  <a:pt x="471171" y="1122933"/>
                </a:lnTo>
                <a:lnTo>
                  <a:pt x="452501" y="1138046"/>
                </a:lnTo>
                <a:lnTo>
                  <a:pt x="436246" y="1142491"/>
                </a:lnTo>
                <a:lnTo>
                  <a:pt x="452501" y="1164082"/>
                </a:lnTo>
                <a:lnTo>
                  <a:pt x="433833" y="1170558"/>
                </a:lnTo>
                <a:lnTo>
                  <a:pt x="433833" y="1196466"/>
                </a:lnTo>
                <a:lnTo>
                  <a:pt x="408179" y="1200784"/>
                </a:lnTo>
                <a:lnTo>
                  <a:pt x="415163" y="1209420"/>
                </a:lnTo>
                <a:lnTo>
                  <a:pt x="422148" y="1215897"/>
                </a:lnTo>
                <a:lnTo>
                  <a:pt x="429260" y="1220215"/>
                </a:lnTo>
                <a:lnTo>
                  <a:pt x="436246" y="1222375"/>
                </a:lnTo>
                <a:lnTo>
                  <a:pt x="457200" y="1228852"/>
                </a:lnTo>
                <a:lnTo>
                  <a:pt x="506222" y="1265554"/>
                </a:lnTo>
                <a:lnTo>
                  <a:pt x="527178" y="1267714"/>
                </a:lnTo>
                <a:lnTo>
                  <a:pt x="531876" y="1269872"/>
                </a:lnTo>
                <a:lnTo>
                  <a:pt x="538861" y="1269872"/>
                </a:lnTo>
                <a:lnTo>
                  <a:pt x="550546" y="1267714"/>
                </a:lnTo>
                <a:lnTo>
                  <a:pt x="569215" y="1278508"/>
                </a:lnTo>
                <a:lnTo>
                  <a:pt x="599441" y="1278508"/>
                </a:lnTo>
                <a:lnTo>
                  <a:pt x="615823" y="1280668"/>
                </a:lnTo>
                <a:lnTo>
                  <a:pt x="627508" y="1289303"/>
                </a:lnTo>
                <a:lnTo>
                  <a:pt x="634493" y="1295781"/>
                </a:lnTo>
                <a:lnTo>
                  <a:pt x="641478" y="1300098"/>
                </a:lnTo>
                <a:lnTo>
                  <a:pt x="646176" y="1300098"/>
                </a:lnTo>
                <a:lnTo>
                  <a:pt x="655447" y="1300098"/>
                </a:lnTo>
                <a:lnTo>
                  <a:pt x="667132" y="1300098"/>
                </a:lnTo>
                <a:lnTo>
                  <a:pt x="706756" y="1310894"/>
                </a:lnTo>
                <a:lnTo>
                  <a:pt x="713741" y="1328165"/>
                </a:lnTo>
                <a:lnTo>
                  <a:pt x="734822" y="1334643"/>
                </a:lnTo>
                <a:lnTo>
                  <a:pt x="741808" y="1343278"/>
                </a:lnTo>
                <a:lnTo>
                  <a:pt x="748793" y="1343278"/>
                </a:lnTo>
                <a:lnTo>
                  <a:pt x="753492" y="1347596"/>
                </a:lnTo>
                <a:lnTo>
                  <a:pt x="760476" y="1354073"/>
                </a:lnTo>
                <a:lnTo>
                  <a:pt x="760476" y="1356233"/>
                </a:lnTo>
                <a:lnTo>
                  <a:pt x="760476" y="1358391"/>
                </a:lnTo>
                <a:lnTo>
                  <a:pt x="760476" y="1362709"/>
                </a:lnTo>
                <a:lnTo>
                  <a:pt x="767461" y="1362709"/>
                </a:lnTo>
                <a:lnTo>
                  <a:pt x="769747" y="1364869"/>
                </a:lnTo>
                <a:lnTo>
                  <a:pt x="774446" y="1364869"/>
                </a:lnTo>
                <a:lnTo>
                  <a:pt x="781432" y="1362709"/>
                </a:lnTo>
                <a:lnTo>
                  <a:pt x="788417" y="1358391"/>
                </a:lnTo>
                <a:lnTo>
                  <a:pt x="790703" y="1356233"/>
                </a:lnTo>
                <a:lnTo>
                  <a:pt x="793116" y="1354073"/>
                </a:lnTo>
                <a:lnTo>
                  <a:pt x="800100" y="1345438"/>
                </a:lnTo>
                <a:lnTo>
                  <a:pt x="776733" y="1304416"/>
                </a:lnTo>
                <a:lnTo>
                  <a:pt x="767461" y="1280668"/>
                </a:lnTo>
                <a:lnTo>
                  <a:pt x="751079" y="1259077"/>
                </a:lnTo>
                <a:lnTo>
                  <a:pt x="737108" y="1239646"/>
                </a:lnTo>
                <a:lnTo>
                  <a:pt x="725424" y="1237488"/>
                </a:lnTo>
                <a:lnTo>
                  <a:pt x="725424" y="1220215"/>
                </a:lnTo>
                <a:lnTo>
                  <a:pt x="730123" y="1207262"/>
                </a:lnTo>
                <a:lnTo>
                  <a:pt x="737108" y="1185671"/>
                </a:lnTo>
                <a:lnTo>
                  <a:pt x="737108" y="1183513"/>
                </a:lnTo>
                <a:lnTo>
                  <a:pt x="744094" y="1181353"/>
                </a:lnTo>
                <a:lnTo>
                  <a:pt x="753492" y="1179195"/>
                </a:lnTo>
                <a:lnTo>
                  <a:pt x="758063" y="1179195"/>
                </a:lnTo>
                <a:lnTo>
                  <a:pt x="760476" y="1179195"/>
                </a:lnTo>
                <a:lnTo>
                  <a:pt x="762762" y="1174877"/>
                </a:lnTo>
                <a:lnTo>
                  <a:pt x="772160" y="1164082"/>
                </a:lnTo>
                <a:lnTo>
                  <a:pt x="781432" y="1155445"/>
                </a:lnTo>
                <a:lnTo>
                  <a:pt x="786131" y="1151127"/>
                </a:lnTo>
                <a:lnTo>
                  <a:pt x="786131" y="1148969"/>
                </a:lnTo>
                <a:lnTo>
                  <a:pt x="786131" y="1142491"/>
                </a:lnTo>
                <a:lnTo>
                  <a:pt x="781432" y="1135888"/>
                </a:lnTo>
                <a:lnTo>
                  <a:pt x="769747" y="1116457"/>
                </a:lnTo>
                <a:lnTo>
                  <a:pt x="753492" y="1092708"/>
                </a:lnTo>
                <a:lnTo>
                  <a:pt x="720725" y="1090548"/>
                </a:lnTo>
                <a:lnTo>
                  <a:pt x="720725" y="1071118"/>
                </a:lnTo>
                <a:lnTo>
                  <a:pt x="716154" y="1073277"/>
                </a:lnTo>
                <a:lnTo>
                  <a:pt x="711455" y="1073277"/>
                </a:lnTo>
                <a:lnTo>
                  <a:pt x="709169" y="1075435"/>
                </a:lnTo>
                <a:lnTo>
                  <a:pt x="706756" y="1075435"/>
                </a:lnTo>
                <a:lnTo>
                  <a:pt x="704470" y="1073277"/>
                </a:lnTo>
                <a:lnTo>
                  <a:pt x="699771" y="1073277"/>
                </a:lnTo>
                <a:lnTo>
                  <a:pt x="699771" y="1071118"/>
                </a:lnTo>
                <a:lnTo>
                  <a:pt x="699771" y="1064640"/>
                </a:lnTo>
                <a:lnTo>
                  <a:pt x="699771" y="1049527"/>
                </a:lnTo>
                <a:lnTo>
                  <a:pt x="699771" y="1038733"/>
                </a:lnTo>
                <a:lnTo>
                  <a:pt x="699771" y="1036573"/>
                </a:lnTo>
                <a:lnTo>
                  <a:pt x="699771" y="1002029"/>
                </a:lnTo>
                <a:lnTo>
                  <a:pt x="720725" y="980439"/>
                </a:lnTo>
                <a:lnTo>
                  <a:pt x="737108" y="1006347"/>
                </a:lnTo>
                <a:lnTo>
                  <a:pt x="758063" y="997712"/>
                </a:lnTo>
                <a:lnTo>
                  <a:pt x="751079" y="967485"/>
                </a:lnTo>
                <a:lnTo>
                  <a:pt x="800100" y="928623"/>
                </a:lnTo>
                <a:lnTo>
                  <a:pt x="844423" y="932941"/>
                </a:lnTo>
                <a:lnTo>
                  <a:pt x="884047" y="945895"/>
                </a:lnTo>
                <a:lnTo>
                  <a:pt x="914400" y="969645"/>
                </a:lnTo>
                <a:lnTo>
                  <a:pt x="933070" y="967485"/>
                </a:lnTo>
                <a:lnTo>
                  <a:pt x="956437" y="976121"/>
                </a:lnTo>
                <a:lnTo>
                  <a:pt x="967995" y="961008"/>
                </a:lnTo>
                <a:lnTo>
                  <a:pt x="1037971" y="958850"/>
                </a:lnTo>
                <a:lnTo>
                  <a:pt x="1059054" y="978281"/>
                </a:lnTo>
                <a:lnTo>
                  <a:pt x="1126618" y="969645"/>
                </a:lnTo>
                <a:lnTo>
                  <a:pt x="1126618" y="945895"/>
                </a:lnTo>
                <a:lnTo>
                  <a:pt x="1077722" y="922146"/>
                </a:lnTo>
                <a:lnTo>
                  <a:pt x="1089280" y="909193"/>
                </a:lnTo>
                <a:lnTo>
                  <a:pt x="1091693" y="885444"/>
                </a:lnTo>
                <a:lnTo>
                  <a:pt x="1122046" y="878966"/>
                </a:lnTo>
                <a:lnTo>
                  <a:pt x="1093979" y="868171"/>
                </a:lnTo>
                <a:lnTo>
                  <a:pt x="1082295" y="840104"/>
                </a:lnTo>
                <a:lnTo>
                  <a:pt x="1126618" y="840104"/>
                </a:lnTo>
                <a:lnTo>
                  <a:pt x="1268984" y="805560"/>
                </a:lnTo>
                <a:lnTo>
                  <a:pt x="1289940" y="781812"/>
                </a:lnTo>
                <a:lnTo>
                  <a:pt x="1348233" y="792607"/>
                </a:lnTo>
                <a:lnTo>
                  <a:pt x="1373886" y="831469"/>
                </a:lnTo>
                <a:lnTo>
                  <a:pt x="1446276" y="844422"/>
                </a:lnTo>
                <a:lnTo>
                  <a:pt x="1446276" y="859535"/>
                </a:lnTo>
                <a:lnTo>
                  <a:pt x="1478916" y="859535"/>
                </a:lnTo>
                <a:lnTo>
                  <a:pt x="1516254" y="824991"/>
                </a:lnTo>
                <a:lnTo>
                  <a:pt x="1532509" y="824991"/>
                </a:lnTo>
                <a:lnTo>
                  <a:pt x="1532509" y="844422"/>
                </a:lnTo>
                <a:lnTo>
                  <a:pt x="1569847" y="861695"/>
                </a:lnTo>
                <a:lnTo>
                  <a:pt x="1677162" y="967485"/>
                </a:lnTo>
                <a:lnTo>
                  <a:pt x="1695832" y="971803"/>
                </a:lnTo>
                <a:lnTo>
                  <a:pt x="1698118" y="952372"/>
                </a:lnTo>
                <a:lnTo>
                  <a:pt x="1719199" y="956690"/>
                </a:lnTo>
                <a:lnTo>
                  <a:pt x="1723771" y="971803"/>
                </a:lnTo>
                <a:lnTo>
                  <a:pt x="1761109" y="980439"/>
                </a:lnTo>
                <a:lnTo>
                  <a:pt x="1777493" y="958850"/>
                </a:lnTo>
                <a:lnTo>
                  <a:pt x="1859154" y="1017143"/>
                </a:lnTo>
                <a:lnTo>
                  <a:pt x="1903476" y="102793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5" name="Freeform 705"/>
          <p:cNvSpPr/>
          <p:nvPr/>
        </p:nvSpPr>
        <p:spPr>
          <a:xfrm>
            <a:off x="3671315" y="1138429"/>
            <a:ext cx="800863" cy="200532"/>
          </a:xfrm>
          <a:custGeom>
            <a:avLst/>
            <a:gdLst/>
            <a:ahLst/>
            <a:cxnLst/>
            <a:rect l="0" t="0" r="0" b="0"/>
            <a:pathLst>
              <a:path w="800863" h="200532">
                <a:moveTo>
                  <a:pt x="360807" y="140207"/>
                </a:moveTo>
                <a:lnTo>
                  <a:pt x="353823" y="133731"/>
                </a:lnTo>
                <a:lnTo>
                  <a:pt x="346838" y="127254"/>
                </a:lnTo>
                <a:lnTo>
                  <a:pt x="342265" y="118618"/>
                </a:lnTo>
                <a:lnTo>
                  <a:pt x="328295" y="118618"/>
                </a:lnTo>
                <a:lnTo>
                  <a:pt x="323596" y="138049"/>
                </a:lnTo>
                <a:lnTo>
                  <a:pt x="323596" y="146685"/>
                </a:lnTo>
                <a:lnTo>
                  <a:pt x="321311" y="155193"/>
                </a:lnTo>
                <a:lnTo>
                  <a:pt x="316612" y="159512"/>
                </a:lnTo>
                <a:lnTo>
                  <a:pt x="311913" y="165988"/>
                </a:lnTo>
                <a:lnTo>
                  <a:pt x="307340" y="170306"/>
                </a:lnTo>
                <a:lnTo>
                  <a:pt x="300356" y="170306"/>
                </a:lnTo>
                <a:lnTo>
                  <a:pt x="297943" y="170306"/>
                </a:lnTo>
                <a:lnTo>
                  <a:pt x="293370" y="170306"/>
                </a:lnTo>
                <a:lnTo>
                  <a:pt x="288671" y="168148"/>
                </a:lnTo>
                <a:lnTo>
                  <a:pt x="279400" y="163830"/>
                </a:lnTo>
                <a:lnTo>
                  <a:pt x="272415" y="159512"/>
                </a:lnTo>
                <a:lnTo>
                  <a:pt x="267717" y="157352"/>
                </a:lnTo>
                <a:lnTo>
                  <a:pt x="263018" y="155193"/>
                </a:lnTo>
                <a:lnTo>
                  <a:pt x="272415" y="161670"/>
                </a:lnTo>
                <a:lnTo>
                  <a:pt x="279400" y="165988"/>
                </a:lnTo>
                <a:lnTo>
                  <a:pt x="288671" y="170306"/>
                </a:lnTo>
                <a:lnTo>
                  <a:pt x="297943" y="176783"/>
                </a:lnTo>
                <a:lnTo>
                  <a:pt x="293370" y="178943"/>
                </a:lnTo>
                <a:lnTo>
                  <a:pt x="288671" y="185419"/>
                </a:lnTo>
                <a:lnTo>
                  <a:pt x="276988" y="189737"/>
                </a:lnTo>
                <a:lnTo>
                  <a:pt x="260731" y="198374"/>
                </a:lnTo>
                <a:lnTo>
                  <a:pt x="256032" y="198374"/>
                </a:lnTo>
                <a:lnTo>
                  <a:pt x="251461" y="200532"/>
                </a:lnTo>
                <a:lnTo>
                  <a:pt x="246762" y="200532"/>
                </a:lnTo>
                <a:lnTo>
                  <a:pt x="239776" y="198374"/>
                </a:lnTo>
                <a:lnTo>
                  <a:pt x="230506" y="194056"/>
                </a:lnTo>
                <a:lnTo>
                  <a:pt x="221107" y="189737"/>
                </a:lnTo>
                <a:lnTo>
                  <a:pt x="216536" y="187579"/>
                </a:lnTo>
                <a:lnTo>
                  <a:pt x="209550" y="185419"/>
                </a:lnTo>
                <a:lnTo>
                  <a:pt x="93092" y="185419"/>
                </a:lnTo>
                <a:lnTo>
                  <a:pt x="86106" y="187579"/>
                </a:lnTo>
                <a:lnTo>
                  <a:pt x="81535" y="189737"/>
                </a:lnTo>
                <a:lnTo>
                  <a:pt x="72137" y="191896"/>
                </a:lnTo>
                <a:lnTo>
                  <a:pt x="62865" y="194056"/>
                </a:lnTo>
                <a:lnTo>
                  <a:pt x="55881" y="194056"/>
                </a:lnTo>
                <a:lnTo>
                  <a:pt x="51181" y="191896"/>
                </a:lnTo>
                <a:lnTo>
                  <a:pt x="44196" y="185419"/>
                </a:lnTo>
                <a:lnTo>
                  <a:pt x="44196" y="181101"/>
                </a:lnTo>
                <a:lnTo>
                  <a:pt x="44196" y="176783"/>
                </a:lnTo>
                <a:lnTo>
                  <a:pt x="44196" y="174625"/>
                </a:lnTo>
                <a:lnTo>
                  <a:pt x="44196" y="170306"/>
                </a:lnTo>
                <a:lnTo>
                  <a:pt x="51181" y="168148"/>
                </a:lnTo>
                <a:lnTo>
                  <a:pt x="60580" y="168148"/>
                </a:lnTo>
                <a:lnTo>
                  <a:pt x="72137" y="168148"/>
                </a:lnTo>
                <a:lnTo>
                  <a:pt x="90806" y="174625"/>
                </a:lnTo>
                <a:lnTo>
                  <a:pt x="104775" y="176783"/>
                </a:lnTo>
                <a:lnTo>
                  <a:pt x="104775" y="168148"/>
                </a:lnTo>
                <a:lnTo>
                  <a:pt x="104775" y="161670"/>
                </a:lnTo>
                <a:lnTo>
                  <a:pt x="107062" y="155193"/>
                </a:lnTo>
                <a:lnTo>
                  <a:pt x="111761" y="151002"/>
                </a:lnTo>
                <a:lnTo>
                  <a:pt x="114046" y="148843"/>
                </a:lnTo>
                <a:lnTo>
                  <a:pt x="118745" y="146685"/>
                </a:lnTo>
                <a:lnTo>
                  <a:pt x="125731" y="146685"/>
                </a:lnTo>
                <a:lnTo>
                  <a:pt x="132715" y="146685"/>
                </a:lnTo>
                <a:lnTo>
                  <a:pt x="137288" y="146685"/>
                </a:lnTo>
                <a:lnTo>
                  <a:pt x="141987" y="146685"/>
                </a:lnTo>
                <a:lnTo>
                  <a:pt x="148971" y="155193"/>
                </a:lnTo>
                <a:lnTo>
                  <a:pt x="153670" y="155193"/>
                </a:lnTo>
                <a:lnTo>
                  <a:pt x="155956" y="157352"/>
                </a:lnTo>
                <a:lnTo>
                  <a:pt x="158243" y="157352"/>
                </a:lnTo>
                <a:lnTo>
                  <a:pt x="165227" y="157352"/>
                </a:lnTo>
                <a:lnTo>
                  <a:pt x="158243" y="146685"/>
                </a:lnTo>
                <a:lnTo>
                  <a:pt x="155956" y="140207"/>
                </a:lnTo>
                <a:lnTo>
                  <a:pt x="151257" y="129412"/>
                </a:lnTo>
                <a:lnTo>
                  <a:pt x="151257" y="125094"/>
                </a:lnTo>
                <a:lnTo>
                  <a:pt x="148971" y="118618"/>
                </a:lnTo>
                <a:lnTo>
                  <a:pt x="141987" y="120776"/>
                </a:lnTo>
                <a:lnTo>
                  <a:pt x="135001" y="120776"/>
                </a:lnTo>
                <a:lnTo>
                  <a:pt x="132715" y="118618"/>
                </a:lnTo>
                <a:lnTo>
                  <a:pt x="128017" y="112141"/>
                </a:lnTo>
                <a:lnTo>
                  <a:pt x="116460" y="118618"/>
                </a:lnTo>
                <a:lnTo>
                  <a:pt x="104775" y="125094"/>
                </a:lnTo>
                <a:lnTo>
                  <a:pt x="88519" y="127254"/>
                </a:lnTo>
                <a:lnTo>
                  <a:pt x="81535" y="129412"/>
                </a:lnTo>
                <a:lnTo>
                  <a:pt x="69850" y="129412"/>
                </a:lnTo>
                <a:lnTo>
                  <a:pt x="44196" y="127254"/>
                </a:lnTo>
                <a:lnTo>
                  <a:pt x="32639" y="125094"/>
                </a:lnTo>
                <a:lnTo>
                  <a:pt x="20956" y="122936"/>
                </a:lnTo>
                <a:lnTo>
                  <a:pt x="11685" y="118618"/>
                </a:lnTo>
                <a:lnTo>
                  <a:pt x="4700" y="109981"/>
                </a:lnTo>
                <a:lnTo>
                  <a:pt x="0" y="109981"/>
                </a:lnTo>
                <a:lnTo>
                  <a:pt x="0" y="103505"/>
                </a:lnTo>
                <a:lnTo>
                  <a:pt x="0" y="99187"/>
                </a:lnTo>
                <a:lnTo>
                  <a:pt x="0" y="92710"/>
                </a:lnTo>
                <a:lnTo>
                  <a:pt x="0" y="88392"/>
                </a:lnTo>
                <a:lnTo>
                  <a:pt x="2287" y="86232"/>
                </a:lnTo>
                <a:lnTo>
                  <a:pt x="4700" y="81914"/>
                </a:lnTo>
                <a:lnTo>
                  <a:pt x="6986" y="79756"/>
                </a:lnTo>
                <a:lnTo>
                  <a:pt x="13970" y="77596"/>
                </a:lnTo>
                <a:lnTo>
                  <a:pt x="27940" y="68961"/>
                </a:lnTo>
                <a:lnTo>
                  <a:pt x="48895" y="62483"/>
                </a:lnTo>
                <a:lnTo>
                  <a:pt x="67564" y="58166"/>
                </a:lnTo>
                <a:lnTo>
                  <a:pt x="86106" y="51688"/>
                </a:lnTo>
                <a:lnTo>
                  <a:pt x="104775" y="49656"/>
                </a:lnTo>
                <a:lnTo>
                  <a:pt x="116460" y="47498"/>
                </a:lnTo>
                <a:lnTo>
                  <a:pt x="132715" y="51688"/>
                </a:lnTo>
                <a:lnTo>
                  <a:pt x="158243" y="64643"/>
                </a:lnTo>
                <a:lnTo>
                  <a:pt x="186182" y="77596"/>
                </a:lnTo>
                <a:lnTo>
                  <a:pt x="195581" y="81914"/>
                </a:lnTo>
                <a:lnTo>
                  <a:pt x="197867" y="86232"/>
                </a:lnTo>
                <a:lnTo>
                  <a:pt x="197867" y="88392"/>
                </a:lnTo>
                <a:lnTo>
                  <a:pt x="202565" y="88392"/>
                </a:lnTo>
                <a:lnTo>
                  <a:pt x="204851" y="90550"/>
                </a:lnTo>
                <a:lnTo>
                  <a:pt x="214123" y="90550"/>
                </a:lnTo>
                <a:lnTo>
                  <a:pt x="216536" y="86232"/>
                </a:lnTo>
                <a:lnTo>
                  <a:pt x="216536" y="79756"/>
                </a:lnTo>
                <a:lnTo>
                  <a:pt x="218821" y="75437"/>
                </a:lnTo>
                <a:lnTo>
                  <a:pt x="225806" y="71119"/>
                </a:lnTo>
                <a:lnTo>
                  <a:pt x="228093" y="68961"/>
                </a:lnTo>
                <a:lnTo>
                  <a:pt x="232792" y="66801"/>
                </a:lnTo>
                <a:lnTo>
                  <a:pt x="244475" y="66801"/>
                </a:lnTo>
                <a:lnTo>
                  <a:pt x="256032" y="66801"/>
                </a:lnTo>
                <a:lnTo>
                  <a:pt x="263018" y="68961"/>
                </a:lnTo>
                <a:lnTo>
                  <a:pt x="267717" y="73279"/>
                </a:lnTo>
                <a:lnTo>
                  <a:pt x="272415" y="77596"/>
                </a:lnTo>
                <a:lnTo>
                  <a:pt x="279400" y="79756"/>
                </a:lnTo>
                <a:lnTo>
                  <a:pt x="279400" y="81914"/>
                </a:lnTo>
                <a:lnTo>
                  <a:pt x="281687" y="86232"/>
                </a:lnTo>
                <a:lnTo>
                  <a:pt x="288671" y="88392"/>
                </a:lnTo>
                <a:lnTo>
                  <a:pt x="297943" y="88392"/>
                </a:lnTo>
                <a:lnTo>
                  <a:pt x="297943" y="79756"/>
                </a:lnTo>
                <a:lnTo>
                  <a:pt x="293370" y="77596"/>
                </a:lnTo>
                <a:lnTo>
                  <a:pt x="288671" y="71119"/>
                </a:lnTo>
                <a:lnTo>
                  <a:pt x="281687" y="64643"/>
                </a:lnTo>
                <a:lnTo>
                  <a:pt x="270002" y="60325"/>
                </a:lnTo>
                <a:lnTo>
                  <a:pt x="263018" y="58166"/>
                </a:lnTo>
                <a:lnTo>
                  <a:pt x="251461" y="58166"/>
                </a:lnTo>
                <a:lnTo>
                  <a:pt x="244475" y="58166"/>
                </a:lnTo>
                <a:lnTo>
                  <a:pt x="235077" y="58166"/>
                </a:lnTo>
                <a:lnTo>
                  <a:pt x="202565" y="58166"/>
                </a:lnTo>
                <a:lnTo>
                  <a:pt x="195581" y="58166"/>
                </a:lnTo>
                <a:lnTo>
                  <a:pt x="179198" y="58166"/>
                </a:lnTo>
                <a:lnTo>
                  <a:pt x="174625" y="53848"/>
                </a:lnTo>
                <a:lnTo>
                  <a:pt x="167640" y="51688"/>
                </a:lnTo>
                <a:lnTo>
                  <a:pt x="165227" y="51688"/>
                </a:lnTo>
                <a:lnTo>
                  <a:pt x="165227" y="47498"/>
                </a:lnTo>
                <a:lnTo>
                  <a:pt x="162942" y="43180"/>
                </a:lnTo>
                <a:lnTo>
                  <a:pt x="162942" y="41020"/>
                </a:lnTo>
                <a:lnTo>
                  <a:pt x="162942" y="34543"/>
                </a:lnTo>
                <a:lnTo>
                  <a:pt x="165227" y="30225"/>
                </a:lnTo>
                <a:lnTo>
                  <a:pt x="167640" y="28067"/>
                </a:lnTo>
                <a:lnTo>
                  <a:pt x="172213" y="28067"/>
                </a:lnTo>
                <a:lnTo>
                  <a:pt x="183896" y="23749"/>
                </a:lnTo>
                <a:lnTo>
                  <a:pt x="195581" y="23749"/>
                </a:lnTo>
                <a:lnTo>
                  <a:pt x="260731" y="23749"/>
                </a:lnTo>
                <a:lnTo>
                  <a:pt x="270002" y="23749"/>
                </a:lnTo>
                <a:lnTo>
                  <a:pt x="276988" y="21589"/>
                </a:lnTo>
                <a:lnTo>
                  <a:pt x="293370" y="19431"/>
                </a:lnTo>
                <a:lnTo>
                  <a:pt x="311913" y="12954"/>
                </a:lnTo>
                <a:lnTo>
                  <a:pt x="321311" y="12954"/>
                </a:lnTo>
                <a:lnTo>
                  <a:pt x="330581" y="12954"/>
                </a:lnTo>
                <a:lnTo>
                  <a:pt x="335281" y="12954"/>
                </a:lnTo>
                <a:lnTo>
                  <a:pt x="339852" y="12954"/>
                </a:lnTo>
                <a:lnTo>
                  <a:pt x="349250" y="17271"/>
                </a:lnTo>
                <a:lnTo>
                  <a:pt x="353823" y="21589"/>
                </a:lnTo>
                <a:lnTo>
                  <a:pt x="358521" y="21589"/>
                </a:lnTo>
                <a:lnTo>
                  <a:pt x="360807" y="21589"/>
                </a:lnTo>
                <a:lnTo>
                  <a:pt x="365506" y="21589"/>
                </a:lnTo>
                <a:lnTo>
                  <a:pt x="372492" y="19431"/>
                </a:lnTo>
                <a:lnTo>
                  <a:pt x="391161" y="12954"/>
                </a:lnTo>
                <a:lnTo>
                  <a:pt x="407417" y="8636"/>
                </a:lnTo>
                <a:lnTo>
                  <a:pt x="421387" y="4318"/>
                </a:lnTo>
                <a:lnTo>
                  <a:pt x="446913" y="2158"/>
                </a:lnTo>
                <a:lnTo>
                  <a:pt x="474854" y="0"/>
                </a:lnTo>
                <a:lnTo>
                  <a:pt x="528448" y="0"/>
                </a:lnTo>
                <a:lnTo>
                  <a:pt x="640207" y="0"/>
                </a:lnTo>
                <a:lnTo>
                  <a:pt x="684404" y="0"/>
                </a:lnTo>
                <a:lnTo>
                  <a:pt x="705358" y="0"/>
                </a:lnTo>
                <a:lnTo>
                  <a:pt x="724027" y="0"/>
                </a:lnTo>
                <a:lnTo>
                  <a:pt x="744982" y="2158"/>
                </a:lnTo>
                <a:lnTo>
                  <a:pt x="763525" y="8636"/>
                </a:lnTo>
                <a:lnTo>
                  <a:pt x="779907" y="12954"/>
                </a:lnTo>
                <a:lnTo>
                  <a:pt x="800863" y="21589"/>
                </a:lnTo>
                <a:lnTo>
                  <a:pt x="786893" y="28067"/>
                </a:lnTo>
                <a:lnTo>
                  <a:pt x="772923" y="36702"/>
                </a:lnTo>
                <a:lnTo>
                  <a:pt x="754254" y="43180"/>
                </a:lnTo>
                <a:lnTo>
                  <a:pt x="733299" y="49656"/>
                </a:lnTo>
                <a:lnTo>
                  <a:pt x="714630" y="51688"/>
                </a:lnTo>
                <a:lnTo>
                  <a:pt x="693675" y="53848"/>
                </a:lnTo>
                <a:lnTo>
                  <a:pt x="677419" y="51688"/>
                </a:lnTo>
                <a:lnTo>
                  <a:pt x="670433" y="51688"/>
                </a:lnTo>
                <a:lnTo>
                  <a:pt x="661163" y="49656"/>
                </a:lnTo>
                <a:lnTo>
                  <a:pt x="633223" y="49656"/>
                </a:lnTo>
                <a:lnTo>
                  <a:pt x="642494" y="51688"/>
                </a:lnTo>
                <a:lnTo>
                  <a:pt x="649479" y="53848"/>
                </a:lnTo>
                <a:lnTo>
                  <a:pt x="658876" y="53848"/>
                </a:lnTo>
                <a:lnTo>
                  <a:pt x="665862" y="58166"/>
                </a:lnTo>
                <a:lnTo>
                  <a:pt x="658876" y="60325"/>
                </a:lnTo>
                <a:lnTo>
                  <a:pt x="649479" y="64643"/>
                </a:lnTo>
                <a:lnTo>
                  <a:pt x="640207" y="64643"/>
                </a:lnTo>
                <a:lnTo>
                  <a:pt x="628524" y="64643"/>
                </a:lnTo>
                <a:lnTo>
                  <a:pt x="609981" y="62483"/>
                </a:lnTo>
                <a:lnTo>
                  <a:pt x="589026" y="62483"/>
                </a:lnTo>
                <a:lnTo>
                  <a:pt x="579629" y="62483"/>
                </a:lnTo>
                <a:lnTo>
                  <a:pt x="565658" y="66801"/>
                </a:lnTo>
                <a:lnTo>
                  <a:pt x="558674" y="71119"/>
                </a:lnTo>
                <a:lnTo>
                  <a:pt x="547117" y="77596"/>
                </a:lnTo>
                <a:lnTo>
                  <a:pt x="535432" y="81914"/>
                </a:lnTo>
                <a:lnTo>
                  <a:pt x="528448" y="88392"/>
                </a:lnTo>
                <a:lnTo>
                  <a:pt x="514477" y="90550"/>
                </a:lnTo>
                <a:lnTo>
                  <a:pt x="509779" y="90550"/>
                </a:lnTo>
                <a:lnTo>
                  <a:pt x="505206" y="90550"/>
                </a:lnTo>
                <a:lnTo>
                  <a:pt x="477267" y="90550"/>
                </a:lnTo>
                <a:lnTo>
                  <a:pt x="463296" y="88392"/>
                </a:lnTo>
                <a:lnTo>
                  <a:pt x="456312" y="88392"/>
                </a:lnTo>
                <a:lnTo>
                  <a:pt x="449326" y="88392"/>
                </a:lnTo>
                <a:lnTo>
                  <a:pt x="444627" y="88392"/>
                </a:lnTo>
                <a:lnTo>
                  <a:pt x="437643" y="90550"/>
                </a:lnTo>
                <a:lnTo>
                  <a:pt x="437643" y="94868"/>
                </a:lnTo>
                <a:lnTo>
                  <a:pt x="437643" y="99187"/>
                </a:lnTo>
                <a:lnTo>
                  <a:pt x="430657" y="107823"/>
                </a:lnTo>
                <a:lnTo>
                  <a:pt x="421387" y="116458"/>
                </a:lnTo>
                <a:lnTo>
                  <a:pt x="414401" y="118618"/>
                </a:lnTo>
                <a:lnTo>
                  <a:pt x="409702" y="122936"/>
                </a:lnTo>
                <a:lnTo>
                  <a:pt x="398145" y="131571"/>
                </a:lnTo>
                <a:lnTo>
                  <a:pt x="384175" y="138049"/>
                </a:lnTo>
                <a:lnTo>
                  <a:pt x="372492" y="140207"/>
                </a:lnTo>
                <a:lnTo>
                  <a:pt x="360807" y="14020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6" name="Freeform 706"/>
          <p:cNvSpPr/>
          <p:nvPr/>
        </p:nvSpPr>
        <p:spPr>
          <a:xfrm>
            <a:off x="3671315" y="1138429"/>
            <a:ext cx="800863" cy="200532"/>
          </a:xfrm>
          <a:custGeom>
            <a:avLst/>
            <a:gdLst/>
            <a:ahLst/>
            <a:cxnLst/>
            <a:rect l="0" t="0" r="0" b="0"/>
            <a:pathLst>
              <a:path w="800863" h="200532">
                <a:moveTo>
                  <a:pt x="360807" y="140207"/>
                </a:moveTo>
                <a:lnTo>
                  <a:pt x="353823" y="133731"/>
                </a:lnTo>
                <a:lnTo>
                  <a:pt x="346838" y="127254"/>
                </a:lnTo>
                <a:lnTo>
                  <a:pt x="342265" y="118618"/>
                </a:lnTo>
                <a:lnTo>
                  <a:pt x="328295" y="118618"/>
                </a:lnTo>
                <a:lnTo>
                  <a:pt x="323596" y="138049"/>
                </a:lnTo>
                <a:lnTo>
                  <a:pt x="323596" y="146685"/>
                </a:lnTo>
                <a:lnTo>
                  <a:pt x="321311" y="155193"/>
                </a:lnTo>
                <a:lnTo>
                  <a:pt x="316612" y="159512"/>
                </a:lnTo>
                <a:lnTo>
                  <a:pt x="311913" y="165988"/>
                </a:lnTo>
                <a:lnTo>
                  <a:pt x="307340" y="170306"/>
                </a:lnTo>
                <a:lnTo>
                  <a:pt x="300356" y="170306"/>
                </a:lnTo>
                <a:lnTo>
                  <a:pt x="297943" y="170306"/>
                </a:lnTo>
                <a:lnTo>
                  <a:pt x="293370" y="170306"/>
                </a:lnTo>
                <a:lnTo>
                  <a:pt x="288671" y="168148"/>
                </a:lnTo>
                <a:lnTo>
                  <a:pt x="279400" y="163830"/>
                </a:lnTo>
                <a:lnTo>
                  <a:pt x="272415" y="159512"/>
                </a:lnTo>
                <a:lnTo>
                  <a:pt x="267717" y="157352"/>
                </a:lnTo>
                <a:lnTo>
                  <a:pt x="263018" y="155193"/>
                </a:lnTo>
                <a:lnTo>
                  <a:pt x="272415" y="161670"/>
                </a:lnTo>
                <a:lnTo>
                  <a:pt x="279400" y="165988"/>
                </a:lnTo>
                <a:lnTo>
                  <a:pt x="288671" y="170306"/>
                </a:lnTo>
                <a:lnTo>
                  <a:pt x="297943" y="176783"/>
                </a:lnTo>
                <a:lnTo>
                  <a:pt x="293370" y="178943"/>
                </a:lnTo>
                <a:lnTo>
                  <a:pt x="288671" y="185419"/>
                </a:lnTo>
                <a:lnTo>
                  <a:pt x="276988" y="189737"/>
                </a:lnTo>
                <a:lnTo>
                  <a:pt x="260731" y="198374"/>
                </a:lnTo>
                <a:lnTo>
                  <a:pt x="256032" y="198374"/>
                </a:lnTo>
                <a:lnTo>
                  <a:pt x="251461" y="200532"/>
                </a:lnTo>
                <a:lnTo>
                  <a:pt x="246762" y="200532"/>
                </a:lnTo>
                <a:lnTo>
                  <a:pt x="239776" y="198374"/>
                </a:lnTo>
                <a:lnTo>
                  <a:pt x="230506" y="194056"/>
                </a:lnTo>
                <a:lnTo>
                  <a:pt x="221107" y="189737"/>
                </a:lnTo>
                <a:lnTo>
                  <a:pt x="216536" y="187579"/>
                </a:lnTo>
                <a:lnTo>
                  <a:pt x="209550" y="185419"/>
                </a:lnTo>
                <a:lnTo>
                  <a:pt x="93092" y="185419"/>
                </a:lnTo>
                <a:lnTo>
                  <a:pt x="86106" y="187579"/>
                </a:lnTo>
                <a:lnTo>
                  <a:pt x="81535" y="189737"/>
                </a:lnTo>
                <a:lnTo>
                  <a:pt x="72137" y="191896"/>
                </a:lnTo>
                <a:lnTo>
                  <a:pt x="62865" y="194056"/>
                </a:lnTo>
                <a:lnTo>
                  <a:pt x="55881" y="194056"/>
                </a:lnTo>
                <a:lnTo>
                  <a:pt x="51181" y="191896"/>
                </a:lnTo>
                <a:lnTo>
                  <a:pt x="44196" y="185419"/>
                </a:lnTo>
                <a:lnTo>
                  <a:pt x="44196" y="181101"/>
                </a:lnTo>
                <a:lnTo>
                  <a:pt x="44196" y="176783"/>
                </a:lnTo>
                <a:lnTo>
                  <a:pt x="44196" y="174625"/>
                </a:lnTo>
                <a:lnTo>
                  <a:pt x="44196" y="170306"/>
                </a:lnTo>
                <a:lnTo>
                  <a:pt x="51181" y="168148"/>
                </a:lnTo>
                <a:lnTo>
                  <a:pt x="60580" y="168148"/>
                </a:lnTo>
                <a:lnTo>
                  <a:pt x="72137" y="168148"/>
                </a:lnTo>
                <a:lnTo>
                  <a:pt x="90806" y="174625"/>
                </a:lnTo>
                <a:lnTo>
                  <a:pt x="104775" y="176783"/>
                </a:lnTo>
                <a:lnTo>
                  <a:pt x="104775" y="168148"/>
                </a:lnTo>
                <a:lnTo>
                  <a:pt x="104775" y="161670"/>
                </a:lnTo>
                <a:lnTo>
                  <a:pt x="107062" y="155193"/>
                </a:lnTo>
                <a:lnTo>
                  <a:pt x="111761" y="151002"/>
                </a:lnTo>
                <a:lnTo>
                  <a:pt x="114046" y="148843"/>
                </a:lnTo>
                <a:lnTo>
                  <a:pt x="118745" y="146685"/>
                </a:lnTo>
                <a:lnTo>
                  <a:pt x="125731" y="146685"/>
                </a:lnTo>
                <a:lnTo>
                  <a:pt x="132715" y="146685"/>
                </a:lnTo>
                <a:lnTo>
                  <a:pt x="137288" y="146685"/>
                </a:lnTo>
                <a:lnTo>
                  <a:pt x="141987" y="146685"/>
                </a:lnTo>
                <a:lnTo>
                  <a:pt x="148971" y="155193"/>
                </a:lnTo>
                <a:lnTo>
                  <a:pt x="153670" y="155193"/>
                </a:lnTo>
                <a:lnTo>
                  <a:pt x="155956" y="157352"/>
                </a:lnTo>
                <a:lnTo>
                  <a:pt x="158243" y="157352"/>
                </a:lnTo>
                <a:lnTo>
                  <a:pt x="165227" y="157352"/>
                </a:lnTo>
                <a:lnTo>
                  <a:pt x="158243" y="146685"/>
                </a:lnTo>
                <a:lnTo>
                  <a:pt x="155956" y="140207"/>
                </a:lnTo>
                <a:lnTo>
                  <a:pt x="151257" y="129412"/>
                </a:lnTo>
                <a:lnTo>
                  <a:pt x="151257" y="125094"/>
                </a:lnTo>
                <a:lnTo>
                  <a:pt x="148971" y="118618"/>
                </a:lnTo>
                <a:lnTo>
                  <a:pt x="141987" y="120776"/>
                </a:lnTo>
                <a:lnTo>
                  <a:pt x="135001" y="120776"/>
                </a:lnTo>
                <a:lnTo>
                  <a:pt x="132715" y="118618"/>
                </a:lnTo>
                <a:lnTo>
                  <a:pt x="128017" y="112141"/>
                </a:lnTo>
                <a:lnTo>
                  <a:pt x="116460" y="118618"/>
                </a:lnTo>
                <a:lnTo>
                  <a:pt x="104775" y="125094"/>
                </a:lnTo>
                <a:lnTo>
                  <a:pt x="88519" y="127254"/>
                </a:lnTo>
                <a:lnTo>
                  <a:pt x="81535" y="129412"/>
                </a:lnTo>
                <a:lnTo>
                  <a:pt x="69850" y="129412"/>
                </a:lnTo>
                <a:lnTo>
                  <a:pt x="44196" y="127254"/>
                </a:lnTo>
                <a:lnTo>
                  <a:pt x="32639" y="125094"/>
                </a:lnTo>
                <a:lnTo>
                  <a:pt x="20956" y="122936"/>
                </a:lnTo>
                <a:lnTo>
                  <a:pt x="11685" y="118618"/>
                </a:lnTo>
                <a:lnTo>
                  <a:pt x="4700" y="109981"/>
                </a:lnTo>
                <a:lnTo>
                  <a:pt x="0" y="109981"/>
                </a:lnTo>
                <a:lnTo>
                  <a:pt x="0" y="103505"/>
                </a:lnTo>
                <a:lnTo>
                  <a:pt x="0" y="99187"/>
                </a:lnTo>
                <a:lnTo>
                  <a:pt x="0" y="92710"/>
                </a:lnTo>
                <a:lnTo>
                  <a:pt x="0" y="88392"/>
                </a:lnTo>
                <a:lnTo>
                  <a:pt x="2287" y="86232"/>
                </a:lnTo>
                <a:lnTo>
                  <a:pt x="4700" y="81914"/>
                </a:lnTo>
                <a:lnTo>
                  <a:pt x="6986" y="79756"/>
                </a:lnTo>
                <a:lnTo>
                  <a:pt x="13970" y="77596"/>
                </a:lnTo>
                <a:lnTo>
                  <a:pt x="27940" y="68961"/>
                </a:lnTo>
                <a:lnTo>
                  <a:pt x="48895" y="62483"/>
                </a:lnTo>
                <a:lnTo>
                  <a:pt x="67564" y="58166"/>
                </a:lnTo>
                <a:lnTo>
                  <a:pt x="86106" y="51688"/>
                </a:lnTo>
                <a:lnTo>
                  <a:pt x="104775" y="49656"/>
                </a:lnTo>
                <a:lnTo>
                  <a:pt x="116460" y="47498"/>
                </a:lnTo>
                <a:lnTo>
                  <a:pt x="132715" y="51688"/>
                </a:lnTo>
                <a:lnTo>
                  <a:pt x="158243" y="64643"/>
                </a:lnTo>
                <a:lnTo>
                  <a:pt x="186182" y="77596"/>
                </a:lnTo>
                <a:lnTo>
                  <a:pt x="195581" y="81914"/>
                </a:lnTo>
                <a:lnTo>
                  <a:pt x="197867" y="86232"/>
                </a:lnTo>
                <a:lnTo>
                  <a:pt x="197867" y="88392"/>
                </a:lnTo>
                <a:lnTo>
                  <a:pt x="202565" y="88392"/>
                </a:lnTo>
                <a:lnTo>
                  <a:pt x="204851" y="90550"/>
                </a:lnTo>
                <a:lnTo>
                  <a:pt x="214123" y="90550"/>
                </a:lnTo>
                <a:lnTo>
                  <a:pt x="216536" y="86232"/>
                </a:lnTo>
                <a:lnTo>
                  <a:pt x="216536" y="79756"/>
                </a:lnTo>
                <a:lnTo>
                  <a:pt x="218821" y="75437"/>
                </a:lnTo>
                <a:lnTo>
                  <a:pt x="225806" y="71119"/>
                </a:lnTo>
                <a:lnTo>
                  <a:pt x="228093" y="68961"/>
                </a:lnTo>
                <a:lnTo>
                  <a:pt x="232792" y="66801"/>
                </a:lnTo>
                <a:lnTo>
                  <a:pt x="244475" y="66801"/>
                </a:lnTo>
                <a:lnTo>
                  <a:pt x="256032" y="66801"/>
                </a:lnTo>
                <a:lnTo>
                  <a:pt x="263018" y="68961"/>
                </a:lnTo>
                <a:lnTo>
                  <a:pt x="267717" y="73279"/>
                </a:lnTo>
                <a:lnTo>
                  <a:pt x="272415" y="77596"/>
                </a:lnTo>
                <a:lnTo>
                  <a:pt x="279400" y="79756"/>
                </a:lnTo>
                <a:lnTo>
                  <a:pt x="279400" y="81914"/>
                </a:lnTo>
                <a:lnTo>
                  <a:pt x="281687" y="86232"/>
                </a:lnTo>
                <a:lnTo>
                  <a:pt x="288671" y="88392"/>
                </a:lnTo>
                <a:lnTo>
                  <a:pt x="297943" y="88392"/>
                </a:lnTo>
                <a:lnTo>
                  <a:pt x="297943" y="79756"/>
                </a:lnTo>
                <a:lnTo>
                  <a:pt x="293370" y="77596"/>
                </a:lnTo>
                <a:lnTo>
                  <a:pt x="288671" y="71119"/>
                </a:lnTo>
                <a:lnTo>
                  <a:pt x="281687" y="64643"/>
                </a:lnTo>
                <a:lnTo>
                  <a:pt x="270002" y="60325"/>
                </a:lnTo>
                <a:lnTo>
                  <a:pt x="263018" y="58166"/>
                </a:lnTo>
                <a:lnTo>
                  <a:pt x="251461" y="58166"/>
                </a:lnTo>
                <a:lnTo>
                  <a:pt x="244475" y="58166"/>
                </a:lnTo>
                <a:lnTo>
                  <a:pt x="235077" y="58166"/>
                </a:lnTo>
                <a:lnTo>
                  <a:pt x="202565" y="58166"/>
                </a:lnTo>
                <a:lnTo>
                  <a:pt x="195581" y="58166"/>
                </a:lnTo>
                <a:lnTo>
                  <a:pt x="179198" y="58166"/>
                </a:lnTo>
                <a:lnTo>
                  <a:pt x="174625" y="53848"/>
                </a:lnTo>
                <a:lnTo>
                  <a:pt x="167640" y="51688"/>
                </a:lnTo>
                <a:lnTo>
                  <a:pt x="165227" y="51688"/>
                </a:lnTo>
                <a:lnTo>
                  <a:pt x="165227" y="47498"/>
                </a:lnTo>
                <a:lnTo>
                  <a:pt x="162942" y="43180"/>
                </a:lnTo>
                <a:lnTo>
                  <a:pt x="162942" y="41020"/>
                </a:lnTo>
                <a:lnTo>
                  <a:pt x="162942" y="34543"/>
                </a:lnTo>
                <a:lnTo>
                  <a:pt x="165227" y="30225"/>
                </a:lnTo>
                <a:lnTo>
                  <a:pt x="167640" y="28067"/>
                </a:lnTo>
                <a:lnTo>
                  <a:pt x="172213" y="28067"/>
                </a:lnTo>
                <a:lnTo>
                  <a:pt x="183896" y="23749"/>
                </a:lnTo>
                <a:lnTo>
                  <a:pt x="195581" y="23749"/>
                </a:lnTo>
                <a:lnTo>
                  <a:pt x="260731" y="23749"/>
                </a:lnTo>
                <a:lnTo>
                  <a:pt x="270002" y="23749"/>
                </a:lnTo>
                <a:lnTo>
                  <a:pt x="276988" y="21589"/>
                </a:lnTo>
                <a:lnTo>
                  <a:pt x="293370" y="19431"/>
                </a:lnTo>
                <a:lnTo>
                  <a:pt x="311913" y="12954"/>
                </a:lnTo>
                <a:lnTo>
                  <a:pt x="321311" y="12954"/>
                </a:lnTo>
                <a:lnTo>
                  <a:pt x="330581" y="12954"/>
                </a:lnTo>
                <a:lnTo>
                  <a:pt x="335281" y="12954"/>
                </a:lnTo>
                <a:lnTo>
                  <a:pt x="339852" y="12954"/>
                </a:lnTo>
                <a:lnTo>
                  <a:pt x="349250" y="17271"/>
                </a:lnTo>
                <a:lnTo>
                  <a:pt x="353823" y="21589"/>
                </a:lnTo>
                <a:lnTo>
                  <a:pt x="358521" y="21589"/>
                </a:lnTo>
                <a:lnTo>
                  <a:pt x="360807" y="21589"/>
                </a:lnTo>
                <a:lnTo>
                  <a:pt x="365506" y="21589"/>
                </a:lnTo>
                <a:lnTo>
                  <a:pt x="372492" y="19431"/>
                </a:lnTo>
                <a:lnTo>
                  <a:pt x="391161" y="12954"/>
                </a:lnTo>
                <a:lnTo>
                  <a:pt x="407417" y="8636"/>
                </a:lnTo>
                <a:lnTo>
                  <a:pt x="421387" y="4318"/>
                </a:lnTo>
                <a:lnTo>
                  <a:pt x="446913" y="2158"/>
                </a:lnTo>
                <a:lnTo>
                  <a:pt x="474854" y="0"/>
                </a:lnTo>
                <a:lnTo>
                  <a:pt x="528448" y="0"/>
                </a:lnTo>
                <a:lnTo>
                  <a:pt x="640207" y="0"/>
                </a:lnTo>
                <a:lnTo>
                  <a:pt x="684404" y="0"/>
                </a:lnTo>
                <a:lnTo>
                  <a:pt x="705358" y="0"/>
                </a:lnTo>
                <a:lnTo>
                  <a:pt x="724027" y="0"/>
                </a:lnTo>
                <a:lnTo>
                  <a:pt x="744982" y="2158"/>
                </a:lnTo>
                <a:lnTo>
                  <a:pt x="763525" y="8636"/>
                </a:lnTo>
                <a:lnTo>
                  <a:pt x="779907" y="12954"/>
                </a:lnTo>
                <a:lnTo>
                  <a:pt x="800863" y="21589"/>
                </a:lnTo>
                <a:lnTo>
                  <a:pt x="786893" y="28067"/>
                </a:lnTo>
                <a:lnTo>
                  <a:pt x="772923" y="36702"/>
                </a:lnTo>
                <a:lnTo>
                  <a:pt x="754254" y="43180"/>
                </a:lnTo>
                <a:lnTo>
                  <a:pt x="733299" y="49656"/>
                </a:lnTo>
                <a:lnTo>
                  <a:pt x="714630" y="51688"/>
                </a:lnTo>
                <a:lnTo>
                  <a:pt x="693675" y="53848"/>
                </a:lnTo>
                <a:lnTo>
                  <a:pt x="677419" y="51688"/>
                </a:lnTo>
                <a:lnTo>
                  <a:pt x="670433" y="51688"/>
                </a:lnTo>
                <a:lnTo>
                  <a:pt x="661163" y="49656"/>
                </a:lnTo>
                <a:lnTo>
                  <a:pt x="633223" y="49656"/>
                </a:lnTo>
                <a:lnTo>
                  <a:pt x="642494" y="51688"/>
                </a:lnTo>
                <a:lnTo>
                  <a:pt x="649479" y="53848"/>
                </a:lnTo>
                <a:lnTo>
                  <a:pt x="658876" y="53848"/>
                </a:lnTo>
                <a:lnTo>
                  <a:pt x="665862" y="58166"/>
                </a:lnTo>
                <a:lnTo>
                  <a:pt x="658876" y="60325"/>
                </a:lnTo>
                <a:lnTo>
                  <a:pt x="649479" y="64643"/>
                </a:lnTo>
                <a:lnTo>
                  <a:pt x="640207" y="64643"/>
                </a:lnTo>
                <a:lnTo>
                  <a:pt x="628524" y="64643"/>
                </a:lnTo>
                <a:lnTo>
                  <a:pt x="609981" y="62483"/>
                </a:lnTo>
                <a:lnTo>
                  <a:pt x="589026" y="62483"/>
                </a:lnTo>
                <a:lnTo>
                  <a:pt x="579629" y="62483"/>
                </a:lnTo>
                <a:lnTo>
                  <a:pt x="565658" y="66801"/>
                </a:lnTo>
                <a:lnTo>
                  <a:pt x="558674" y="71119"/>
                </a:lnTo>
                <a:lnTo>
                  <a:pt x="547117" y="77596"/>
                </a:lnTo>
                <a:lnTo>
                  <a:pt x="535432" y="81914"/>
                </a:lnTo>
                <a:lnTo>
                  <a:pt x="528448" y="88392"/>
                </a:lnTo>
                <a:lnTo>
                  <a:pt x="514477" y="90550"/>
                </a:lnTo>
                <a:lnTo>
                  <a:pt x="509779" y="90550"/>
                </a:lnTo>
                <a:lnTo>
                  <a:pt x="505206" y="90550"/>
                </a:lnTo>
                <a:lnTo>
                  <a:pt x="477267" y="90550"/>
                </a:lnTo>
                <a:lnTo>
                  <a:pt x="463296" y="88392"/>
                </a:lnTo>
                <a:lnTo>
                  <a:pt x="456312" y="88392"/>
                </a:lnTo>
                <a:lnTo>
                  <a:pt x="449326" y="88392"/>
                </a:lnTo>
                <a:lnTo>
                  <a:pt x="444627" y="88392"/>
                </a:lnTo>
                <a:lnTo>
                  <a:pt x="437643" y="90550"/>
                </a:lnTo>
                <a:lnTo>
                  <a:pt x="437643" y="94868"/>
                </a:lnTo>
                <a:lnTo>
                  <a:pt x="437643" y="99187"/>
                </a:lnTo>
                <a:lnTo>
                  <a:pt x="430657" y="107823"/>
                </a:lnTo>
                <a:lnTo>
                  <a:pt x="421387" y="116458"/>
                </a:lnTo>
                <a:lnTo>
                  <a:pt x="414401" y="118618"/>
                </a:lnTo>
                <a:lnTo>
                  <a:pt x="409702" y="122936"/>
                </a:lnTo>
                <a:lnTo>
                  <a:pt x="398145" y="131571"/>
                </a:lnTo>
                <a:lnTo>
                  <a:pt x="384175" y="138049"/>
                </a:lnTo>
                <a:lnTo>
                  <a:pt x="372492" y="140207"/>
                </a:lnTo>
                <a:lnTo>
                  <a:pt x="360807" y="14020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7" name="Freeform 707"/>
          <p:cNvSpPr/>
          <p:nvPr/>
        </p:nvSpPr>
        <p:spPr>
          <a:xfrm>
            <a:off x="4126991" y="1120141"/>
            <a:ext cx="1326643" cy="788796"/>
          </a:xfrm>
          <a:custGeom>
            <a:avLst/>
            <a:gdLst/>
            <a:ahLst/>
            <a:cxnLst/>
            <a:rect l="0" t="0" r="0" b="0"/>
            <a:pathLst>
              <a:path w="1326643" h="788796">
                <a:moveTo>
                  <a:pt x="1032256" y="414908"/>
                </a:moveTo>
                <a:lnTo>
                  <a:pt x="1006603" y="427863"/>
                </a:lnTo>
                <a:lnTo>
                  <a:pt x="978536" y="438657"/>
                </a:lnTo>
                <a:lnTo>
                  <a:pt x="950595" y="451612"/>
                </a:lnTo>
                <a:lnTo>
                  <a:pt x="920243" y="462533"/>
                </a:lnTo>
                <a:lnTo>
                  <a:pt x="906145" y="466851"/>
                </a:lnTo>
                <a:lnTo>
                  <a:pt x="887476" y="473329"/>
                </a:lnTo>
                <a:lnTo>
                  <a:pt x="857124" y="477646"/>
                </a:lnTo>
                <a:lnTo>
                  <a:pt x="824485" y="484124"/>
                </a:lnTo>
                <a:lnTo>
                  <a:pt x="794131" y="484124"/>
                </a:lnTo>
                <a:lnTo>
                  <a:pt x="787019" y="481964"/>
                </a:lnTo>
                <a:lnTo>
                  <a:pt x="780035" y="477646"/>
                </a:lnTo>
                <a:lnTo>
                  <a:pt x="770763" y="469011"/>
                </a:lnTo>
                <a:lnTo>
                  <a:pt x="768350" y="477646"/>
                </a:lnTo>
                <a:lnTo>
                  <a:pt x="761366" y="486282"/>
                </a:lnTo>
                <a:lnTo>
                  <a:pt x="752094" y="503555"/>
                </a:lnTo>
                <a:lnTo>
                  <a:pt x="747395" y="512190"/>
                </a:lnTo>
                <a:lnTo>
                  <a:pt x="737998" y="516508"/>
                </a:lnTo>
                <a:lnTo>
                  <a:pt x="719329" y="531621"/>
                </a:lnTo>
                <a:lnTo>
                  <a:pt x="700660" y="542417"/>
                </a:lnTo>
                <a:lnTo>
                  <a:pt x="691262" y="544575"/>
                </a:lnTo>
                <a:lnTo>
                  <a:pt x="684276" y="551052"/>
                </a:lnTo>
                <a:lnTo>
                  <a:pt x="672593" y="553212"/>
                </a:lnTo>
                <a:lnTo>
                  <a:pt x="660909" y="555370"/>
                </a:lnTo>
                <a:lnTo>
                  <a:pt x="653924" y="557530"/>
                </a:lnTo>
                <a:lnTo>
                  <a:pt x="642239" y="557530"/>
                </a:lnTo>
                <a:lnTo>
                  <a:pt x="637668" y="557530"/>
                </a:lnTo>
                <a:lnTo>
                  <a:pt x="632968" y="559688"/>
                </a:lnTo>
                <a:lnTo>
                  <a:pt x="623570" y="566165"/>
                </a:lnTo>
                <a:lnTo>
                  <a:pt x="621285" y="566165"/>
                </a:lnTo>
                <a:lnTo>
                  <a:pt x="616586" y="570483"/>
                </a:lnTo>
                <a:lnTo>
                  <a:pt x="607187" y="572643"/>
                </a:lnTo>
                <a:lnTo>
                  <a:pt x="604901" y="572643"/>
                </a:lnTo>
                <a:lnTo>
                  <a:pt x="576835" y="572643"/>
                </a:lnTo>
                <a:lnTo>
                  <a:pt x="565150" y="572643"/>
                </a:lnTo>
                <a:lnTo>
                  <a:pt x="548894" y="576961"/>
                </a:lnTo>
                <a:lnTo>
                  <a:pt x="541910" y="579119"/>
                </a:lnTo>
                <a:lnTo>
                  <a:pt x="534798" y="581279"/>
                </a:lnTo>
                <a:lnTo>
                  <a:pt x="530225" y="583438"/>
                </a:lnTo>
                <a:lnTo>
                  <a:pt x="530225" y="585596"/>
                </a:lnTo>
                <a:lnTo>
                  <a:pt x="530225" y="589914"/>
                </a:lnTo>
                <a:lnTo>
                  <a:pt x="530225" y="592074"/>
                </a:lnTo>
                <a:lnTo>
                  <a:pt x="530225" y="594359"/>
                </a:lnTo>
                <a:lnTo>
                  <a:pt x="532512" y="600837"/>
                </a:lnTo>
                <a:lnTo>
                  <a:pt x="534798" y="602995"/>
                </a:lnTo>
                <a:lnTo>
                  <a:pt x="539497" y="609473"/>
                </a:lnTo>
                <a:lnTo>
                  <a:pt x="532512" y="613790"/>
                </a:lnTo>
                <a:lnTo>
                  <a:pt x="530225" y="615950"/>
                </a:lnTo>
                <a:lnTo>
                  <a:pt x="527812" y="615950"/>
                </a:lnTo>
                <a:lnTo>
                  <a:pt x="523113" y="609473"/>
                </a:lnTo>
                <a:lnTo>
                  <a:pt x="523113" y="633221"/>
                </a:lnTo>
                <a:lnTo>
                  <a:pt x="513843" y="644017"/>
                </a:lnTo>
                <a:lnTo>
                  <a:pt x="506857" y="650494"/>
                </a:lnTo>
                <a:lnTo>
                  <a:pt x="497460" y="659130"/>
                </a:lnTo>
                <a:lnTo>
                  <a:pt x="485775" y="665606"/>
                </a:lnTo>
                <a:lnTo>
                  <a:pt x="476505" y="672083"/>
                </a:lnTo>
                <a:lnTo>
                  <a:pt x="467106" y="680719"/>
                </a:lnTo>
                <a:lnTo>
                  <a:pt x="462407" y="682879"/>
                </a:lnTo>
                <a:lnTo>
                  <a:pt x="457709" y="689356"/>
                </a:lnTo>
                <a:lnTo>
                  <a:pt x="455423" y="695832"/>
                </a:lnTo>
                <a:lnTo>
                  <a:pt x="450724" y="702309"/>
                </a:lnTo>
                <a:lnTo>
                  <a:pt x="448437" y="708787"/>
                </a:lnTo>
                <a:lnTo>
                  <a:pt x="446151" y="710945"/>
                </a:lnTo>
                <a:lnTo>
                  <a:pt x="439039" y="717423"/>
                </a:lnTo>
                <a:lnTo>
                  <a:pt x="434468" y="721740"/>
                </a:lnTo>
                <a:lnTo>
                  <a:pt x="429768" y="723900"/>
                </a:lnTo>
                <a:lnTo>
                  <a:pt x="427355" y="728344"/>
                </a:lnTo>
                <a:lnTo>
                  <a:pt x="422784" y="736981"/>
                </a:lnTo>
                <a:lnTo>
                  <a:pt x="420370" y="745617"/>
                </a:lnTo>
                <a:lnTo>
                  <a:pt x="413386" y="765048"/>
                </a:lnTo>
                <a:lnTo>
                  <a:pt x="408687" y="773683"/>
                </a:lnTo>
                <a:lnTo>
                  <a:pt x="403987" y="778001"/>
                </a:lnTo>
                <a:lnTo>
                  <a:pt x="399416" y="780161"/>
                </a:lnTo>
                <a:lnTo>
                  <a:pt x="390018" y="786638"/>
                </a:lnTo>
                <a:lnTo>
                  <a:pt x="385318" y="786638"/>
                </a:lnTo>
                <a:lnTo>
                  <a:pt x="376048" y="788796"/>
                </a:lnTo>
                <a:lnTo>
                  <a:pt x="371349" y="786638"/>
                </a:lnTo>
                <a:lnTo>
                  <a:pt x="364363" y="786638"/>
                </a:lnTo>
                <a:lnTo>
                  <a:pt x="361950" y="784479"/>
                </a:lnTo>
                <a:lnTo>
                  <a:pt x="354966" y="782319"/>
                </a:lnTo>
                <a:lnTo>
                  <a:pt x="350393" y="775843"/>
                </a:lnTo>
                <a:lnTo>
                  <a:pt x="343281" y="769365"/>
                </a:lnTo>
                <a:lnTo>
                  <a:pt x="336297" y="765048"/>
                </a:lnTo>
                <a:lnTo>
                  <a:pt x="331598" y="758570"/>
                </a:lnTo>
                <a:lnTo>
                  <a:pt x="319913" y="754252"/>
                </a:lnTo>
                <a:lnTo>
                  <a:pt x="315342" y="754252"/>
                </a:lnTo>
                <a:lnTo>
                  <a:pt x="305943" y="752094"/>
                </a:lnTo>
                <a:lnTo>
                  <a:pt x="298959" y="752094"/>
                </a:lnTo>
                <a:lnTo>
                  <a:pt x="294260" y="749934"/>
                </a:lnTo>
                <a:lnTo>
                  <a:pt x="289561" y="747775"/>
                </a:lnTo>
                <a:lnTo>
                  <a:pt x="284988" y="745617"/>
                </a:lnTo>
                <a:lnTo>
                  <a:pt x="282575" y="736981"/>
                </a:lnTo>
                <a:lnTo>
                  <a:pt x="280289" y="734821"/>
                </a:lnTo>
                <a:lnTo>
                  <a:pt x="277876" y="728344"/>
                </a:lnTo>
                <a:lnTo>
                  <a:pt x="277876" y="721740"/>
                </a:lnTo>
                <a:lnTo>
                  <a:pt x="275591" y="717423"/>
                </a:lnTo>
                <a:lnTo>
                  <a:pt x="273305" y="710945"/>
                </a:lnTo>
                <a:lnTo>
                  <a:pt x="268605" y="704469"/>
                </a:lnTo>
                <a:lnTo>
                  <a:pt x="261620" y="700150"/>
                </a:lnTo>
                <a:lnTo>
                  <a:pt x="261620" y="695832"/>
                </a:lnTo>
                <a:lnTo>
                  <a:pt x="259207" y="689356"/>
                </a:lnTo>
                <a:lnTo>
                  <a:pt x="261620" y="680719"/>
                </a:lnTo>
                <a:lnTo>
                  <a:pt x="252223" y="680719"/>
                </a:lnTo>
                <a:lnTo>
                  <a:pt x="249937" y="678561"/>
                </a:lnTo>
                <a:lnTo>
                  <a:pt x="247524" y="676401"/>
                </a:lnTo>
                <a:lnTo>
                  <a:pt x="242951" y="669925"/>
                </a:lnTo>
                <a:lnTo>
                  <a:pt x="238253" y="663448"/>
                </a:lnTo>
                <a:lnTo>
                  <a:pt x="238253" y="656970"/>
                </a:lnTo>
                <a:lnTo>
                  <a:pt x="235839" y="648334"/>
                </a:lnTo>
                <a:lnTo>
                  <a:pt x="235839" y="635381"/>
                </a:lnTo>
                <a:lnTo>
                  <a:pt x="242951" y="633221"/>
                </a:lnTo>
                <a:lnTo>
                  <a:pt x="252223" y="631063"/>
                </a:lnTo>
                <a:lnTo>
                  <a:pt x="259207" y="624586"/>
                </a:lnTo>
                <a:lnTo>
                  <a:pt x="261620" y="622426"/>
                </a:lnTo>
                <a:lnTo>
                  <a:pt x="252223" y="622426"/>
                </a:lnTo>
                <a:lnTo>
                  <a:pt x="245237" y="622426"/>
                </a:lnTo>
                <a:lnTo>
                  <a:pt x="240538" y="622426"/>
                </a:lnTo>
                <a:lnTo>
                  <a:pt x="235839" y="622426"/>
                </a:lnTo>
                <a:lnTo>
                  <a:pt x="231268" y="618108"/>
                </a:lnTo>
                <a:lnTo>
                  <a:pt x="228855" y="615950"/>
                </a:lnTo>
                <a:lnTo>
                  <a:pt x="228855" y="609473"/>
                </a:lnTo>
                <a:lnTo>
                  <a:pt x="231268" y="600837"/>
                </a:lnTo>
                <a:lnTo>
                  <a:pt x="231268" y="592074"/>
                </a:lnTo>
                <a:lnTo>
                  <a:pt x="231268" y="589914"/>
                </a:lnTo>
                <a:lnTo>
                  <a:pt x="228855" y="585596"/>
                </a:lnTo>
                <a:lnTo>
                  <a:pt x="238253" y="583438"/>
                </a:lnTo>
                <a:lnTo>
                  <a:pt x="245237" y="581279"/>
                </a:lnTo>
                <a:lnTo>
                  <a:pt x="252223" y="579119"/>
                </a:lnTo>
                <a:lnTo>
                  <a:pt x="256922" y="574801"/>
                </a:lnTo>
                <a:lnTo>
                  <a:pt x="252223" y="572643"/>
                </a:lnTo>
                <a:lnTo>
                  <a:pt x="245237" y="570483"/>
                </a:lnTo>
                <a:lnTo>
                  <a:pt x="235839" y="566165"/>
                </a:lnTo>
                <a:lnTo>
                  <a:pt x="221869" y="564006"/>
                </a:lnTo>
                <a:lnTo>
                  <a:pt x="210186" y="559688"/>
                </a:lnTo>
                <a:lnTo>
                  <a:pt x="238253" y="551052"/>
                </a:lnTo>
                <a:lnTo>
                  <a:pt x="249937" y="544575"/>
                </a:lnTo>
                <a:lnTo>
                  <a:pt x="261620" y="542417"/>
                </a:lnTo>
                <a:lnTo>
                  <a:pt x="238253" y="540257"/>
                </a:lnTo>
                <a:lnTo>
                  <a:pt x="231268" y="540257"/>
                </a:lnTo>
                <a:lnTo>
                  <a:pt x="221869" y="542417"/>
                </a:lnTo>
                <a:lnTo>
                  <a:pt x="221869" y="533781"/>
                </a:lnTo>
                <a:lnTo>
                  <a:pt x="226568" y="527304"/>
                </a:lnTo>
                <a:lnTo>
                  <a:pt x="228855" y="522986"/>
                </a:lnTo>
                <a:lnTo>
                  <a:pt x="231268" y="514350"/>
                </a:lnTo>
                <a:lnTo>
                  <a:pt x="240538" y="505713"/>
                </a:lnTo>
                <a:lnTo>
                  <a:pt x="247524" y="501395"/>
                </a:lnTo>
                <a:lnTo>
                  <a:pt x="252223" y="497077"/>
                </a:lnTo>
                <a:lnTo>
                  <a:pt x="263906" y="492759"/>
                </a:lnTo>
                <a:lnTo>
                  <a:pt x="277876" y="486282"/>
                </a:lnTo>
                <a:lnTo>
                  <a:pt x="289561" y="481964"/>
                </a:lnTo>
                <a:lnTo>
                  <a:pt x="298959" y="477646"/>
                </a:lnTo>
                <a:lnTo>
                  <a:pt x="305943" y="473329"/>
                </a:lnTo>
                <a:lnTo>
                  <a:pt x="310643" y="466851"/>
                </a:lnTo>
                <a:lnTo>
                  <a:pt x="315342" y="458088"/>
                </a:lnTo>
                <a:lnTo>
                  <a:pt x="322326" y="451612"/>
                </a:lnTo>
                <a:lnTo>
                  <a:pt x="327025" y="436499"/>
                </a:lnTo>
                <a:lnTo>
                  <a:pt x="334011" y="421386"/>
                </a:lnTo>
                <a:lnTo>
                  <a:pt x="327025" y="417068"/>
                </a:lnTo>
                <a:lnTo>
                  <a:pt x="319913" y="414908"/>
                </a:lnTo>
                <a:lnTo>
                  <a:pt x="312929" y="414908"/>
                </a:lnTo>
                <a:lnTo>
                  <a:pt x="303657" y="410590"/>
                </a:lnTo>
                <a:lnTo>
                  <a:pt x="289561" y="410590"/>
                </a:lnTo>
                <a:lnTo>
                  <a:pt x="277876" y="414908"/>
                </a:lnTo>
                <a:lnTo>
                  <a:pt x="282575" y="414908"/>
                </a:lnTo>
                <a:lnTo>
                  <a:pt x="289561" y="417068"/>
                </a:lnTo>
                <a:lnTo>
                  <a:pt x="298959" y="419226"/>
                </a:lnTo>
                <a:lnTo>
                  <a:pt x="298959" y="425704"/>
                </a:lnTo>
                <a:lnTo>
                  <a:pt x="291974" y="430021"/>
                </a:lnTo>
                <a:lnTo>
                  <a:pt x="291974" y="436499"/>
                </a:lnTo>
                <a:lnTo>
                  <a:pt x="287274" y="436499"/>
                </a:lnTo>
                <a:lnTo>
                  <a:pt x="282575" y="438657"/>
                </a:lnTo>
                <a:lnTo>
                  <a:pt x="277876" y="438657"/>
                </a:lnTo>
                <a:lnTo>
                  <a:pt x="263906" y="438657"/>
                </a:lnTo>
                <a:lnTo>
                  <a:pt x="261620" y="438657"/>
                </a:lnTo>
                <a:lnTo>
                  <a:pt x="252223" y="438657"/>
                </a:lnTo>
                <a:lnTo>
                  <a:pt x="249937" y="436499"/>
                </a:lnTo>
                <a:lnTo>
                  <a:pt x="245237" y="436499"/>
                </a:lnTo>
                <a:lnTo>
                  <a:pt x="242951" y="434339"/>
                </a:lnTo>
                <a:lnTo>
                  <a:pt x="240538" y="430021"/>
                </a:lnTo>
                <a:lnTo>
                  <a:pt x="240538" y="425704"/>
                </a:lnTo>
                <a:lnTo>
                  <a:pt x="238253" y="421386"/>
                </a:lnTo>
                <a:lnTo>
                  <a:pt x="240538" y="414908"/>
                </a:lnTo>
                <a:lnTo>
                  <a:pt x="242951" y="408431"/>
                </a:lnTo>
                <a:lnTo>
                  <a:pt x="245237" y="406273"/>
                </a:lnTo>
                <a:lnTo>
                  <a:pt x="252223" y="399795"/>
                </a:lnTo>
                <a:lnTo>
                  <a:pt x="256922" y="399795"/>
                </a:lnTo>
                <a:lnTo>
                  <a:pt x="261620" y="397637"/>
                </a:lnTo>
                <a:lnTo>
                  <a:pt x="277876" y="395477"/>
                </a:lnTo>
                <a:lnTo>
                  <a:pt x="308230" y="393319"/>
                </a:lnTo>
                <a:lnTo>
                  <a:pt x="322326" y="391159"/>
                </a:lnTo>
                <a:lnTo>
                  <a:pt x="331598" y="389000"/>
                </a:lnTo>
                <a:lnTo>
                  <a:pt x="322326" y="382524"/>
                </a:lnTo>
                <a:lnTo>
                  <a:pt x="312929" y="371729"/>
                </a:lnTo>
                <a:lnTo>
                  <a:pt x="303657" y="360933"/>
                </a:lnTo>
                <a:lnTo>
                  <a:pt x="298959" y="356615"/>
                </a:lnTo>
                <a:lnTo>
                  <a:pt x="298959" y="350138"/>
                </a:lnTo>
                <a:lnTo>
                  <a:pt x="291974" y="352298"/>
                </a:lnTo>
                <a:lnTo>
                  <a:pt x="289561" y="356615"/>
                </a:lnTo>
                <a:lnTo>
                  <a:pt x="280289" y="360933"/>
                </a:lnTo>
                <a:lnTo>
                  <a:pt x="273305" y="367411"/>
                </a:lnTo>
                <a:lnTo>
                  <a:pt x="268605" y="369569"/>
                </a:lnTo>
                <a:lnTo>
                  <a:pt x="263906" y="371729"/>
                </a:lnTo>
                <a:lnTo>
                  <a:pt x="261620" y="369569"/>
                </a:lnTo>
                <a:lnTo>
                  <a:pt x="256922" y="365251"/>
                </a:lnTo>
                <a:lnTo>
                  <a:pt x="252223" y="360933"/>
                </a:lnTo>
                <a:lnTo>
                  <a:pt x="252223" y="356615"/>
                </a:lnTo>
                <a:lnTo>
                  <a:pt x="280289" y="293877"/>
                </a:lnTo>
                <a:lnTo>
                  <a:pt x="277876" y="291719"/>
                </a:lnTo>
                <a:lnTo>
                  <a:pt x="273305" y="287400"/>
                </a:lnTo>
                <a:lnTo>
                  <a:pt x="270892" y="280924"/>
                </a:lnTo>
                <a:lnTo>
                  <a:pt x="270892" y="274446"/>
                </a:lnTo>
                <a:lnTo>
                  <a:pt x="270892" y="272288"/>
                </a:lnTo>
                <a:lnTo>
                  <a:pt x="273305" y="263651"/>
                </a:lnTo>
                <a:lnTo>
                  <a:pt x="277876" y="255015"/>
                </a:lnTo>
                <a:lnTo>
                  <a:pt x="270892" y="255015"/>
                </a:lnTo>
                <a:lnTo>
                  <a:pt x="268605" y="255015"/>
                </a:lnTo>
                <a:lnTo>
                  <a:pt x="261620" y="252856"/>
                </a:lnTo>
                <a:lnTo>
                  <a:pt x="256922" y="250698"/>
                </a:lnTo>
                <a:lnTo>
                  <a:pt x="252223" y="244220"/>
                </a:lnTo>
                <a:lnTo>
                  <a:pt x="249937" y="242062"/>
                </a:lnTo>
                <a:lnTo>
                  <a:pt x="249937" y="239902"/>
                </a:lnTo>
                <a:lnTo>
                  <a:pt x="247524" y="235584"/>
                </a:lnTo>
                <a:lnTo>
                  <a:pt x="247524" y="231267"/>
                </a:lnTo>
                <a:lnTo>
                  <a:pt x="238253" y="231267"/>
                </a:lnTo>
                <a:lnTo>
                  <a:pt x="226568" y="229107"/>
                </a:lnTo>
                <a:lnTo>
                  <a:pt x="207899" y="220471"/>
                </a:lnTo>
                <a:lnTo>
                  <a:pt x="198501" y="216154"/>
                </a:lnTo>
                <a:lnTo>
                  <a:pt x="189230" y="213994"/>
                </a:lnTo>
                <a:lnTo>
                  <a:pt x="177547" y="211836"/>
                </a:lnTo>
                <a:lnTo>
                  <a:pt x="163449" y="211836"/>
                </a:lnTo>
                <a:lnTo>
                  <a:pt x="147193" y="211836"/>
                </a:lnTo>
                <a:lnTo>
                  <a:pt x="133097" y="213994"/>
                </a:lnTo>
                <a:lnTo>
                  <a:pt x="116841" y="213994"/>
                </a:lnTo>
                <a:lnTo>
                  <a:pt x="105156" y="216154"/>
                </a:lnTo>
                <a:lnTo>
                  <a:pt x="81788" y="220471"/>
                </a:lnTo>
                <a:lnTo>
                  <a:pt x="67692" y="222631"/>
                </a:lnTo>
                <a:lnTo>
                  <a:pt x="56007" y="222631"/>
                </a:lnTo>
                <a:lnTo>
                  <a:pt x="53722" y="222631"/>
                </a:lnTo>
                <a:lnTo>
                  <a:pt x="51436" y="220471"/>
                </a:lnTo>
                <a:lnTo>
                  <a:pt x="44324" y="213994"/>
                </a:lnTo>
                <a:lnTo>
                  <a:pt x="39751" y="207518"/>
                </a:lnTo>
                <a:lnTo>
                  <a:pt x="35053" y="203200"/>
                </a:lnTo>
                <a:lnTo>
                  <a:pt x="39751" y="203200"/>
                </a:lnTo>
                <a:lnTo>
                  <a:pt x="30354" y="201040"/>
                </a:lnTo>
                <a:lnTo>
                  <a:pt x="23368" y="198881"/>
                </a:lnTo>
                <a:lnTo>
                  <a:pt x="18669" y="194437"/>
                </a:lnTo>
                <a:lnTo>
                  <a:pt x="16384" y="192277"/>
                </a:lnTo>
                <a:lnTo>
                  <a:pt x="16384" y="185800"/>
                </a:lnTo>
                <a:lnTo>
                  <a:pt x="18669" y="183642"/>
                </a:lnTo>
                <a:lnTo>
                  <a:pt x="23368" y="177164"/>
                </a:lnTo>
                <a:lnTo>
                  <a:pt x="32639" y="177164"/>
                </a:lnTo>
                <a:lnTo>
                  <a:pt x="39751" y="175006"/>
                </a:lnTo>
                <a:lnTo>
                  <a:pt x="49023" y="175006"/>
                </a:lnTo>
                <a:lnTo>
                  <a:pt x="56007" y="177164"/>
                </a:lnTo>
                <a:lnTo>
                  <a:pt x="79375" y="177164"/>
                </a:lnTo>
                <a:lnTo>
                  <a:pt x="91060" y="177164"/>
                </a:lnTo>
                <a:lnTo>
                  <a:pt x="98044" y="177164"/>
                </a:lnTo>
                <a:lnTo>
                  <a:pt x="107443" y="170688"/>
                </a:lnTo>
                <a:lnTo>
                  <a:pt x="107443" y="166369"/>
                </a:lnTo>
                <a:lnTo>
                  <a:pt x="114428" y="164211"/>
                </a:lnTo>
                <a:lnTo>
                  <a:pt x="49023" y="164211"/>
                </a:lnTo>
                <a:lnTo>
                  <a:pt x="42037" y="164211"/>
                </a:lnTo>
                <a:lnTo>
                  <a:pt x="32639" y="164211"/>
                </a:lnTo>
                <a:lnTo>
                  <a:pt x="23368" y="166369"/>
                </a:lnTo>
                <a:lnTo>
                  <a:pt x="18669" y="168529"/>
                </a:lnTo>
                <a:lnTo>
                  <a:pt x="9399" y="166369"/>
                </a:lnTo>
                <a:lnTo>
                  <a:pt x="6986" y="166369"/>
                </a:lnTo>
                <a:lnTo>
                  <a:pt x="2287" y="164211"/>
                </a:lnTo>
                <a:lnTo>
                  <a:pt x="0" y="162051"/>
                </a:lnTo>
                <a:lnTo>
                  <a:pt x="0" y="157733"/>
                </a:lnTo>
                <a:lnTo>
                  <a:pt x="0" y="153415"/>
                </a:lnTo>
                <a:lnTo>
                  <a:pt x="0" y="146938"/>
                </a:lnTo>
                <a:lnTo>
                  <a:pt x="0" y="144780"/>
                </a:lnTo>
                <a:lnTo>
                  <a:pt x="0" y="140462"/>
                </a:lnTo>
                <a:lnTo>
                  <a:pt x="2287" y="138302"/>
                </a:lnTo>
                <a:lnTo>
                  <a:pt x="6986" y="136144"/>
                </a:lnTo>
                <a:lnTo>
                  <a:pt x="11685" y="136144"/>
                </a:lnTo>
                <a:lnTo>
                  <a:pt x="21082" y="133984"/>
                </a:lnTo>
                <a:lnTo>
                  <a:pt x="37338" y="133984"/>
                </a:lnTo>
                <a:lnTo>
                  <a:pt x="51436" y="136144"/>
                </a:lnTo>
                <a:lnTo>
                  <a:pt x="67692" y="136144"/>
                </a:lnTo>
                <a:lnTo>
                  <a:pt x="91060" y="133984"/>
                </a:lnTo>
                <a:lnTo>
                  <a:pt x="114428" y="133984"/>
                </a:lnTo>
                <a:lnTo>
                  <a:pt x="142494" y="127507"/>
                </a:lnTo>
                <a:lnTo>
                  <a:pt x="165862" y="125349"/>
                </a:lnTo>
                <a:lnTo>
                  <a:pt x="189230" y="121031"/>
                </a:lnTo>
                <a:lnTo>
                  <a:pt x="198501" y="116713"/>
                </a:lnTo>
                <a:lnTo>
                  <a:pt x="207899" y="114554"/>
                </a:lnTo>
                <a:lnTo>
                  <a:pt x="212599" y="110236"/>
                </a:lnTo>
                <a:lnTo>
                  <a:pt x="219584" y="105918"/>
                </a:lnTo>
                <a:lnTo>
                  <a:pt x="205487" y="103758"/>
                </a:lnTo>
                <a:lnTo>
                  <a:pt x="196216" y="99440"/>
                </a:lnTo>
                <a:lnTo>
                  <a:pt x="200914" y="92963"/>
                </a:lnTo>
                <a:lnTo>
                  <a:pt x="210186" y="88645"/>
                </a:lnTo>
                <a:lnTo>
                  <a:pt x="221869" y="86487"/>
                </a:lnTo>
                <a:lnTo>
                  <a:pt x="231268" y="86487"/>
                </a:lnTo>
                <a:lnTo>
                  <a:pt x="252223" y="84327"/>
                </a:lnTo>
                <a:lnTo>
                  <a:pt x="275591" y="84327"/>
                </a:lnTo>
                <a:lnTo>
                  <a:pt x="282575" y="82169"/>
                </a:lnTo>
                <a:lnTo>
                  <a:pt x="291974" y="80009"/>
                </a:lnTo>
                <a:lnTo>
                  <a:pt x="305943" y="75692"/>
                </a:lnTo>
                <a:lnTo>
                  <a:pt x="319913" y="69214"/>
                </a:lnTo>
                <a:lnTo>
                  <a:pt x="331598" y="60451"/>
                </a:lnTo>
                <a:lnTo>
                  <a:pt x="345694" y="56133"/>
                </a:lnTo>
                <a:lnTo>
                  <a:pt x="357379" y="49656"/>
                </a:lnTo>
                <a:lnTo>
                  <a:pt x="364363" y="47498"/>
                </a:lnTo>
                <a:lnTo>
                  <a:pt x="371349" y="45338"/>
                </a:lnTo>
                <a:lnTo>
                  <a:pt x="385318" y="41020"/>
                </a:lnTo>
                <a:lnTo>
                  <a:pt x="397003" y="41020"/>
                </a:lnTo>
                <a:lnTo>
                  <a:pt x="415672" y="38862"/>
                </a:lnTo>
                <a:lnTo>
                  <a:pt x="429768" y="36702"/>
                </a:lnTo>
                <a:lnTo>
                  <a:pt x="439039" y="32384"/>
                </a:lnTo>
                <a:lnTo>
                  <a:pt x="492761" y="32384"/>
                </a:lnTo>
                <a:lnTo>
                  <a:pt x="490474" y="47498"/>
                </a:lnTo>
                <a:lnTo>
                  <a:pt x="502159" y="49656"/>
                </a:lnTo>
                <a:lnTo>
                  <a:pt x="516129" y="47498"/>
                </a:lnTo>
                <a:lnTo>
                  <a:pt x="541910" y="41020"/>
                </a:lnTo>
                <a:lnTo>
                  <a:pt x="569849" y="36702"/>
                </a:lnTo>
                <a:lnTo>
                  <a:pt x="581534" y="34544"/>
                </a:lnTo>
                <a:lnTo>
                  <a:pt x="595504" y="32384"/>
                </a:lnTo>
                <a:lnTo>
                  <a:pt x="602616" y="32384"/>
                </a:lnTo>
                <a:lnTo>
                  <a:pt x="607187" y="30225"/>
                </a:lnTo>
                <a:lnTo>
                  <a:pt x="616586" y="28067"/>
                </a:lnTo>
                <a:lnTo>
                  <a:pt x="653924" y="8636"/>
                </a:lnTo>
                <a:lnTo>
                  <a:pt x="761366" y="8636"/>
                </a:lnTo>
                <a:lnTo>
                  <a:pt x="763779" y="12954"/>
                </a:lnTo>
                <a:lnTo>
                  <a:pt x="770763" y="12954"/>
                </a:lnTo>
                <a:lnTo>
                  <a:pt x="773049" y="17271"/>
                </a:lnTo>
                <a:lnTo>
                  <a:pt x="777749" y="17271"/>
                </a:lnTo>
                <a:lnTo>
                  <a:pt x="789432" y="17271"/>
                </a:lnTo>
                <a:lnTo>
                  <a:pt x="801117" y="12954"/>
                </a:lnTo>
                <a:lnTo>
                  <a:pt x="831469" y="8636"/>
                </a:lnTo>
                <a:lnTo>
                  <a:pt x="861823" y="0"/>
                </a:lnTo>
                <a:lnTo>
                  <a:pt x="875793" y="0"/>
                </a:lnTo>
                <a:lnTo>
                  <a:pt x="885191" y="0"/>
                </a:lnTo>
                <a:lnTo>
                  <a:pt x="894462" y="0"/>
                </a:lnTo>
                <a:lnTo>
                  <a:pt x="901574" y="0"/>
                </a:lnTo>
                <a:lnTo>
                  <a:pt x="908559" y="0"/>
                </a:lnTo>
                <a:lnTo>
                  <a:pt x="913257" y="2158"/>
                </a:lnTo>
                <a:lnTo>
                  <a:pt x="917830" y="4318"/>
                </a:lnTo>
                <a:lnTo>
                  <a:pt x="924942" y="8636"/>
                </a:lnTo>
                <a:lnTo>
                  <a:pt x="924942" y="12954"/>
                </a:lnTo>
                <a:lnTo>
                  <a:pt x="929513" y="19431"/>
                </a:lnTo>
                <a:lnTo>
                  <a:pt x="1018287" y="19431"/>
                </a:lnTo>
                <a:lnTo>
                  <a:pt x="1022986" y="17271"/>
                </a:lnTo>
                <a:lnTo>
                  <a:pt x="1027685" y="12954"/>
                </a:lnTo>
                <a:lnTo>
                  <a:pt x="1032256" y="10794"/>
                </a:lnTo>
                <a:lnTo>
                  <a:pt x="1034669" y="10794"/>
                </a:lnTo>
                <a:lnTo>
                  <a:pt x="1046354" y="10794"/>
                </a:lnTo>
                <a:lnTo>
                  <a:pt x="1058037" y="10794"/>
                </a:lnTo>
                <a:lnTo>
                  <a:pt x="1074293" y="12954"/>
                </a:lnTo>
                <a:lnTo>
                  <a:pt x="1095375" y="12954"/>
                </a:lnTo>
                <a:lnTo>
                  <a:pt x="1116330" y="19431"/>
                </a:lnTo>
                <a:lnTo>
                  <a:pt x="1128014" y="19431"/>
                </a:lnTo>
                <a:lnTo>
                  <a:pt x="1137412" y="19431"/>
                </a:lnTo>
                <a:lnTo>
                  <a:pt x="1137412" y="36702"/>
                </a:lnTo>
                <a:lnTo>
                  <a:pt x="1039368" y="36702"/>
                </a:lnTo>
                <a:lnTo>
                  <a:pt x="1039368" y="41020"/>
                </a:lnTo>
                <a:lnTo>
                  <a:pt x="1107060" y="41020"/>
                </a:lnTo>
                <a:lnTo>
                  <a:pt x="1107060" y="36702"/>
                </a:lnTo>
                <a:lnTo>
                  <a:pt x="1123443" y="36702"/>
                </a:lnTo>
                <a:lnTo>
                  <a:pt x="1121030" y="41020"/>
                </a:lnTo>
                <a:lnTo>
                  <a:pt x="1116330" y="41020"/>
                </a:lnTo>
                <a:lnTo>
                  <a:pt x="1111759" y="45338"/>
                </a:lnTo>
                <a:lnTo>
                  <a:pt x="1107060" y="47498"/>
                </a:lnTo>
                <a:lnTo>
                  <a:pt x="1326643" y="47498"/>
                </a:lnTo>
                <a:lnTo>
                  <a:pt x="1324230" y="56133"/>
                </a:lnTo>
                <a:lnTo>
                  <a:pt x="1319530" y="62611"/>
                </a:lnTo>
                <a:lnTo>
                  <a:pt x="1312545" y="64769"/>
                </a:lnTo>
                <a:lnTo>
                  <a:pt x="1305561" y="67056"/>
                </a:lnTo>
                <a:lnTo>
                  <a:pt x="1289178" y="67056"/>
                </a:lnTo>
                <a:lnTo>
                  <a:pt x="1279906" y="67056"/>
                </a:lnTo>
                <a:lnTo>
                  <a:pt x="1270509" y="67056"/>
                </a:lnTo>
                <a:lnTo>
                  <a:pt x="1258824" y="71374"/>
                </a:lnTo>
                <a:lnTo>
                  <a:pt x="1247141" y="71374"/>
                </a:lnTo>
                <a:lnTo>
                  <a:pt x="1226186" y="80009"/>
                </a:lnTo>
                <a:lnTo>
                  <a:pt x="1202818" y="86487"/>
                </a:lnTo>
                <a:lnTo>
                  <a:pt x="1188848" y="90805"/>
                </a:lnTo>
                <a:lnTo>
                  <a:pt x="1177163" y="92963"/>
                </a:lnTo>
                <a:lnTo>
                  <a:pt x="1188848" y="92963"/>
                </a:lnTo>
                <a:lnTo>
                  <a:pt x="1186435" y="95123"/>
                </a:lnTo>
                <a:lnTo>
                  <a:pt x="1184149" y="97281"/>
                </a:lnTo>
                <a:lnTo>
                  <a:pt x="1172464" y="99440"/>
                </a:lnTo>
                <a:lnTo>
                  <a:pt x="1158494" y="99440"/>
                </a:lnTo>
                <a:lnTo>
                  <a:pt x="1163067" y="110236"/>
                </a:lnTo>
                <a:lnTo>
                  <a:pt x="1144398" y="121031"/>
                </a:lnTo>
                <a:lnTo>
                  <a:pt x="1125729" y="127507"/>
                </a:lnTo>
                <a:lnTo>
                  <a:pt x="1121030" y="136144"/>
                </a:lnTo>
                <a:lnTo>
                  <a:pt x="1116330" y="138302"/>
                </a:lnTo>
                <a:lnTo>
                  <a:pt x="1111759" y="140462"/>
                </a:lnTo>
                <a:lnTo>
                  <a:pt x="1107060" y="149098"/>
                </a:lnTo>
                <a:lnTo>
                  <a:pt x="1102361" y="157733"/>
                </a:lnTo>
                <a:lnTo>
                  <a:pt x="1104774" y="157733"/>
                </a:lnTo>
                <a:lnTo>
                  <a:pt x="1111759" y="157733"/>
                </a:lnTo>
                <a:lnTo>
                  <a:pt x="1123443" y="155575"/>
                </a:lnTo>
                <a:lnTo>
                  <a:pt x="1135126" y="149098"/>
                </a:lnTo>
                <a:lnTo>
                  <a:pt x="1146811" y="149098"/>
                </a:lnTo>
                <a:lnTo>
                  <a:pt x="1149097" y="149098"/>
                </a:lnTo>
                <a:lnTo>
                  <a:pt x="1149097" y="157733"/>
                </a:lnTo>
                <a:lnTo>
                  <a:pt x="1149097" y="162051"/>
                </a:lnTo>
                <a:lnTo>
                  <a:pt x="1149097" y="164211"/>
                </a:lnTo>
                <a:lnTo>
                  <a:pt x="1153795" y="166369"/>
                </a:lnTo>
                <a:lnTo>
                  <a:pt x="1156081" y="166369"/>
                </a:lnTo>
                <a:lnTo>
                  <a:pt x="1156081" y="168529"/>
                </a:lnTo>
                <a:lnTo>
                  <a:pt x="1163067" y="170688"/>
                </a:lnTo>
                <a:lnTo>
                  <a:pt x="1172464" y="175006"/>
                </a:lnTo>
                <a:lnTo>
                  <a:pt x="1179449" y="181482"/>
                </a:lnTo>
                <a:lnTo>
                  <a:pt x="1174750" y="183642"/>
                </a:lnTo>
                <a:lnTo>
                  <a:pt x="1167766" y="185800"/>
                </a:lnTo>
                <a:lnTo>
                  <a:pt x="1163067" y="185800"/>
                </a:lnTo>
                <a:lnTo>
                  <a:pt x="1156081" y="187959"/>
                </a:lnTo>
                <a:lnTo>
                  <a:pt x="1139699" y="187959"/>
                </a:lnTo>
                <a:lnTo>
                  <a:pt x="1125729" y="192277"/>
                </a:lnTo>
                <a:lnTo>
                  <a:pt x="1109345" y="192277"/>
                </a:lnTo>
                <a:lnTo>
                  <a:pt x="1095375" y="192277"/>
                </a:lnTo>
                <a:lnTo>
                  <a:pt x="1093089" y="194437"/>
                </a:lnTo>
                <a:lnTo>
                  <a:pt x="1085978" y="196595"/>
                </a:lnTo>
                <a:lnTo>
                  <a:pt x="1085978" y="201040"/>
                </a:lnTo>
                <a:lnTo>
                  <a:pt x="1083692" y="205358"/>
                </a:lnTo>
                <a:lnTo>
                  <a:pt x="1090676" y="207518"/>
                </a:lnTo>
                <a:lnTo>
                  <a:pt x="1104774" y="207518"/>
                </a:lnTo>
                <a:lnTo>
                  <a:pt x="1128014" y="211836"/>
                </a:lnTo>
                <a:lnTo>
                  <a:pt x="1128014" y="213994"/>
                </a:lnTo>
                <a:lnTo>
                  <a:pt x="1132713" y="213994"/>
                </a:lnTo>
                <a:lnTo>
                  <a:pt x="1132713" y="220471"/>
                </a:lnTo>
                <a:lnTo>
                  <a:pt x="1139699" y="229107"/>
                </a:lnTo>
                <a:lnTo>
                  <a:pt x="1149097" y="235584"/>
                </a:lnTo>
                <a:lnTo>
                  <a:pt x="1160780" y="235584"/>
                </a:lnTo>
                <a:lnTo>
                  <a:pt x="1153795" y="244220"/>
                </a:lnTo>
                <a:lnTo>
                  <a:pt x="1142112" y="250698"/>
                </a:lnTo>
                <a:lnTo>
                  <a:pt x="1132713" y="250698"/>
                </a:lnTo>
                <a:lnTo>
                  <a:pt x="1123443" y="250698"/>
                </a:lnTo>
                <a:lnTo>
                  <a:pt x="1097662" y="250698"/>
                </a:lnTo>
                <a:lnTo>
                  <a:pt x="1104774" y="250698"/>
                </a:lnTo>
                <a:lnTo>
                  <a:pt x="1111759" y="250698"/>
                </a:lnTo>
                <a:lnTo>
                  <a:pt x="1121030" y="257175"/>
                </a:lnTo>
                <a:lnTo>
                  <a:pt x="1116330" y="261493"/>
                </a:lnTo>
                <a:lnTo>
                  <a:pt x="1109345" y="263651"/>
                </a:lnTo>
                <a:lnTo>
                  <a:pt x="1104774" y="265811"/>
                </a:lnTo>
                <a:lnTo>
                  <a:pt x="1095375" y="265811"/>
                </a:lnTo>
                <a:lnTo>
                  <a:pt x="1081405" y="265811"/>
                </a:lnTo>
                <a:lnTo>
                  <a:pt x="1065023" y="265811"/>
                </a:lnTo>
                <a:lnTo>
                  <a:pt x="1074293" y="272288"/>
                </a:lnTo>
                <a:lnTo>
                  <a:pt x="1083692" y="278764"/>
                </a:lnTo>
                <a:lnTo>
                  <a:pt x="1090676" y="283082"/>
                </a:lnTo>
                <a:lnTo>
                  <a:pt x="1093089" y="287400"/>
                </a:lnTo>
                <a:lnTo>
                  <a:pt x="1095375" y="293877"/>
                </a:lnTo>
                <a:lnTo>
                  <a:pt x="1009016" y="293877"/>
                </a:lnTo>
                <a:lnTo>
                  <a:pt x="1013587" y="300355"/>
                </a:lnTo>
                <a:lnTo>
                  <a:pt x="1016000" y="300355"/>
                </a:lnTo>
                <a:lnTo>
                  <a:pt x="1020573" y="302513"/>
                </a:lnTo>
                <a:lnTo>
                  <a:pt x="1029970" y="306831"/>
                </a:lnTo>
                <a:lnTo>
                  <a:pt x="1039368" y="311150"/>
                </a:lnTo>
                <a:lnTo>
                  <a:pt x="1046354" y="313308"/>
                </a:lnTo>
                <a:lnTo>
                  <a:pt x="1053338" y="317626"/>
                </a:lnTo>
                <a:lnTo>
                  <a:pt x="1058037" y="321944"/>
                </a:lnTo>
                <a:lnTo>
                  <a:pt x="1060324" y="321944"/>
                </a:lnTo>
                <a:lnTo>
                  <a:pt x="1060324" y="328421"/>
                </a:lnTo>
                <a:lnTo>
                  <a:pt x="1060324" y="335025"/>
                </a:lnTo>
                <a:lnTo>
                  <a:pt x="1058037" y="339344"/>
                </a:lnTo>
                <a:lnTo>
                  <a:pt x="1055624" y="341502"/>
                </a:lnTo>
                <a:lnTo>
                  <a:pt x="1053338" y="343662"/>
                </a:lnTo>
                <a:lnTo>
                  <a:pt x="1048639" y="345820"/>
                </a:lnTo>
                <a:lnTo>
                  <a:pt x="1039368" y="343662"/>
                </a:lnTo>
                <a:lnTo>
                  <a:pt x="1032256" y="341502"/>
                </a:lnTo>
                <a:lnTo>
                  <a:pt x="1018287" y="328421"/>
                </a:lnTo>
                <a:lnTo>
                  <a:pt x="1009016" y="324104"/>
                </a:lnTo>
                <a:lnTo>
                  <a:pt x="1001904" y="321944"/>
                </a:lnTo>
                <a:lnTo>
                  <a:pt x="992632" y="317626"/>
                </a:lnTo>
                <a:lnTo>
                  <a:pt x="980949" y="317626"/>
                </a:lnTo>
                <a:lnTo>
                  <a:pt x="983235" y="321944"/>
                </a:lnTo>
                <a:lnTo>
                  <a:pt x="987934" y="321944"/>
                </a:lnTo>
                <a:lnTo>
                  <a:pt x="999618" y="328421"/>
                </a:lnTo>
                <a:lnTo>
                  <a:pt x="1027685" y="339344"/>
                </a:lnTo>
                <a:lnTo>
                  <a:pt x="1039368" y="345820"/>
                </a:lnTo>
                <a:lnTo>
                  <a:pt x="1051053" y="352298"/>
                </a:lnTo>
                <a:lnTo>
                  <a:pt x="1055624" y="356615"/>
                </a:lnTo>
                <a:lnTo>
                  <a:pt x="1058037" y="360933"/>
                </a:lnTo>
                <a:lnTo>
                  <a:pt x="1060324" y="365251"/>
                </a:lnTo>
                <a:lnTo>
                  <a:pt x="1060324" y="371729"/>
                </a:lnTo>
                <a:lnTo>
                  <a:pt x="1060324" y="378206"/>
                </a:lnTo>
                <a:lnTo>
                  <a:pt x="1058037" y="386842"/>
                </a:lnTo>
                <a:lnTo>
                  <a:pt x="1053338" y="391159"/>
                </a:lnTo>
                <a:lnTo>
                  <a:pt x="1048639" y="395477"/>
                </a:lnTo>
                <a:lnTo>
                  <a:pt x="1041655" y="397637"/>
                </a:lnTo>
                <a:lnTo>
                  <a:pt x="1034669" y="399795"/>
                </a:lnTo>
                <a:lnTo>
                  <a:pt x="1022986" y="399795"/>
                </a:lnTo>
                <a:lnTo>
                  <a:pt x="1013587" y="399795"/>
                </a:lnTo>
                <a:lnTo>
                  <a:pt x="1006603" y="399795"/>
                </a:lnTo>
                <a:lnTo>
                  <a:pt x="999618" y="397637"/>
                </a:lnTo>
                <a:lnTo>
                  <a:pt x="992632" y="395477"/>
                </a:lnTo>
                <a:lnTo>
                  <a:pt x="987934" y="389000"/>
                </a:lnTo>
                <a:lnTo>
                  <a:pt x="985648" y="382524"/>
                </a:lnTo>
                <a:lnTo>
                  <a:pt x="983235" y="378206"/>
                </a:lnTo>
                <a:lnTo>
                  <a:pt x="983235" y="367411"/>
                </a:lnTo>
                <a:lnTo>
                  <a:pt x="964566" y="367411"/>
                </a:lnTo>
                <a:lnTo>
                  <a:pt x="955294" y="365251"/>
                </a:lnTo>
                <a:lnTo>
                  <a:pt x="948182" y="363093"/>
                </a:lnTo>
                <a:lnTo>
                  <a:pt x="915543" y="356615"/>
                </a:lnTo>
                <a:lnTo>
                  <a:pt x="938912" y="363093"/>
                </a:lnTo>
                <a:lnTo>
                  <a:pt x="959867" y="371729"/>
                </a:lnTo>
                <a:lnTo>
                  <a:pt x="957580" y="378206"/>
                </a:lnTo>
                <a:lnTo>
                  <a:pt x="950595" y="382524"/>
                </a:lnTo>
                <a:lnTo>
                  <a:pt x="945897" y="386842"/>
                </a:lnTo>
                <a:lnTo>
                  <a:pt x="938912" y="389000"/>
                </a:lnTo>
                <a:lnTo>
                  <a:pt x="938912" y="393319"/>
                </a:lnTo>
                <a:lnTo>
                  <a:pt x="941198" y="399795"/>
                </a:lnTo>
                <a:lnTo>
                  <a:pt x="948182" y="406273"/>
                </a:lnTo>
                <a:lnTo>
                  <a:pt x="959867" y="408431"/>
                </a:lnTo>
                <a:lnTo>
                  <a:pt x="971550" y="410590"/>
                </a:lnTo>
                <a:lnTo>
                  <a:pt x="987934" y="410590"/>
                </a:lnTo>
                <a:lnTo>
                  <a:pt x="1001904" y="414908"/>
                </a:lnTo>
                <a:lnTo>
                  <a:pt x="1032256" y="410590"/>
                </a:lnTo>
                <a:lnTo>
                  <a:pt x="1032256" y="41490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8" name="Freeform 708"/>
          <p:cNvSpPr/>
          <p:nvPr/>
        </p:nvSpPr>
        <p:spPr>
          <a:xfrm>
            <a:off x="4126991" y="1120141"/>
            <a:ext cx="1326643" cy="788796"/>
          </a:xfrm>
          <a:custGeom>
            <a:avLst/>
            <a:gdLst/>
            <a:ahLst/>
            <a:cxnLst/>
            <a:rect l="0" t="0" r="0" b="0"/>
            <a:pathLst>
              <a:path w="1326643" h="788796">
                <a:moveTo>
                  <a:pt x="1032256" y="414908"/>
                </a:moveTo>
                <a:lnTo>
                  <a:pt x="1006603" y="427863"/>
                </a:lnTo>
                <a:lnTo>
                  <a:pt x="978536" y="438657"/>
                </a:lnTo>
                <a:lnTo>
                  <a:pt x="950595" y="451612"/>
                </a:lnTo>
                <a:lnTo>
                  <a:pt x="920243" y="462533"/>
                </a:lnTo>
                <a:lnTo>
                  <a:pt x="906145" y="466851"/>
                </a:lnTo>
                <a:lnTo>
                  <a:pt x="887476" y="473329"/>
                </a:lnTo>
                <a:lnTo>
                  <a:pt x="857124" y="477646"/>
                </a:lnTo>
                <a:lnTo>
                  <a:pt x="824485" y="484124"/>
                </a:lnTo>
                <a:lnTo>
                  <a:pt x="794131" y="484124"/>
                </a:lnTo>
                <a:lnTo>
                  <a:pt x="787019" y="481964"/>
                </a:lnTo>
                <a:lnTo>
                  <a:pt x="780035" y="477646"/>
                </a:lnTo>
                <a:lnTo>
                  <a:pt x="770763" y="469011"/>
                </a:lnTo>
                <a:lnTo>
                  <a:pt x="768350" y="477646"/>
                </a:lnTo>
                <a:lnTo>
                  <a:pt x="761366" y="486282"/>
                </a:lnTo>
                <a:lnTo>
                  <a:pt x="752094" y="503555"/>
                </a:lnTo>
                <a:lnTo>
                  <a:pt x="747395" y="512190"/>
                </a:lnTo>
                <a:lnTo>
                  <a:pt x="737998" y="516508"/>
                </a:lnTo>
                <a:lnTo>
                  <a:pt x="719329" y="531621"/>
                </a:lnTo>
                <a:lnTo>
                  <a:pt x="700660" y="542417"/>
                </a:lnTo>
                <a:lnTo>
                  <a:pt x="691262" y="544575"/>
                </a:lnTo>
                <a:lnTo>
                  <a:pt x="684276" y="551052"/>
                </a:lnTo>
                <a:lnTo>
                  <a:pt x="672593" y="553212"/>
                </a:lnTo>
                <a:lnTo>
                  <a:pt x="660909" y="555370"/>
                </a:lnTo>
                <a:lnTo>
                  <a:pt x="653924" y="557530"/>
                </a:lnTo>
                <a:lnTo>
                  <a:pt x="642239" y="557530"/>
                </a:lnTo>
                <a:lnTo>
                  <a:pt x="637668" y="557530"/>
                </a:lnTo>
                <a:lnTo>
                  <a:pt x="632968" y="559688"/>
                </a:lnTo>
                <a:lnTo>
                  <a:pt x="623570" y="566165"/>
                </a:lnTo>
                <a:lnTo>
                  <a:pt x="621285" y="566165"/>
                </a:lnTo>
                <a:lnTo>
                  <a:pt x="616586" y="570483"/>
                </a:lnTo>
                <a:lnTo>
                  <a:pt x="607187" y="572643"/>
                </a:lnTo>
                <a:lnTo>
                  <a:pt x="604901" y="572643"/>
                </a:lnTo>
                <a:lnTo>
                  <a:pt x="576835" y="572643"/>
                </a:lnTo>
                <a:lnTo>
                  <a:pt x="565150" y="572643"/>
                </a:lnTo>
                <a:lnTo>
                  <a:pt x="548894" y="576961"/>
                </a:lnTo>
                <a:lnTo>
                  <a:pt x="541910" y="579119"/>
                </a:lnTo>
                <a:lnTo>
                  <a:pt x="534798" y="581279"/>
                </a:lnTo>
                <a:lnTo>
                  <a:pt x="530225" y="583438"/>
                </a:lnTo>
                <a:lnTo>
                  <a:pt x="530225" y="585596"/>
                </a:lnTo>
                <a:lnTo>
                  <a:pt x="530225" y="589914"/>
                </a:lnTo>
                <a:lnTo>
                  <a:pt x="530225" y="592074"/>
                </a:lnTo>
                <a:lnTo>
                  <a:pt x="530225" y="594359"/>
                </a:lnTo>
                <a:lnTo>
                  <a:pt x="532512" y="600837"/>
                </a:lnTo>
                <a:lnTo>
                  <a:pt x="534798" y="602995"/>
                </a:lnTo>
                <a:lnTo>
                  <a:pt x="539497" y="609473"/>
                </a:lnTo>
                <a:lnTo>
                  <a:pt x="532512" y="613790"/>
                </a:lnTo>
                <a:lnTo>
                  <a:pt x="530225" y="615950"/>
                </a:lnTo>
                <a:lnTo>
                  <a:pt x="527812" y="615950"/>
                </a:lnTo>
                <a:lnTo>
                  <a:pt x="523113" y="609473"/>
                </a:lnTo>
                <a:lnTo>
                  <a:pt x="523113" y="633221"/>
                </a:lnTo>
                <a:lnTo>
                  <a:pt x="513843" y="644017"/>
                </a:lnTo>
                <a:lnTo>
                  <a:pt x="506857" y="650494"/>
                </a:lnTo>
                <a:lnTo>
                  <a:pt x="497460" y="659130"/>
                </a:lnTo>
                <a:lnTo>
                  <a:pt x="485775" y="665606"/>
                </a:lnTo>
                <a:lnTo>
                  <a:pt x="476505" y="672083"/>
                </a:lnTo>
                <a:lnTo>
                  <a:pt x="467106" y="680719"/>
                </a:lnTo>
                <a:lnTo>
                  <a:pt x="462407" y="682879"/>
                </a:lnTo>
                <a:lnTo>
                  <a:pt x="457709" y="689356"/>
                </a:lnTo>
                <a:lnTo>
                  <a:pt x="455423" y="695832"/>
                </a:lnTo>
                <a:lnTo>
                  <a:pt x="450724" y="702309"/>
                </a:lnTo>
                <a:lnTo>
                  <a:pt x="448437" y="708787"/>
                </a:lnTo>
                <a:lnTo>
                  <a:pt x="446151" y="710945"/>
                </a:lnTo>
                <a:lnTo>
                  <a:pt x="439039" y="717423"/>
                </a:lnTo>
                <a:lnTo>
                  <a:pt x="434468" y="721740"/>
                </a:lnTo>
                <a:lnTo>
                  <a:pt x="429768" y="723900"/>
                </a:lnTo>
                <a:lnTo>
                  <a:pt x="427355" y="728344"/>
                </a:lnTo>
                <a:lnTo>
                  <a:pt x="422784" y="736981"/>
                </a:lnTo>
                <a:lnTo>
                  <a:pt x="420370" y="745617"/>
                </a:lnTo>
                <a:lnTo>
                  <a:pt x="413386" y="765048"/>
                </a:lnTo>
                <a:lnTo>
                  <a:pt x="408687" y="773683"/>
                </a:lnTo>
                <a:lnTo>
                  <a:pt x="403987" y="778001"/>
                </a:lnTo>
                <a:lnTo>
                  <a:pt x="399416" y="780161"/>
                </a:lnTo>
                <a:lnTo>
                  <a:pt x="390018" y="786638"/>
                </a:lnTo>
                <a:lnTo>
                  <a:pt x="385318" y="786638"/>
                </a:lnTo>
                <a:lnTo>
                  <a:pt x="376048" y="788796"/>
                </a:lnTo>
                <a:lnTo>
                  <a:pt x="371349" y="786638"/>
                </a:lnTo>
                <a:lnTo>
                  <a:pt x="364363" y="786638"/>
                </a:lnTo>
                <a:lnTo>
                  <a:pt x="361950" y="784479"/>
                </a:lnTo>
                <a:lnTo>
                  <a:pt x="354966" y="782319"/>
                </a:lnTo>
                <a:lnTo>
                  <a:pt x="350393" y="775843"/>
                </a:lnTo>
                <a:lnTo>
                  <a:pt x="343281" y="769365"/>
                </a:lnTo>
                <a:lnTo>
                  <a:pt x="336297" y="765048"/>
                </a:lnTo>
                <a:lnTo>
                  <a:pt x="331598" y="758570"/>
                </a:lnTo>
                <a:lnTo>
                  <a:pt x="319913" y="754252"/>
                </a:lnTo>
                <a:lnTo>
                  <a:pt x="315342" y="754252"/>
                </a:lnTo>
                <a:lnTo>
                  <a:pt x="305943" y="752094"/>
                </a:lnTo>
                <a:lnTo>
                  <a:pt x="298959" y="752094"/>
                </a:lnTo>
                <a:lnTo>
                  <a:pt x="294260" y="749934"/>
                </a:lnTo>
                <a:lnTo>
                  <a:pt x="289561" y="747775"/>
                </a:lnTo>
                <a:lnTo>
                  <a:pt x="284988" y="745617"/>
                </a:lnTo>
                <a:lnTo>
                  <a:pt x="282575" y="736981"/>
                </a:lnTo>
                <a:lnTo>
                  <a:pt x="280289" y="734821"/>
                </a:lnTo>
                <a:lnTo>
                  <a:pt x="277876" y="728344"/>
                </a:lnTo>
                <a:lnTo>
                  <a:pt x="277876" y="721740"/>
                </a:lnTo>
                <a:lnTo>
                  <a:pt x="275591" y="717423"/>
                </a:lnTo>
                <a:lnTo>
                  <a:pt x="273305" y="710945"/>
                </a:lnTo>
                <a:lnTo>
                  <a:pt x="268605" y="704469"/>
                </a:lnTo>
                <a:lnTo>
                  <a:pt x="261620" y="700150"/>
                </a:lnTo>
                <a:lnTo>
                  <a:pt x="261620" y="695832"/>
                </a:lnTo>
                <a:lnTo>
                  <a:pt x="259207" y="689356"/>
                </a:lnTo>
                <a:lnTo>
                  <a:pt x="261620" y="680719"/>
                </a:lnTo>
                <a:lnTo>
                  <a:pt x="252223" y="680719"/>
                </a:lnTo>
                <a:lnTo>
                  <a:pt x="249937" y="678561"/>
                </a:lnTo>
                <a:lnTo>
                  <a:pt x="247524" y="676401"/>
                </a:lnTo>
                <a:lnTo>
                  <a:pt x="242951" y="669925"/>
                </a:lnTo>
                <a:lnTo>
                  <a:pt x="238253" y="663448"/>
                </a:lnTo>
                <a:lnTo>
                  <a:pt x="238253" y="656970"/>
                </a:lnTo>
                <a:lnTo>
                  <a:pt x="235839" y="648334"/>
                </a:lnTo>
                <a:lnTo>
                  <a:pt x="235839" y="635381"/>
                </a:lnTo>
                <a:lnTo>
                  <a:pt x="242951" y="633221"/>
                </a:lnTo>
                <a:lnTo>
                  <a:pt x="252223" y="631063"/>
                </a:lnTo>
                <a:lnTo>
                  <a:pt x="259207" y="624586"/>
                </a:lnTo>
                <a:lnTo>
                  <a:pt x="261620" y="622426"/>
                </a:lnTo>
                <a:lnTo>
                  <a:pt x="252223" y="622426"/>
                </a:lnTo>
                <a:lnTo>
                  <a:pt x="245237" y="622426"/>
                </a:lnTo>
                <a:lnTo>
                  <a:pt x="240538" y="622426"/>
                </a:lnTo>
                <a:lnTo>
                  <a:pt x="235839" y="622426"/>
                </a:lnTo>
                <a:lnTo>
                  <a:pt x="231268" y="618108"/>
                </a:lnTo>
                <a:lnTo>
                  <a:pt x="228855" y="615950"/>
                </a:lnTo>
                <a:lnTo>
                  <a:pt x="228855" y="609473"/>
                </a:lnTo>
                <a:lnTo>
                  <a:pt x="231268" y="600837"/>
                </a:lnTo>
                <a:lnTo>
                  <a:pt x="231268" y="592074"/>
                </a:lnTo>
                <a:lnTo>
                  <a:pt x="231268" y="589914"/>
                </a:lnTo>
                <a:lnTo>
                  <a:pt x="228855" y="585596"/>
                </a:lnTo>
                <a:lnTo>
                  <a:pt x="238253" y="583438"/>
                </a:lnTo>
                <a:lnTo>
                  <a:pt x="245237" y="581279"/>
                </a:lnTo>
                <a:lnTo>
                  <a:pt x="252223" y="579119"/>
                </a:lnTo>
                <a:lnTo>
                  <a:pt x="256922" y="574801"/>
                </a:lnTo>
                <a:lnTo>
                  <a:pt x="252223" y="572643"/>
                </a:lnTo>
                <a:lnTo>
                  <a:pt x="245237" y="570483"/>
                </a:lnTo>
                <a:lnTo>
                  <a:pt x="235839" y="566165"/>
                </a:lnTo>
                <a:lnTo>
                  <a:pt x="221869" y="564006"/>
                </a:lnTo>
                <a:lnTo>
                  <a:pt x="210186" y="559688"/>
                </a:lnTo>
                <a:lnTo>
                  <a:pt x="238253" y="551052"/>
                </a:lnTo>
                <a:lnTo>
                  <a:pt x="249937" y="544575"/>
                </a:lnTo>
                <a:lnTo>
                  <a:pt x="261620" y="542417"/>
                </a:lnTo>
                <a:lnTo>
                  <a:pt x="238253" y="540257"/>
                </a:lnTo>
                <a:lnTo>
                  <a:pt x="231268" y="540257"/>
                </a:lnTo>
                <a:lnTo>
                  <a:pt x="221869" y="542417"/>
                </a:lnTo>
                <a:lnTo>
                  <a:pt x="221869" y="533781"/>
                </a:lnTo>
                <a:lnTo>
                  <a:pt x="226568" y="527304"/>
                </a:lnTo>
                <a:lnTo>
                  <a:pt x="228855" y="522986"/>
                </a:lnTo>
                <a:lnTo>
                  <a:pt x="231268" y="514350"/>
                </a:lnTo>
                <a:lnTo>
                  <a:pt x="240538" y="505713"/>
                </a:lnTo>
                <a:lnTo>
                  <a:pt x="247524" y="501395"/>
                </a:lnTo>
                <a:lnTo>
                  <a:pt x="252223" y="497077"/>
                </a:lnTo>
                <a:lnTo>
                  <a:pt x="263906" y="492759"/>
                </a:lnTo>
                <a:lnTo>
                  <a:pt x="277876" y="486282"/>
                </a:lnTo>
                <a:lnTo>
                  <a:pt x="289561" y="481964"/>
                </a:lnTo>
                <a:lnTo>
                  <a:pt x="298959" y="477646"/>
                </a:lnTo>
                <a:lnTo>
                  <a:pt x="305943" y="473329"/>
                </a:lnTo>
                <a:lnTo>
                  <a:pt x="310643" y="466851"/>
                </a:lnTo>
                <a:lnTo>
                  <a:pt x="315342" y="458088"/>
                </a:lnTo>
                <a:lnTo>
                  <a:pt x="322326" y="451612"/>
                </a:lnTo>
                <a:lnTo>
                  <a:pt x="327025" y="436499"/>
                </a:lnTo>
                <a:lnTo>
                  <a:pt x="334011" y="421386"/>
                </a:lnTo>
                <a:lnTo>
                  <a:pt x="327025" y="417068"/>
                </a:lnTo>
                <a:lnTo>
                  <a:pt x="319913" y="414908"/>
                </a:lnTo>
                <a:lnTo>
                  <a:pt x="312929" y="414908"/>
                </a:lnTo>
                <a:lnTo>
                  <a:pt x="303657" y="410590"/>
                </a:lnTo>
                <a:lnTo>
                  <a:pt x="289561" y="410590"/>
                </a:lnTo>
                <a:lnTo>
                  <a:pt x="277876" y="414908"/>
                </a:lnTo>
                <a:lnTo>
                  <a:pt x="282575" y="414908"/>
                </a:lnTo>
                <a:lnTo>
                  <a:pt x="289561" y="417068"/>
                </a:lnTo>
                <a:lnTo>
                  <a:pt x="298959" y="419226"/>
                </a:lnTo>
                <a:lnTo>
                  <a:pt x="298959" y="425704"/>
                </a:lnTo>
                <a:lnTo>
                  <a:pt x="291974" y="430021"/>
                </a:lnTo>
                <a:lnTo>
                  <a:pt x="291974" y="436499"/>
                </a:lnTo>
                <a:lnTo>
                  <a:pt x="287274" y="436499"/>
                </a:lnTo>
                <a:lnTo>
                  <a:pt x="282575" y="438657"/>
                </a:lnTo>
                <a:lnTo>
                  <a:pt x="277876" y="438657"/>
                </a:lnTo>
                <a:lnTo>
                  <a:pt x="263906" y="438657"/>
                </a:lnTo>
                <a:lnTo>
                  <a:pt x="261620" y="438657"/>
                </a:lnTo>
                <a:lnTo>
                  <a:pt x="252223" y="438657"/>
                </a:lnTo>
                <a:lnTo>
                  <a:pt x="249937" y="436499"/>
                </a:lnTo>
                <a:lnTo>
                  <a:pt x="245237" y="436499"/>
                </a:lnTo>
                <a:lnTo>
                  <a:pt x="242951" y="434339"/>
                </a:lnTo>
                <a:lnTo>
                  <a:pt x="240538" y="430021"/>
                </a:lnTo>
                <a:lnTo>
                  <a:pt x="240538" y="425704"/>
                </a:lnTo>
                <a:lnTo>
                  <a:pt x="238253" y="421386"/>
                </a:lnTo>
                <a:lnTo>
                  <a:pt x="240538" y="414908"/>
                </a:lnTo>
                <a:lnTo>
                  <a:pt x="242951" y="408431"/>
                </a:lnTo>
                <a:lnTo>
                  <a:pt x="245237" y="406273"/>
                </a:lnTo>
                <a:lnTo>
                  <a:pt x="252223" y="399795"/>
                </a:lnTo>
                <a:lnTo>
                  <a:pt x="256922" y="399795"/>
                </a:lnTo>
                <a:lnTo>
                  <a:pt x="261620" y="397637"/>
                </a:lnTo>
                <a:lnTo>
                  <a:pt x="277876" y="395477"/>
                </a:lnTo>
                <a:lnTo>
                  <a:pt x="308230" y="393319"/>
                </a:lnTo>
                <a:lnTo>
                  <a:pt x="322326" y="391159"/>
                </a:lnTo>
                <a:lnTo>
                  <a:pt x="331598" y="389000"/>
                </a:lnTo>
                <a:lnTo>
                  <a:pt x="322326" y="382524"/>
                </a:lnTo>
                <a:lnTo>
                  <a:pt x="312929" y="371729"/>
                </a:lnTo>
                <a:lnTo>
                  <a:pt x="303657" y="360933"/>
                </a:lnTo>
                <a:lnTo>
                  <a:pt x="298959" y="356615"/>
                </a:lnTo>
                <a:lnTo>
                  <a:pt x="298959" y="350138"/>
                </a:lnTo>
                <a:lnTo>
                  <a:pt x="291974" y="352298"/>
                </a:lnTo>
                <a:lnTo>
                  <a:pt x="289561" y="356615"/>
                </a:lnTo>
                <a:lnTo>
                  <a:pt x="280289" y="360933"/>
                </a:lnTo>
                <a:lnTo>
                  <a:pt x="273305" y="367411"/>
                </a:lnTo>
                <a:lnTo>
                  <a:pt x="268605" y="369569"/>
                </a:lnTo>
                <a:lnTo>
                  <a:pt x="263906" y="371729"/>
                </a:lnTo>
                <a:lnTo>
                  <a:pt x="261620" y="369569"/>
                </a:lnTo>
                <a:lnTo>
                  <a:pt x="256922" y="365251"/>
                </a:lnTo>
                <a:lnTo>
                  <a:pt x="252223" y="360933"/>
                </a:lnTo>
                <a:lnTo>
                  <a:pt x="252223" y="356615"/>
                </a:lnTo>
                <a:lnTo>
                  <a:pt x="280289" y="293877"/>
                </a:lnTo>
                <a:lnTo>
                  <a:pt x="277876" y="291719"/>
                </a:lnTo>
                <a:lnTo>
                  <a:pt x="273305" y="287400"/>
                </a:lnTo>
                <a:lnTo>
                  <a:pt x="270892" y="280924"/>
                </a:lnTo>
                <a:lnTo>
                  <a:pt x="270892" y="274446"/>
                </a:lnTo>
                <a:lnTo>
                  <a:pt x="270892" y="272288"/>
                </a:lnTo>
                <a:lnTo>
                  <a:pt x="273305" y="263651"/>
                </a:lnTo>
                <a:lnTo>
                  <a:pt x="277876" y="255015"/>
                </a:lnTo>
                <a:lnTo>
                  <a:pt x="270892" y="255015"/>
                </a:lnTo>
                <a:lnTo>
                  <a:pt x="268605" y="255015"/>
                </a:lnTo>
                <a:lnTo>
                  <a:pt x="261620" y="252856"/>
                </a:lnTo>
                <a:lnTo>
                  <a:pt x="256922" y="250698"/>
                </a:lnTo>
                <a:lnTo>
                  <a:pt x="252223" y="244220"/>
                </a:lnTo>
                <a:lnTo>
                  <a:pt x="249937" y="242062"/>
                </a:lnTo>
                <a:lnTo>
                  <a:pt x="249937" y="239902"/>
                </a:lnTo>
                <a:lnTo>
                  <a:pt x="247524" y="235584"/>
                </a:lnTo>
                <a:lnTo>
                  <a:pt x="247524" y="231267"/>
                </a:lnTo>
                <a:lnTo>
                  <a:pt x="238253" y="231267"/>
                </a:lnTo>
                <a:lnTo>
                  <a:pt x="226568" y="229107"/>
                </a:lnTo>
                <a:lnTo>
                  <a:pt x="207899" y="220471"/>
                </a:lnTo>
                <a:lnTo>
                  <a:pt x="198501" y="216154"/>
                </a:lnTo>
                <a:lnTo>
                  <a:pt x="189230" y="213994"/>
                </a:lnTo>
                <a:lnTo>
                  <a:pt x="177547" y="211836"/>
                </a:lnTo>
                <a:lnTo>
                  <a:pt x="163449" y="211836"/>
                </a:lnTo>
                <a:lnTo>
                  <a:pt x="147193" y="211836"/>
                </a:lnTo>
                <a:lnTo>
                  <a:pt x="133097" y="213994"/>
                </a:lnTo>
                <a:lnTo>
                  <a:pt x="116841" y="213994"/>
                </a:lnTo>
                <a:lnTo>
                  <a:pt x="105156" y="216154"/>
                </a:lnTo>
                <a:lnTo>
                  <a:pt x="81788" y="220471"/>
                </a:lnTo>
                <a:lnTo>
                  <a:pt x="67692" y="222631"/>
                </a:lnTo>
                <a:lnTo>
                  <a:pt x="56007" y="222631"/>
                </a:lnTo>
                <a:lnTo>
                  <a:pt x="53722" y="222631"/>
                </a:lnTo>
                <a:lnTo>
                  <a:pt x="51436" y="220471"/>
                </a:lnTo>
                <a:lnTo>
                  <a:pt x="44324" y="213994"/>
                </a:lnTo>
                <a:lnTo>
                  <a:pt x="39751" y="207518"/>
                </a:lnTo>
                <a:lnTo>
                  <a:pt x="35053" y="203200"/>
                </a:lnTo>
                <a:lnTo>
                  <a:pt x="39751" y="203200"/>
                </a:lnTo>
                <a:lnTo>
                  <a:pt x="30354" y="201040"/>
                </a:lnTo>
                <a:lnTo>
                  <a:pt x="23368" y="198881"/>
                </a:lnTo>
                <a:lnTo>
                  <a:pt x="18669" y="194437"/>
                </a:lnTo>
                <a:lnTo>
                  <a:pt x="16384" y="192277"/>
                </a:lnTo>
                <a:lnTo>
                  <a:pt x="16384" y="185800"/>
                </a:lnTo>
                <a:lnTo>
                  <a:pt x="18669" y="183642"/>
                </a:lnTo>
                <a:lnTo>
                  <a:pt x="23368" y="177164"/>
                </a:lnTo>
                <a:lnTo>
                  <a:pt x="32639" y="177164"/>
                </a:lnTo>
                <a:lnTo>
                  <a:pt x="39751" y="175006"/>
                </a:lnTo>
                <a:lnTo>
                  <a:pt x="49023" y="175006"/>
                </a:lnTo>
                <a:lnTo>
                  <a:pt x="56007" y="177164"/>
                </a:lnTo>
                <a:lnTo>
                  <a:pt x="79375" y="177164"/>
                </a:lnTo>
                <a:lnTo>
                  <a:pt x="91060" y="177164"/>
                </a:lnTo>
                <a:lnTo>
                  <a:pt x="98044" y="177164"/>
                </a:lnTo>
                <a:lnTo>
                  <a:pt x="107443" y="170688"/>
                </a:lnTo>
                <a:lnTo>
                  <a:pt x="107443" y="166369"/>
                </a:lnTo>
                <a:lnTo>
                  <a:pt x="114428" y="164211"/>
                </a:lnTo>
                <a:lnTo>
                  <a:pt x="49023" y="164211"/>
                </a:lnTo>
                <a:lnTo>
                  <a:pt x="42037" y="164211"/>
                </a:lnTo>
                <a:lnTo>
                  <a:pt x="32639" y="164211"/>
                </a:lnTo>
                <a:lnTo>
                  <a:pt x="23368" y="166369"/>
                </a:lnTo>
                <a:lnTo>
                  <a:pt x="18669" y="168529"/>
                </a:lnTo>
                <a:lnTo>
                  <a:pt x="9399" y="166369"/>
                </a:lnTo>
                <a:lnTo>
                  <a:pt x="6986" y="166369"/>
                </a:lnTo>
                <a:lnTo>
                  <a:pt x="2287" y="164211"/>
                </a:lnTo>
                <a:lnTo>
                  <a:pt x="0" y="162051"/>
                </a:lnTo>
                <a:lnTo>
                  <a:pt x="0" y="157733"/>
                </a:lnTo>
                <a:lnTo>
                  <a:pt x="0" y="153415"/>
                </a:lnTo>
                <a:lnTo>
                  <a:pt x="0" y="146938"/>
                </a:lnTo>
                <a:lnTo>
                  <a:pt x="0" y="144780"/>
                </a:lnTo>
                <a:lnTo>
                  <a:pt x="0" y="140462"/>
                </a:lnTo>
                <a:lnTo>
                  <a:pt x="2287" y="138302"/>
                </a:lnTo>
                <a:lnTo>
                  <a:pt x="6986" y="136144"/>
                </a:lnTo>
                <a:lnTo>
                  <a:pt x="11685" y="136144"/>
                </a:lnTo>
                <a:lnTo>
                  <a:pt x="21082" y="133984"/>
                </a:lnTo>
                <a:lnTo>
                  <a:pt x="37338" y="133984"/>
                </a:lnTo>
                <a:lnTo>
                  <a:pt x="51436" y="136144"/>
                </a:lnTo>
                <a:lnTo>
                  <a:pt x="67692" y="136144"/>
                </a:lnTo>
                <a:lnTo>
                  <a:pt x="91060" y="133984"/>
                </a:lnTo>
                <a:lnTo>
                  <a:pt x="114428" y="133984"/>
                </a:lnTo>
                <a:lnTo>
                  <a:pt x="142494" y="127507"/>
                </a:lnTo>
                <a:lnTo>
                  <a:pt x="165862" y="125349"/>
                </a:lnTo>
                <a:lnTo>
                  <a:pt x="189230" y="121031"/>
                </a:lnTo>
                <a:lnTo>
                  <a:pt x="198501" y="116713"/>
                </a:lnTo>
                <a:lnTo>
                  <a:pt x="207899" y="114554"/>
                </a:lnTo>
                <a:lnTo>
                  <a:pt x="212599" y="110236"/>
                </a:lnTo>
                <a:lnTo>
                  <a:pt x="219584" y="105918"/>
                </a:lnTo>
                <a:lnTo>
                  <a:pt x="205487" y="103758"/>
                </a:lnTo>
                <a:lnTo>
                  <a:pt x="196216" y="99440"/>
                </a:lnTo>
                <a:lnTo>
                  <a:pt x="200914" y="92963"/>
                </a:lnTo>
                <a:lnTo>
                  <a:pt x="210186" y="88645"/>
                </a:lnTo>
                <a:lnTo>
                  <a:pt x="221869" y="86487"/>
                </a:lnTo>
                <a:lnTo>
                  <a:pt x="231268" y="86487"/>
                </a:lnTo>
                <a:lnTo>
                  <a:pt x="252223" y="84327"/>
                </a:lnTo>
                <a:lnTo>
                  <a:pt x="275591" y="84327"/>
                </a:lnTo>
                <a:lnTo>
                  <a:pt x="282575" y="82169"/>
                </a:lnTo>
                <a:lnTo>
                  <a:pt x="291974" y="80009"/>
                </a:lnTo>
                <a:lnTo>
                  <a:pt x="305943" y="75692"/>
                </a:lnTo>
                <a:lnTo>
                  <a:pt x="319913" y="69214"/>
                </a:lnTo>
                <a:lnTo>
                  <a:pt x="331598" y="60451"/>
                </a:lnTo>
                <a:lnTo>
                  <a:pt x="345694" y="56133"/>
                </a:lnTo>
                <a:lnTo>
                  <a:pt x="357379" y="49656"/>
                </a:lnTo>
                <a:lnTo>
                  <a:pt x="364363" y="47498"/>
                </a:lnTo>
                <a:lnTo>
                  <a:pt x="371349" y="45338"/>
                </a:lnTo>
                <a:lnTo>
                  <a:pt x="385318" y="41020"/>
                </a:lnTo>
                <a:lnTo>
                  <a:pt x="397003" y="41020"/>
                </a:lnTo>
                <a:lnTo>
                  <a:pt x="415672" y="38862"/>
                </a:lnTo>
                <a:lnTo>
                  <a:pt x="429768" y="36702"/>
                </a:lnTo>
                <a:lnTo>
                  <a:pt x="439039" y="32384"/>
                </a:lnTo>
                <a:lnTo>
                  <a:pt x="492761" y="32384"/>
                </a:lnTo>
                <a:lnTo>
                  <a:pt x="490474" y="47498"/>
                </a:lnTo>
                <a:lnTo>
                  <a:pt x="502159" y="49656"/>
                </a:lnTo>
                <a:lnTo>
                  <a:pt x="516129" y="47498"/>
                </a:lnTo>
                <a:lnTo>
                  <a:pt x="541910" y="41020"/>
                </a:lnTo>
                <a:lnTo>
                  <a:pt x="569849" y="36702"/>
                </a:lnTo>
                <a:lnTo>
                  <a:pt x="581534" y="34544"/>
                </a:lnTo>
                <a:lnTo>
                  <a:pt x="595504" y="32384"/>
                </a:lnTo>
                <a:lnTo>
                  <a:pt x="602616" y="32384"/>
                </a:lnTo>
                <a:lnTo>
                  <a:pt x="607187" y="30225"/>
                </a:lnTo>
                <a:lnTo>
                  <a:pt x="616586" y="28067"/>
                </a:lnTo>
                <a:lnTo>
                  <a:pt x="653924" y="8636"/>
                </a:lnTo>
                <a:lnTo>
                  <a:pt x="761366" y="8636"/>
                </a:lnTo>
                <a:lnTo>
                  <a:pt x="763779" y="12954"/>
                </a:lnTo>
                <a:lnTo>
                  <a:pt x="770763" y="12954"/>
                </a:lnTo>
                <a:lnTo>
                  <a:pt x="773049" y="17271"/>
                </a:lnTo>
                <a:lnTo>
                  <a:pt x="777749" y="17271"/>
                </a:lnTo>
                <a:lnTo>
                  <a:pt x="789432" y="17271"/>
                </a:lnTo>
                <a:lnTo>
                  <a:pt x="801117" y="12954"/>
                </a:lnTo>
                <a:lnTo>
                  <a:pt x="831469" y="8636"/>
                </a:lnTo>
                <a:lnTo>
                  <a:pt x="861823" y="0"/>
                </a:lnTo>
                <a:lnTo>
                  <a:pt x="875793" y="0"/>
                </a:lnTo>
                <a:lnTo>
                  <a:pt x="885191" y="0"/>
                </a:lnTo>
                <a:lnTo>
                  <a:pt x="894462" y="0"/>
                </a:lnTo>
                <a:lnTo>
                  <a:pt x="901574" y="0"/>
                </a:lnTo>
                <a:lnTo>
                  <a:pt x="908559" y="0"/>
                </a:lnTo>
                <a:lnTo>
                  <a:pt x="913257" y="2158"/>
                </a:lnTo>
                <a:lnTo>
                  <a:pt x="917830" y="4318"/>
                </a:lnTo>
                <a:lnTo>
                  <a:pt x="924942" y="8636"/>
                </a:lnTo>
                <a:lnTo>
                  <a:pt x="924942" y="12954"/>
                </a:lnTo>
                <a:lnTo>
                  <a:pt x="929513" y="19431"/>
                </a:lnTo>
                <a:lnTo>
                  <a:pt x="1018287" y="19431"/>
                </a:lnTo>
                <a:lnTo>
                  <a:pt x="1022986" y="17271"/>
                </a:lnTo>
                <a:lnTo>
                  <a:pt x="1027685" y="12954"/>
                </a:lnTo>
                <a:lnTo>
                  <a:pt x="1032256" y="10794"/>
                </a:lnTo>
                <a:lnTo>
                  <a:pt x="1034669" y="10794"/>
                </a:lnTo>
                <a:lnTo>
                  <a:pt x="1046354" y="10794"/>
                </a:lnTo>
                <a:lnTo>
                  <a:pt x="1058037" y="10794"/>
                </a:lnTo>
                <a:lnTo>
                  <a:pt x="1074293" y="12954"/>
                </a:lnTo>
                <a:lnTo>
                  <a:pt x="1095375" y="12954"/>
                </a:lnTo>
                <a:lnTo>
                  <a:pt x="1116330" y="19431"/>
                </a:lnTo>
                <a:lnTo>
                  <a:pt x="1128014" y="19431"/>
                </a:lnTo>
                <a:lnTo>
                  <a:pt x="1137412" y="19431"/>
                </a:lnTo>
                <a:lnTo>
                  <a:pt x="1137412" y="36702"/>
                </a:lnTo>
                <a:lnTo>
                  <a:pt x="1039368" y="36702"/>
                </a:lnTo>
                <a:lnTo>
                  <a:pt x="1039368" y="41020"/>
                </a:lnTo>
                <a:lnTo>
                  <a:pt x="1107060" y="41020"/>
                </a:lnTo>
                <a:lnTo>
                  <a:pt x="1107060" y="36702"/>
                </a:lnTo>
                <a:lnTo>
                  <a:pt x="1123443" y="36702"/>
                </a:lnTo>
                <a:lnTo>
                  <a:pt x="1121030" y="41020"/>
                </a:lnTo>
                <a:lnTo>
                  <a:pt x="1116330" y="41020"/>
                </a:lnTo>
                <a:lnTo>
                  <a:pt x="1111759" y="45338"/>
                </a:lnTo>
                <a:lnTo>
                  <a:pt x="1107060" y="47498"/>
                </a:lnTo>
                <a:lnTo>
                  <a:pt x="1326643" y="47498"/>
                </a:lnTo>
                <a:lnTo>
                  <a:pt x="1324230" y="56133"/>
                </a:lnTo>
                <a:lnTo>
                  <a:pt x="1319530" y="62611"/>
                </a:lnTo>
                <a:lnTo>
                  <a:pt x="1312545" y="64769"/>
                </a:lnTo>
                <a:lnTo>
                  <a:pt x="1305561" y="67056"/>
                </a:lnTo>
                <a:lnTo>
                  <a:pt x="1289178" y="67056"/>
                </a:lnTo>
                <a:lnTo>
                  <a:pt x="1279906" y="67056"/>
                </a:lnTo>
                <a:lnTo>
                  <a:pt x="1270509" y="67056"/>
                </a:lnTo>
                <a:lnTo>
                  <a:pt x="1258824" y="71374"/>
                </a:lnTo>
                <a:lnTo>
                  <a:pt x="1247141" y="71374"/>
                </a:lnTo>
                <a:lnTo>
                  <a:pt x="1226186" y="80009"/>
                </a:lnTo>
                <a:lnTo>
                  <a:pt x="1202818" y="86487"/>
                </a:lnTo>
                <a:lnTo>
                  <a:pt x="1188848" y="90805"/>
                </a:lnTo>
                <a:lnTo>
                  <a:pt x="1177163" y="92963"/>
                </a:lnTo>
                <a:lnTo>
                  <a:pt x="1188848" y="92963"/>
                </a:lnTo>
                <a:lnTo>
                  <a:pt x="1186435" y="95123"/>
                </a:lnTo>
                <a:lnTo>
                  <a:pt x="1184149" y="97281"/>
                </a:lnTo>
                <a:lnTo>
                  <a:pt x="1172464" y="99440"/>
                </a:lnTo>
                <a:lnTo>
                  <a:pt x="1158494" y="99440"/>
                </a:lnTo>
                <a:lnTo>
                  <a:pt x="1163067" y="110236"/>
                </a:lnTo>
                <a:lnTo>
                  <a:pt x="1144398" y="121031"/>
                </a:lnTo>
                <a:lnTo>
                  <a:pt x="1125729" y="127507"/>
                </a:lnTo>
                <a:lnTo>
                  <a:pt x="1121030" y="136144"/>
                </a:lnTo>
                <a:lnTo>
                  <a:pt x="1116330" y="138302"/>
                </a:lnTo>
                <a:lnTo>
                  <a:pt x="1111759" y="140462"/>
                </a:lnTo>
                <a:lnTo>
                  <a:pt x="1107060" y="149098"/>
                </a:lnTo>
                <a:lnTo>
                  <a:pt x="1102361" y="157733"/>
                </a:lnTo>
                <a:lnTo>
                  <a:pt x="1104774" y="157733"/>
                </a:lnTo>
                <a:lnTo>
                  <a:pt x="1111759" y="157733"/>
                </a:lnTo>
                <a:lnTo>
                  <a:pt x="1123443" y="155575"/>
                </a:lnTo>
                <a:lnTo>
                  <a:pt x="1135126" y="149098"/>
                </a:lnTo>
                <a:lnTo>
                  <a:pt x="1146811" y="149098"/>
                </a:lnTo>
                <a:lnTo>
                  <a:pt x="1149097" y="149098"/>
                </a:lnTo>
                <a:lnTo>
                  <a:pt x="1149097" y="157733"/>
                </a:lnTo>
                <a:lnTo>
                  <a:pt x="1149097" y="162051"/>
                </a:lnTo>
                <a:lnTo>
                  <a:pt x="1149097" y="164211"/>
                </a:lnTo>
                <a:lnTo>
                  <a:pt x="1153795" y="166369"/>
                </a:lnTo>
                <a:lnTo>
                  <a:pt x="1156081" y="166369"/>
                </a:lnTo>
                <a:lnTo>
                  <a:pt x="1156081" y="168529"/>
                </a:lnTo>
                <a:lnTo>
                  <a:pt x="1163067" y="170688"/>
                </a:lnTo>
                <a:lnTo>
                  <a:pt x="1172464" y="175006"/>
                </a:lnTo>
                <a:lnTo>
                  <a:pt x="1179449" y="181482"/>
                </a:lnTo>
                <a:lnTo>
                  <a:pt x="1174750" y="183642"/>
                </a:lnTo>
                <a:lnTo>
                  <a:pt x="1167766" y="185800"/>
                </a:lnTo>
                <a:lnTo>
                  <a:pt x="1163067" y="185800"/>
                </a:lnTo>
                <a:lnTo>
                  <a:pt x="1156081" y="187959"/>
                </a:lnTo>
                <a:lnTo>
                  <a:pt x="1139699" y="187959"/>
                </a:lnTo>
                <a:lnTo>
                  <a:pt x="1125729" y="192277"/>
                </a:lnTo>
                <a:lnTo>
                  <a:pt x="1109345" y="192277"/>
                </a:lnTo>
                <a:lnTo>
                  <a:pt x="1095375" y="192277"/>
                </a:lnTo>
                <a:lnTo>
                  <a:pt x="1093089" y="194437"/>
                </a:lnTo>
                <a:lnTo>
                  <a:pt x="1085978" y="196595"/>
                </a:lnTo>
                <a:lnTo>
                  <a:pt x="1085978" y="201040"/>
                </a:lnTo>
                <a:lnTo>
                  <a:pt x="1083692" y="205358"/>
                </a:lnTo>
                <a:lnTo>
                  <a:pt x="1090676" y="207518"/>
                </a:lnTo>
                <a:lnTo>
                  <a:pt x="1104774" y="207518"/>
                </a:lnTo>
                <a:lnTo>
                  <a:pt x="1128014" y="211836"/>
                </a:lnTo>
                <a:lnTo>
                  <a:pt x="1128014" y="213994"/>
                </a:lnTo>
                <a:lnTo>
                  <a:pt x="1132713" y="213994"/>
                </a:lnTo>
                <a:lnTo>
                  <a:pt x="1132713" y="220471"/>
                </a:lnTo>
                <a:lnTo>
                  <a:pt x="1139699" y="229107"/>
                </a:lnTo>
                <a:lnTo>
                  <a:pt x="1149097" y="235584"/>
                </a:lnTo>
                <a:lnTo>
                  <a:pt x="1160780" y="235584"/>
                </a:lnTo>
                <a:lnTo>
                  <a:pt x="1153795" y="244220"/>
                </a:lnTo>
                <a:lnTo>
                  <a:pt x="1142112" y="250698"/>
                </a:lnTo>
                <a:lnTo>
                  <a:pt x="1132713" y="250698"/>
                </a:lnTo>
                <a:lnTo>
                  <a:pt x="1123443" y="250698"/>
                </a:lnTo>
                <a:lnTo>
                  <a:pt x="1097662" y="250698"/>
                </a:lnTo>
                <a:lnTo>
                  <a:pt x="1104774" y="250698"/>
                </a:lnTo>
                <a:lnTo>
                  <a:pt x="1111759" y="250698"/>
                </a:lnTo>
                <a:lnTo>
                  <a:pt x="1121030" y="257175"/>
                </a:lnTo>
                <a:lnTo>
                  <a:pt x="1116330" y="261493"/>
                </a:lnTo>
                <a:lnTo>
                  <a:pt x="1109345" y="263651"/>
                </a:lnTo>
                <a:lnTo>
                  <a:pt x="1104774" y="265811"/>
                </a:lnTo>
                <a:lnTo>
                  <a:pt x="1095375" y="265811"/>
                </a:lnTo>
                <a:lnTo>
                  <a:pt x="1081405" y="265811"/>
                </a:lnTo>
                <a:lnTo>
                  <a:pt x="1065023" y="265811"/>
                </a:lnTo>
                <a:lnTo>
                  <a:pt x="1074293" y="272288"/>
                </a:lnTo>
                <a:lnTo>
                  <a:pt x="1083692" y="278764"/>
                </a:lnTo>
                <a:lnTo>
                  <a:pt x="1090676" y="283082"/>
                </a:lnTo>
                <a:lnTo>
                  <a:pt x="1093089" y="287400"/>
                </a:lnTo>
                <a:lnTo>
                  <a:pt x="1095375" y="293877"/>
                </a:lnTo>
                <a:lnTo>
                  <a:pt x="1009016" y="293877"/>
                </a:lnTo>
                <a:lnTo>
                  <a:pt x="1013587" y="300355"/>
                </a:lnTo>
                <a:lnTo>
                  <a:pt x="1016000" y="300355"/>
                </a:lnTo>
                <a:lnTo>
                  <a:pt x="1020573" y="302513"/>
                </a:lnTo>
                <a:lnTo>
                  <a:pt x="1029970" y="306831"/>
                </a:lnTo>
                <a:lnTo>
                  <a:pt x="1039368" y="311150"/>
                </a:lnTo>
                <a:lnTo>
                  <a:pt x="1046354" y="313308"/>
                </a:lnTo>
                <a:lnTo>
                  <a:pt x="1053338" y="317626"/>
                </a:lnTo>
                <a:lnTo>
                  <a:pt x="1058037" y="321944"/>
                </a:lnTo>
                <a:lnTo>
                  <a:pt x="1060324" y="321944"/>
                </a:lnTo>
                <a:lnTo>
                  <a:pt x="1060324" y="328421"/>
                </a:lnTo>
                <a:lnTo>
                  <a:pt x="1060324" y="335025"/>
                </a:lnTo>
                <a:lnTo>
                  <a:pt x="1058037" y="339344"/>
                </a:lnTo>
                <a:lnTo>
                  <a:pt x="1055624" y="341502"/>
                </a:lnTo>
                <a:lnTo>
                  <a:pt x="1053338" y="343662"/>
                </a:lnTo>
                <a:lnTo>
                  <a:pt x="1048639" y="345820"/>
                </a:lnTo>
                <a:lnTo>
                  <a:pt x="1039368" y="343662"/>
                </a:lnTo>
                <a:lnTo>
                  <a:pt x="1032256" y="341502"/>
                </a:lnTo>
                <a:lnTo>
                  <a:pt x="1018287" y="328421"/>
                </a:lnTo>
                <a:lnTo>
                  <a:pt x="1009016" y="324104"/>
                </a:lnTo>
                <a:lnTo>
                  <a:pt x="1001904" y="321944"/>
                </a:lnTo>
                <a:lnTo>
                  <a:pt x="992632" y="317626"/>
                </a:lnTo>
                <a:lnTo>
                  <a:pt x="980949" y="317626"/>
                </a:lnTo>
                <a:lnTo>
                  <a:pt x="983235" y="321944"/>
                </a:lnTo>
                <a:lnTo>
                  <a:pt x="987934" y="321944"/>
                </a:lnTo>
                <a:lnTo>
                  <a:pt x="999618" y="328421"/>
                </a:lnTo>
                <a:lnTo>
                  <a:pt x="1027685" y="339344"/>
                </a:lnTo>
                <a:lnTo>
                  <a:pt x="1039368" y="345820"/>
                </a:lnTo>
                <a:lnTo>
                  <a:pt x="1051053" y="352298"/>
                </a:lnTo>
                <a:lnTo>
                  <a:pt x="1055624" y="356615"/>
                </a:lnTo>
                <a:lnTo>
                  <a:pt x="1058037" y="360933"/>
                </a:lnTo>
                <a:lnTo>
                  <a:pt x="1060324" y="365251"/>
                </a:lnTo>
                <a:lnTo>
                  <a:pt x="1060324" y="371729"/>
                </a:lnTo>
                <a:lnTo>
                  <a:pt x="1060324" y="378206"/>
                </a:lnTo>
                <a:lnTo>
                  <a:pt x="1058037" y="386842"/>
                </a:lnTo>
                <a:lnTo>
                  <a:pt x="1053338" y="391159"/>
                </a:lnTo>
                <a:lnTo>
                  <a:pt x="1048639" y="395477"/>
                </a:lnTo>
                <a:lnTo>
                  <a:pt x="1041655" y="397637"/>
                </a:lnTo>
                <a:lnTo>
                  <a:pt x="1034669" y="399795"/>
                </a:lnTo>
                <a:lnTo>
                  <a:pt x="1022986" y="399795"/>
                </a:lnTo>
                <a:lnTo>
                  <a:pt x="1013587" y="399795"/>
                </a:lnTo>
                <a:lnTo>
                  <a:pt x="1006603" y="399795"/>
                </a:lnTo>
                <a:lnTo>
                  <a:pt x="999618" y="397637"/>
                </a:lnTo>
                <a:lnTo>
                  <a:pt x="992632" y="395477"/>
                </a:lnTo>
                <a:lnTo>
                  <a:pt x="987934" y="389000"/>
                </a:lnTo>
                <a:lnTo>
                  <a:pt x="985648" y="382524"/>
                </a:lnTo>
                <a:lnTo>
                  <a:pt x="983235" y="378206"/>
                </a:lnTo>
                <a:lnTo>
                  <a:pt x="983235" y="367411"/>
                </a:lnTo>
                <a:lnTo>
                  <a:pt x="964566" y="367411"/>
                </a:lnTo>
                <a:lnTo>
                  <a:pt x="955294" y="365251"/>
                </a:lnTo>
                <a:lnTo>
                  <a:pt x="948182" y="363093"/>
                </a:lnTo>
                <a:lnTo>
                  <a:pt x="915543" y="356615"/>
                </a:lnTo>
                <a:lnTo>
                  <a:pt x="938912" y="363093"/>
                </a:lnTo>
                <a:lnTo>
                  <a:pt x="959867" y="371729"/>
                </a:lnTo>
                <a:lnTo>
                  <a:pt x="957580" y="378206"/>
                </a:lnTo>
                <a:lnTo>
                  <a:pt x="950595" y="382524"/>
                </a:lnTo>
                <a:lnTo>
                  <a:pt x="945897" y="386842"/>
                </a:lnTo>
                <a:lnTo>
                  <a:pt x="938912" y="389000"/>
                </a:lnTo>
                <a:lnTo>
                  <a:pt x="938912" y="393319"/>
                </a:lnTo>
                <a:lnTo>
                  <a:pt x="941198" y="399795"/>
                </a:lnTo>
                <a:lnTo>
                  <a:pt x="948182" y="406273"/>
                </a:lnTo>
                <a:lnTo>
                  <a:pt x="959867" y="408431"/>
                </a:lnTo>
                <a:lnTo>
                  <a:pt x="971550" y="410590"/>
                </a:lnTo>
                <a:lnTo>
                  <a:pt x="987934" y="410590"/>
                </a:lnTo>
                <a:lnTo>
                  <a:pt x="1001904" y="414908"/>
                </a:lnTo>
                <a:lnTo>
                  <a:pt x="1032256" y="410590"/>
                </a:lnTo>
                <a:lnTo>
                  <a:pt x="1032256" y="41490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09" name="Freeform 709"/>
          <p:cNvSpPr/>
          <p:nvPr/>
        </p:nvSpPr>
        <p:spPr>
          <a:xfrm>
            <a:off x="6864095" y="1557529"/>
            <a:ext cx="51055" cy="34417"/>
          </a:xfrm>
          <a:custGeom>
            <a:avLst/>
            <a:gdLst/>
            <a:ahLst/>
            <a:cxnLst/>
            <a:rect l="0" t="0" r="0" b="0"/>
            <a:pathLst>
              <a:path w="51055" h="34417">
                <a:moveTo>
                  <a:pt x="51055" y="19304"/>
                </a:moveTo>
                <a:lnTo>
                  <a:pt x="39371" y="27939"/>
                </a:lnTo>
                <a:lnTo>
                  <a:pt x="32512" y="30099"/>
                </a:lnTo>
                <a:lnTo>
                  <a:pt x="25527" y="34417"/>
                </a:lnTo>
                <a:lnTo>
                  <a:pt x="20828" y="34417"/>
                </a:lnTo>
                <a:lnTo>
                  <a:pt x="13971" y="30099"/>
                </a:lnTo>
                <a:lnTo>
                  <a:pt x="9272" y="25781"/>
                </a:lnTo>
                <a:lnTo>
                  <a:pt x="6986" y="23621"/>
                </a:lnTo>
                <a:lnTo>
                  <a:pt x="2286" y="19304"/>
                </a:lnTo>
                <a:lnTo>
                  <a:pt x="0" y="12954"/>
                </a:lnTo>
                <a:lnTo>
                  <a:pt x="0" y="6476"/>
                </a:lnTo>
                <a:lnTo>
                  <a:pt x="0" y="0"/>
                </a:lnTo>
                <a:lnTo>
                  <a:pt x="11558" y="0"/>
                </a:lnTo>
                <a:lnTo>
                  <a:pt x="16257" y="0"/>
                </a:lnTo>
                <a:lnTo>
                  <a:pt x="20828" y="0"/>
                </a:lnTo>
                <a:lnTo>
                  <a:pt x="27813" y="2158"/>
                </a:lnTo>
                <a:lnTo>
                  <a:pt x="37085" y="6476"/>
                </a:lnTo>
                <a:lnTo>
                  <a:pt x="41784" y="12954"/>
                </a:lnTo>
                <a:lnTo>
                  <a:pt x="51055" y="1930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0" name="Freeform 710"/>
          <p:cNvSpPr/>
          <p:nvPr/>
        </p:nvSpPr>
        <p:spPr>
          <a:xfrm>
            <a:off x="6864095" y="1557529"/>
            <a:ext cx="51055" cy="34417"/>
          </a:xfrm>
          <a:custGeom>
            <a:avLst/>
            <a:gdLst/>
            <a:ahLst/>
            <a:cxnLst/>
            <a:rect l="0" t="0" r="0" b="0"/>
            <a:pathLst>
              <a:path w="51055" h="34417">
                <a:moveTo>
                  <a:pt x="51055" y="19304"/>
                </a:moveTo>
                <a:lnTo>
                  <a:pt x="39371" y="27939"/>
                </a:lnTo>
                <a:lnTo>
                  <a:pt x="32512" y="30099"/>
                </a:lnTo>
                <a:lnTo>
                  <a:pt x="25527" y="34417"/>
                </a:lnTo>
                <a:lnTo>
                  <a:pt x="20828" y="34417"/>
                </a:lnTo>
                <a:lnTo>
                  <a:pt x="13971" y="30099"/>
                </a:lnTo>
                <a:lnTo>
                  <a:pt x="9272" y="25781"/>
                </a:lnTo>
                <a:lnTo>
                  <a:pt x="6986" y="23621"/>
                </a:lnTo>
                <a:lnTo>
                  <a:pt x="2286" y="19304"/>
                </a:lnTo>
                <a:lnTo>
                  <a:pt x="0" y="12954"/>
                </a:lnTo>
                <a:lnTo>
                  <a:pt x="0" y="6476"/>
                </a:lnTo>
                <a:lnTo>
                  <a:pt x="0" y="0"/>
                </a:lnTo>
                <a:lnTo>
                  <a:pt x="11558" y="0"/>
                </a:lnTo>
                <a:lnTo>
                  <a:pt x="16257" y="0"/>
                </a:lnTo>
                <a:lnTo>
                  <a:pt x="20828" y="0"/>
                </a:lnTo>
                <a:lnTo>
                  <a:pt x="27813" y="2158"/>
                </a:lnTo>
                <a:lnTo>
                  <a:pt x="37085" y="6476"/>
                </a:lnTo>
                <a:lnTo>
                  <a:pt x="41784" y="12954"/>
                </a:lnTo>
                <a:lnTo>
                  <a:pt x="51055" y="1930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1" name="Freeform 711"/>
          <p:cNvSpPr/>
          <p:nvPr/>
        </p:nvSpPr>
        <p:spPr>
          <a:xfrm>
            <a:off x="6905243" y="1313689"/>
            <a:ext cx="310135" cy="208152"/>
          </a:xfrm>
          <a:custGeom>
            <a:avLst/>
            <a:gdLst/>
            <a:ahLst/>
            <a:cxnLst/>
            <a:rect l="0" t="0" r="0" b="0"/>
            <a:pathLst>
              <a:path w="310135" h="208152">
                <a:moveTo>
                  <a:pt x="82170" y="208152"/>
                </a:moveTo>
                <a:lnTo>
                  <a:pt x="75185" y="208152"/>
                </a:lnTo>
                <a:lnTo>
                  <a:pt x="70486" y="203834"/>
                </a:lnTo>
                <a:lnTo>
                  <a:pt x="61088" y="193166"/>
                </a:lnTo>
                <a:lnTo>
                  <a:pt x="51689" y="178181"/>
                </a:lnTo>
                <a:lnTo>
                  <a:pt x="49276" y="169545"/>
                </a:lnTo>
                <a:lnTo>
                  <a:pt x="37592" y="171703"/>
                </a:lnTo>
                <a:lnTo>
                  <a:pt x="30480" y="171703"/>
                </a:lnTo>
                <a:lnTo>
                  <a:pt x="16384" y="169545"/>
                </a:lnTo>
                <a:lnTo>
                  <a:pt x="11685" y="169545"/>
                </a:lnTo>
                <a:lnTo>
                  <a:pt x="6986" y="167385"/>
                </a:lnTo>
                <a:lnTo>
                  <a:pt x="2287" y="165227"/>
                </a:lnTo>
                <a:lnTo>
                  <a:pt x="0" y="163067"/>
                </a:lnTo>
                <a:lnTo>
                  <a:pt x="0" y="158750"/>
                </a:lnTo>
                <a:lnTo>
                  <a:pt x="0" y="156717"/>
                </a:lnTo>
                <a:lnTo>
                  <a:pt x="2287" y="154558"/>
                </a:lnTo>
                <a:lnTo>
                  <a:pt x="6986" y="150240"/>
                </a:lnTo>
                <a:lnTo>
                  <a:pt x="11685" y="145922"/>
                </a:lnTo>
                <a:lnTo>
                  <a:pt x="16384" y="137286"/>
                </a:lnTo>
                <a:lnTo>
                  <a:pt x="18797" y="130936"/>
                </a:lnTo>
                <a:lnTo>
                  <a:pt x="21083" y="128777"/>
                </a:lnTo>
                <a:lnTo>
                  <a:pt x="23496" y="120141"/>
                </a:lnTo>
                <a:lnTo>
                  <a:pt x="28195" y="120141"/>
                </a:lnTo>
                <a:lnTo>
                  <a:pt x="30480" y="120141"/>
                </a:lnTo>
                <a:lnTo>
                  <a:pt x="42291" y="117983"/>
                </a:lnTo>
                <a:lnTo>
                  <a:pt x="44577" y="105156"/>
                </a:lnTo>
                <a:lnTo>
                  <a:pt x="44577" y="92328"/>
                </a:lnTo>
                <a:lnTo>
                  <a:pt x="49276" y="81533"/>
                </a:lnTo>
                <a:lnTo>
                  <a:pt x="51689" y="73025"/>
                </a:lnTo>
                <a:lnTo>
                  <a:pt x="58675" y="66547"/>
                </a:lnTo>
                <a:lnTo>
                  <a:pt x="61088" y="60071"/>
                </a:lnTo>
                <a:lnTo>
                  <a:pt x="65787" y="55752"/>
                </a:lnTo>
                <a:lnTo>
                  <a:pt x="68073" y="53594"/>
                </a:lnTo>
                <a:lnTo>
                  <a:pt x="75185" y="49402"/>
                </a:lnTo>
                <a:lnTo>
                  <a:pt x="89282" y="42926"/>
                </a:lnTo>
                <a:lnTo>
                  <a:pt x="105664" y="34290"/>
                </a:lnTo>
                <a:lnTo>
                  <a:pt x="124461" y="27940"/>
                </a:lnTo>
                <a:lnTo>
                  <a:pt x="133859" y="23621"/>
                </a:lnTo>
                <a:lnTo>
                  <a:pt x="143257" y="21463"/>
                </a:lnTo>
                <a:lnTo>
                  <a:pt x="206757" y="21463"/>
                </a:lnTo>
                <a:lnTo>
                  <a:pt x="225552" y="12827"/>
                </a:lnTo>
                <a:lnTo>
                  <a:pt x="239650" y="4317"/>
                </a:lnTo>
                <a:lnTo>
                  <a:pt x="246635" y="2158"/>
                </a:lnTo>
                <a:lnTo>
                  <a:pt x="253747" y="0"/>
                </a:lnTo>
                <a:lnTo>
                  <a:pt x="265430" y="0"/>
                </a:lnTo>
                <a:lnTo>
                  <a:pt x="272542" y="0"/>
                </a:lnTo>
                <a:lnTo>
                  <a:pt x="284226" y="0"/>
                </a:lnTo>
                <a:lnTo>
                  <a:pt x="293625" y="0"/>
                </a:lnTo>
                <a:lnTo>
                  <a:pt x="303023" y="2158"/>
                </a:lnTo>
                <a:lnTo>
                  <a:pt x="305436" y="4317"/>
                </a:lnTo>
                <a:lnTo>
                  <a:pt x="310135" y="4317"/>
                </a:lnTo>
                <a:lnTo>
                  <a:pt x="305436" y="12827"/>
                </a:lnTo>
                <a:lnTo>
                  <a:pt x="303023" y="14985"/>
                </a:lnTo>
                <a:lnTo>
                  <a:pt x="303023" y="19303"/>
                </a:lnTo>
                <a:lnTo>
                  <a:pt x="298324" y="21463"/>
                </a:lnTo>
                <a:lnTo>
                  <a:pt x="291338" y="27940"/>
                </a:lnTo>
                <a:lnTo>
                  <a:pt x="277241" y="30098"/>
                </a:lnTo>
                <a:lnTo>
                  <a:pt x="260732" y="32131"/>
                </a:lnTo>
                <a:lnTo>
                  <a:pt x="218440" y="42926"/>
                </a:lnTo>
                <a:lnTo>
                  <a:pt x="178563" y="55752"/>
                </a:lnTo>
                <a:lnTo>
                  <a:pt x="162052" y="62229"/>
                </a:lnTo>
                <a:lnTo>
                  <a:pt x="143257" y="70865"/>
                </a:lnTo>
                <a:lnTo>
                  <a:pt x="126874" y="77215"/>
                </a:lnTo>
                <a:lnTo>
                  <a:pt x="119762" y="85852"/>
                </a:lnTo>
                <a:lnTo>
                  <a:pt x="112776" y="90170"/>
                </a:lnTo>
                <a:lnTo>
                  <a:pt x="110363" y="96520"/>
                </a:lnTo>
                <a:lnTo>
                  <a:pt x="105664" y="100838"/>
                </a:lnTo>
                <a:lnTo>
                  <a:pt x="96266" y="111633"/>
                </a:lnTo>
                <a:lnTo>
                  <a:pt x="91567" y="117983"/>
                </a:lnTo>
                <a:lnTo>
                  <a:pt x="86868" y="124459"/>
                </a:lnTo>
                <a:lnTo>
                  <a:pt x="84583" y="128777"/>
                </a:lnTo>
                <a:lnTo>
                  <a:pt x="82170" y="139446"/>
                </a:lnTo>
                <a:lnTo>
                  <a:pt x="84583" y="148082"/>
                </a:lnTo>
                <a:lnTo>
                  <a:pt x="84583" y="156717"/>
                </a:lnTo>
                <a:lnTo>
                  <a:pt x="89282" y="163067"/>
                </a:lnTo>
                <a:lnTo>
                  <a:pt x="91567" y="167385"/>
                </a:lnTo>
                <a:lnTo>
                  <a:pt x="96266" y="171703"/>
                </a:lnTo>
                <a:lnTo>
                  <a:pt x="103378" y="176021"/>
                </a:lnTo>
                <a:lnTo>
                  <a:pt x="112776" y="182371"/>
                </a:lnTo>
                <a:lnTo>
                  <a:pt x="138558" y="193166"/>
                </a:lnTo>
                <a:lnTo>
                  <a:pt x="145670" y="193166"/>
                </a:lnTo>
                <a:lnTo>
                  <a:pt x="152654" y="197484"/>
                </a:lnTo>
                <a:lnTo>
                  <a:pt x="157353" y="201676"/>
                </a:lnTo>
                <a:lnTo>
                  <a:pt x="164465" y="205994"/>
                </a:lnTo>
                <a:lnTo>
                  <a:pt x="152654" y="205994"/>
                </a:lnTo>
                <a:lnTo>
                  <a:pt x="143257" y="205994"/>
                </a:lnTo>
                <a:lnTo>
                  <a:pt x="122175" y="205994"/>
                </a:lnTo>
                <a:lnTo>
                  <a:pt x="103378" y="208152"/>
                </a:lnTo>
                <a:lnTo>
                  <a:pt x="82170" y="20815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2" name="Freeform 712"/>
          <p:cNvSpPr/>
          <p:nvPr/>
        </p:nvSpPr>
        <p:spPr>
          <a:xfrm>
            <a:off x="6905243" y="1313689"/>
            <a:ext cx="310135" cy="208152"/>
          </a:xfrm>
          <a:custGeom>
            <a:avLst/>
            <a:gdLst/>
            <a:ahLst/>
            <a:cxnLst/>
            <a:rect l="0" t="0" r="0" b="0"/>
            <a:pathLst>
              <a:path w="310135" h="208152">
                <a:moveTo>
                  <a:pt x="82170" y="208152"/>
                </a:moveTo>
                <a:lnTo>
                  <a:pt x="75185" y="208152"/>
                </a:lnTo>
                <a:lnTo>
                  <a:pt x="70486" y="203834"/>
                </a:lnTo>
                <a:lnTo>
                  <a:pt x="61088" y="193166"/>
                </a:lnTo>
                <a:lnTo>
                  <a:pt x="51689" y="178181"/>
                </a:lnTo>
                <a:lnTo>
                  <a:pt x="49276" y="169545"/>
                </a:lnTo>
                <a:lnTo>
                  <a:pt x="37592" y="171703"/>
                </a:lnTo>
                <a:lnTo>
                  <a:pt x="30480" y="171703"/>
                </a:lnTo>
                <a:lnTo>
                  <a:pt x="16384" y="169545"/>
                </a:lnTo>
                <a:lnTo>
                  <a:pt x="11685" y="169545"/>
                </a:lnTo>
                <a:lnTo>
                  <a:pt x="6986" y="167385"/>
                </a:lnTo>
                <a:lnTo>
                  <a:pt x="2287" y="165227"/>
                </a:lnTo>
                <a:lnTo>
                  <a:pt x="0" y="163067"/>
                </a:lnTo>
                <a:lnTo>
                  <a:pt x="0" y="158750"/>
                </a:lnTo>
                <a:lnTo>
                  <a:pt x="0" y="156717"/>
                </a:lnTo>
                <a:lnTo>
                  <a:pt x="2287" y="154558"/>
                </a:lnTo>
                <a:lnTo>
                  <a:pt x="6986" y="150240"/>
                </a:lnTo>
                <a:lnTo>
                  <a:pt x="11685" y="145922"/>
                </a:lnTo>
                <a:lnTo>
                  <a:pt x="16384" y="137286"/>
                </a:lnTo>
                <a:lnTo>
                  <a:pt x="18797" y="130936"/>
                </a:lnTo>
                <a:lnTo>
                  <a:pt x="21083" y="128777"/>
                </a:lnTo>
                <a:lnTo>
                  <a:pt x="23496" y="120141"/>
                </a:lnTo>
                <a:lnTo>
                  <a:pt x="28195" y="120141"/>
                </a:lnTo>
                <a:lnTo>
                  <a:pt x="30480" y="120141"/>
                </a:lnTo>
                <a:lnTo>
                  <a:pt x="42291" y="117983"/>
                </a:lnTo>
                <a:lnTo>
                  <a:pt x="44577" y="105156"/>
                </a:lnTo>
                <a:lnTo>
                  <a:pt x="44577" y="92328"/>
                </a:lnTo>
                <a:lnTo>
                  <a:pt x="49276" y="81533"/>
                </a:lnTo>
                <a:lnTo>
                  <a:pt x="51689" y="73025"/>
                </a:lnTo>
                <a:lnTo>
                  <a:pt x="58675" y="66547"/>
                </a:lnTo>
                <a:lnTo>
                  <a:pt x="61088" y="60071"/>
                </a:lnTo>
                <a:lnTo>
                  <a:pt x="65787" y="55752"/>
                </a:lnTo>
                <a:lnTo>
                  <a:pt x="68073" y="53594"/>
                </a:lnTo>
                <a:lnTo>
                  <a:pt x="75185" y="49402"/>
                </a:lnTo>
                <a:lnTo>
                  <a:pt x="89282" y="42926"/>
                </a:lnTo>
                <a:lnTo>
                  <a:pt x="105664" y="34290"/>
                </a:lnTo>
                <a:lnTo>
                  <a:pt x="124461" y="27940"/>
                </a:lnTo>
                <a:lnTo>
                  <a:pt x="133859" y="23621"/>
                </a:lnTo>
                <a:lnTo>
                  <a:pt x="143257" y="21463"/>
                </a:lnTo>
                <a:lnTo>
                  <a:pt x="206757" y="21463"/>
                </a:lnTo>
                <a:lnTo>
                  <a:pt x="225552" y="12827"/>
                </a:lnTo>
                <a:lnTo>
                  <a:pt x="239650" y="4317"/>
                </a:lnTo>
                <a:lnTo>
                  <a:pt x="246635" y="2158"/>
                </a:lnTo>
                <a:lnTo>
                  <a:pt x="253747" y="0"/>
                </a:lnTo>
                <a:lnTo>
                  <a:pt x="265430" y="0"/>
                </a:lnTo>
                <a:lnTo>
                  <a:pt x="272542" y="0"/>
                </a:lnTo>
                <a:lnTo>
                  <a:pt x="284226" y="0"/>
                </a:lnTo>
                <a:lnTo>
                  <a:pt x="293625" y="0"/>
                </a:lnTo>
                <a:lnTo>
                  <a:pt x="303023" y="2158"/>
                </a:lnTo>
                <a:lnTo>
                  <a:pt x="305436" y="4317"/>
                </a:lnTo>
                <a:lnTo>
                  <a:pt x="310135" y="4317"/>
                </a:lnTo>
                <a:lnTo>
                  <a:pt x="305436" y="12827"/>
                </a:lnTo>
                <a:lnTo>
                  <a:pt x="303023" y="14985"/>
                </a:lnTo>
                <a:lnTo>
                  <a:pt x="303023" y="19303"/>
                </a:lnTo>
                <a:lnTo>
                  <a:pt x="298324" y="21463"/>
                </a:lnTo>
                <a:lnTo>
                  <a:pt x="291338" y="27940"/>
                </a:lnTo>
                <a:lnTo>
                  <a:pt x="277241" y="30098"/>
                </a:lnTo>
                <a:lnTo>
                  <a:pt x="260732" y="32131"/>
                </a:lnTo>
                <a:lnTo>
                  <a:pt x="218440" y="42926"/>
                </a:lnTo>
                <a:lnTo>
                  <a:pt x="178563" y="55752"/>
                </a:lnTo>
                <a:lnTo>
                  <a:pt x="162052" y="62229"/>
                </a:lnTo>
                <a:lnTo>
                  <a:pt x="143257" y="70865"/>
                </a:lnTo>
                <a:lnTo>
                  <a:pt x="126874" y="77215"/>
                </a:lnTo>
                <a:lnTo>
                  <a:pt x="119762" y="85852"/>
                </a:lnTo>
                <a:lnTo>
                  <a:pt x="112776" y="90170"/>
                </a:lnTo>
                <a:lnTo>
                  <a:pt x="110363" y="96520"/>
                </a:lnTo>
                <a:lnTo>
                  <a:pt x="105664" y="100838"/>
                </a:lnTo>
                <a:lnTo>
                  <a:pt x="96266" y="111633"/>
                </a:lnTo>
                <a:lnTo>
                  <a:pt x="91567" y="117983"/>
                </a:lnTo>
                <a:lnTo>
                  <a:pt x="86868" y="124459"/>
                </a:lnTo>
                <a:lnTo>
                  <a:pt x="84583" y="128777"/>
                </a:lnTo>
                <a:lnTo>
                  <a:pt x="82170" y="139446"/>
                </a:lnTo>
                <a:lnTo>
                  <a:pt x="84583" y="148082"/>
                </a:lnTo>
                <a:lnTo>
                  <a:pt x="84583" y="156717"/>
                </a:lnTo>
                <a:lnTo>
                  <a:pt x="89282" y="163067"/>
                </a:lnTo>
                <a:lnTo>
                  <a:pt x="91567" y="167385"/>
                </a:lnTo>
                <a:lnTo>
                  <a:pt x="96266" y="171703"/>
                </a:lnTo>
                <a:lnTo>
                  <a:pt x="103378" y="176021"/>
                </a:lnTo>
                <a:lnTo>
                  <a:pt x="112776" y="182371"/>
                </a:lnTo>
                <a:lnTo>
                  <a:pt x="138558" y="193166"/>
                </a:lnTo>
                <a:lnTo>
                  <a:pt x="145670" y="193166"/>
                </a:lnTo>
                <a:lnTo>
                  <a:pt x="152654" y="197484"/>
                </a:lnTo>
                <a:lnTo>
                  <a:pt x="157353" y="201676"/>
                </a:lnTo>
                <a:lnTo>
                  <a:pt x="164465" y="205994"/>
                </a:lnTo>
                <a:lnTo>
                  <a:pt x="152654" y="205994"/>
                </a:lnTo>
                <a:lnTo>
                  <a:pt x="143257" y="205994"/>
                </a:lnTo>
                <a:lnTo>
                  <a:pt x="122175" y="205994"/>
                </a:lnTo>
                <a:lnTo>
                  <a:pt x="103378" y="208152"/>
                </a:lnTo>
                <a:lnTo>
                  <a:pt x="82170" y="20815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3" name="Freeform 713"/>
          <p:cNvSpPr/>
          <p:nvPr/>
        </p:nvSpPr>
        <p:spPr>
          <a:xfrm>
            <a:off x="7607807" y="1188721"/>
            <a:ext cx="220219" cy="72516"/>
          </a:xfrm>
          <a:custGeom>
            <a:avLst/>
            <a:gdLst/>
            <a:ahLst/>
            <a:cxnLst/>
            <a:rect l="0" t="0" r="0" b="0"/>
            <a:pathLst>
              <a:path w="220219" h="72516">
                <a:moveTo>
                  <a:pt x="220219" y="61849"/>
                </a:moveTo>
                <a:lnTo>
                  <a:pt x="210821" y="66166"/>
                </a:lnTo>
                <a:lnTo>
                  <a:pt x="203709" y="66166"/>
                </a:lnTo>
                <a:lnTo>
                  <a:pt x="194437" y="66166"/>
                </a:lnTo>
                <a:lnTo>
                  <a:pt x="192024" y="66166"/>
                </a:lnTo>
                <a:lnTo>
                  <a:pt x="180340" y="64008"/>
                </a:lnTo>
                <a:lnTo>
                  <a:pt x="170943" y="61849"/>
                </a:lnTo>
                <a:lnTo>
                  <a:pt x="168657" y="64008"/>
                </a:lnTo>
                <a:lnTo>
                  <a:pt x="166244" y="66166"/>
                </a:lnTo>
                <a:lnTo>
                  <a:pt x="161672" y="70358"/>
                </a:lnTo>
                <a:lnTo>
                  <a:pt x="156973" y="72516"/>
                </a:lnTo>
                <a:lnTo>
                  <a:pt x="147574" y="72516"/>
                </a:lnTo>
                <a:lnTo>
                  <a:pt x="133477" y="70358"/>
                </a:lnTo>
                <a:lnTo>
                  <a:pt x="117095" y="66166"/>
                </a:lnTo>
                <a:lnTo>
                  <a:pt x="100711" y="59689"/>
                </a:lnTo>
                <a:lnTo>
                  <a:pt x="84328" y="55499"/>
                </a:lnTo>
                <a:lnTo>
                  <a:pt x="77344" y="46989"/>
                </a:lnTo>
                <a:lnTo>
                  <a:pt x="72645" y="42671"/>
                </a:lnTo>
                <a:lnTo>
                  <a:pt x="70232" y="38353"/>
                </a:lnTo>
                <a:lnTo>
                  <a:pt x="70232" y="32003"/>
                </a:lnTo>
                <a:lnTo>
                  <a:pt x="72645" y="27685"/>
                </a:lnTo>
                <a:lnTo>
                  <a:pt x="63247" y="27685"/>
                </a:lnTo>
                <a:lnTo>
                  <a:pt x="53849" y="27685"/>
                </a:lnTo>
                <a:lnTo>
                  <a:pt x="35179" y="25653"/>
                </a:lnTo>
                <a:lnTo>
                  <a:pt x="25782" y="27685"/>
                </a:lnTo>
                <a:lnTo>
                  <a:pt x="14098" y="27685"/>
                </a:lnTo>
                <a:lnTo>
                  <a:pt x="9399" y="27685"/>
                </a:lnTo>
                <a:lnTo>
                  <a:pt x="2286" y="25653"/>
                </a:lnTo>
                <a:lnTo>
                  <a:pt x="0" y="23495"/>
                </a:lnTo>
                <a:lnTo>
                  <a:pt x="0" y="19176"/>
                </a:lnTo>
                <a:lnTo>
                  <a:pt x="0" y="12826"/>
                </a:lnTo>
                <a:lnTo>
                  <a:pt x="0" y="10668"/>
                </a:lnTo>
                <a:lnTo>
                  <a:pt x="0" y="8508"/>
                </a:lnTo>
                <a:lnTo>
                  <a:pt x="2286" y="6350"/>
                </a:lnTo>
                <a:lnTo>
                  <a:pt x="4699" y="4318"/>
                </a:lnTo>
                <a:lnTo>
                  <a:pt x="11685" y="2158"/>
                </a:lnTo>
                <a:lnTo>
                  <a:pt x="21083" y="0"/>
                </a:lnTo>
                <a:lnTo>
                  <a:pt x="35179" y="0"/>
                </a:lnTo>
                <a:lnTo>
                  <a:pt x="46863" y="0"/>
                </a:lnTo>
                <a:lnTo>
                  <a:pt x="58548" y="0"/>
                </a:lnTo>
                <a:lnTo>
                  <a:pt x="67946" y="0"/>
                </a:lnTo>
                <a:lnTo>
                  <a:pt x="77344" y="2158"/>
                </a:lnTo>
                <a:lnTo>
                  <a:pt x="86614" y="6350"/>
                </a:lnTo>
                <a:lnTo>
                  <a:pt x="96012" y="10668"/>
                </a:lnTo>
                <a:lnTo>
                  <a:pt x="105411" y="14985"/>
                </a:lnTo>
                <a:lnTo>
                  <a:pt x="110110" y="21335"/>
                </a:lnTo>
                <a:lnTo>
                  <a:pt x="114809" y="29845"/>
                </a:lnTo>
                <a:lnTo>
                  <a:pt x="96012" y="29845"/>
                </a:lnTo>
                <a:lnTo>
                  <a:pt x="110110" y="29845"/>
                </a:lnTo>
                <a:lnTo>
                  <a:pt x="121794" y="32003"/>
                </a:lnTo>
                <a:lnTo>
                  <a:pt x="133477" y="36321"/>
                </a:lnTo>
                <a:lnTo>
                  <a:pt x="138176" y="38353"/>
                </a:lnTo>
                <a:lnTo>
                  <a:pt x="140589" y="40513"/>
                </a:lnTo>
                <a:lnTo>
                  <a:pt x="147574" y="38353"/>
                </a:lnTo>
                <a:lnTo>
                  <a:pt x="149861" y="36321"/>
                </a:lnTo>
                <a:lnTo>
                  <a:pt x="154560" y="32003"/>
                </a:lnTo>
                <a:lnTo>
                  <a:pt x="159259" y="32003"/>
                </a:lnTo>
                <a:lnTo>
                  <a:pt x="170943" y="32003"/>
                </a:lnTo>
                <a:lnTo>
                  <a:pt x="178054" y="36321"/>
                </a:lnTo>
                <a:lnTo>
                  <a:pt x="185039" y="38353"/>
                </a:lnTo>
                <a:lnTo>
                  <a:pt x="192024" y="44831"/>
                </a:lnTo>
                <a:lnTo>
                  <a:pt x="203709" y="55499"/>
                </a:lnTo>
                <a:lnTo>
                  <a:pt x="210821" y="66166"/>
                </a:lnTo>
                <a:lnTo>
                  <a:pt x="220219" y="6184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4" name="Freeform 714"/>
          <p:cNvSpPr/>
          <p:nvPr/>
        </p:nvSpPr>
        <p:spPr>
          <a:xfrm>
            <a:off x="7607807" y="1188721"/>
            <a:ext cx="220219" cy="72516"/>
          </a:xfrm>
          <a:custGeom>
            <a:avLst/>
            <a:gdLst/>
            <a:ahLst/>
            <a:cxnLst/>
            <a:rect l="0" t="0" r="0" b="0"/>
            <a:pathLst>
              <a:path w="220219" h="72516">
                <a:moveTo>
                  <a:pt x="220219" y="61849"/>
                </a:moveTo>
                <a:lnTo>
                  <a:pt x="210821" y="66166"/>
                </a:lnTo>
                <a:lnTo>
                  <a:pt x="203709" y="66166"/>
                </a:lnTo>
                <a:lnTo>
                  <a:pt x="194437" y="66166"/>
                </a:lnTo>
                <a:lnTo>
                  <a:pt x="192024" y="66166"/>
                </a:lnTo>
                <a:lnTo>
                  <a:pt x="180340" y="64008"/>
                </a:lnTo>
                <a:lnTo>
                  <a:pt x="170943" y="61849"/>
                </a:lnTo>
                <a:lnTo>
                  <a:pt x="168657" y="64008"/>
                </a:lnTo>
                <a:lnTo>
                  <a:pt x="166244" y="66166"/>
                </a:lnTo>
                <a:lnTo>
                  <a:pt x="161672" y="70358"/>
                </a:lnTo>
                <a:lnTo>
                  <a:pt x="156973" y="72516"/>
                </a:lnTo>
                <a:lnTo>
                  <a:pt x="147574" y="72516"/>
                </a:lnTo>
                <a:lnTo>
                  <a:pt x="133477" y="70358"/>
                </a:lnTo>
                <a:lnTo>
                  <a:pt x="117095" y="66166"/>
                </a:lnTo>
                <a:lnTo>
                  <a:pt x="100711" y="59689"/>
                </a:lnTo>
                <a:lnTo>
                  <a:pt x="84328" y="55499"/>
                </a:lnTo>
                <a:lnTo>
                  <a:pt x="77344" y="46989"/>
                </a:lnTo>
                <a:lnTo>
                  <a:pt x="72645" y="42671"/>
                </a:lnTo>
                <a:lnTo>
                  <a:pt x="70232" y="38353"/>
                </a:lnTo>
                <a:lnTo>
                  <a:pt x="70232" y="32003"/>
                </a:lnTo>
                <a:lnTo>
                  <a:pt x="72645" y="27685"/>
                </a:lnTo>
                <a:lnTo>
                  <a:pt x="63247" y="27685"/>
                </a:lnTo>
                <a:lnTo>
                  <a:pt x="53849" y="27685"/>
                </a:lnTo>
                <a:lnTo>
                  <a:pt x="35179" y="25653"/>
                </a:lnTo>
                <a:lnTo>
                  <a:pt x="25782" y="27685"/>
                </a:lnTo>
                <a:lnTo>
                  <a:pt x="14098" y="27685"/>
                </a:lnTo>
                <a:lnTo>
                  <a:pt x="9399" y="27685"/>
                </a:lnTo>
                <a:lnTo>
                  <a:pt x="2286" y="25653"/>
                </a:lnTo>
                <a:lnTo>
                  <a:pt x="0" y="23495"/>
                </a:lnTo>
                <a:lnTo>
                  <a:pt x="0" y="19176"/>
                </a:lnTo>
                <a:lnTo>
                  <a:pt x="0" y="12826"/>
                </a:lnTo>
                <a:lnTo>
                  <a:pt x="0" y="10668"/>
                </a:lnTo>
                <a:lnTo>
                  <a:pt x="0" y="8508"/>
                </a:lnTo>
                <a:lnTo>
                  <a:pt x="2286" y="6350"/>
                </a:lnTo>
                <a:lnTo>
                  <a:pt x="4699" y="4318"/>
                </a:lnTo>
                <a:lnTo>
                  <a:pt x="11685" y="2158"/>
                </a:lnTo>
                <a:lnTo>
                  <a:pt x="21083" y="0"/>
                </a:lnTo>
                <a:lnTo>
                  <a:pt x="35179" y="0"/>
                </a:lnTo>
                <a:lnTo>
                  <a:pt x="46863" y="0"/>
                </a:lnTo>
                <a:lnTo>
                  <a:pt x="58548" y="0"/>
                </a:lnTo>
                <a:lnTo>
                  <a:pt x="67946" y="0"/>
                </a:lnTo>
                <a:lnTo>
                  <a:pt x="77344" y="2158"/>
                </a:lnTo>
                <a:lnTo>
                  <a:pt x="86614" y="6350"/>
                </a:lnTo>
                <a:lnTo>
                  <a:pt x="96012" y="10668"/>
                </a:lnTo>
                <a:lnTo>
                  <a:pt x="105411" y="14985"/>
                </a:lnTo>
                <a:lnTo>
                  <a:pt x="110110" y="21335"/>
                </a:lnTo>
                <a:lnTo>
                  <a:pt x="114809" y="29845"/>
                </a:lnTo>
                <a:lnTo>
                  <a:pt x="96012" y="29845"/>
                </a:lnTo>
                <a:lnTo>
                  <a:pt x="110110" y="29845"/>
                </a:lnTo>
                <a:lnTo>
                  <a:pt x="121794" y="32003"/>
                </a:lnTo>
                <a:lnTo>
                  <a:pt x="133477" y="36321"/>
                </a:lnTo>
                <a:lnTo>
                  <a:pt x="138176" y="38353"/>
                </a:lnTo>
                <a:lnTo>
                  <a:pt x="140589" y="40513"/>
                </a:lnTo>
                <a:lnTo>
                  <a:pt x="147574" y="38353"/>
                </a:lnTo>
                <a:lnTo>
                  <a:pt x="149861" y="36321"/>
                </a:lnTo>
                <a:lnTo>
                  <a:pt x="154560" y="32003"/>
                </a:lnTo>
                <a:lnTo>
                  <a:pt x="159259" y="32003"/>
                </a:lnTo>
                <a:lnTo>
                  <a:pt x="170943" y="32003"/>
                </a:lnTo>
                <a:lnTo>
                  <a:pt x="178054" y="36321"/>
                </a:lnTo>
                <a:lnTo>
                  <a:pt x="185039" y="38353"/>
                </a:lnTo>
                <a:lnTo>
                  <a:pt x="192024" y="44831"/>
                </a:lnTo>
                <a:lnTo>
                  <a:pt x="203709" y="55499"/>
                </a:lnTo>
                <a:lnTo>
                  <a:pt x="210821" y="66166"/>
                </a:lnTo>
                <a:lnTo>
                  <a:pt x="220219" y="6184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5" name="Freeform 715"/>
          <p:cNvSpPr/>
          <p:nvPr/>
        </p:nvSpPr>
        <p:spPr>
          <a:xfrm>
            <a:off x="7848600" y="1242060"/>
            <a:ext cx="110490" cy="46610"/>
          </a:xfrm>
          <a:custGeom>
            <a:avLst/>
            <a:gdLst/>
            <a:ahLst/>
            <a:cxnLst/>
            <a:rect l="0" t="0" r="0" b="0"/>
            <a:pathLst>
              <a:path w="110490" h="46610">
                <a:moveTo>
                  <a:pt x="11556" y="46610"/>
                </a:moveTo>
                <a:lnTo>
                  <a:pt x="6857" y="44577"/>
                </a:lnTo>
                <a:lnTo>
                  <a:pt x="2285" y="40260"/>
                </a:lnTo>
                <a:lnTo>
                  <a:pt x="0" y="33910"/>
                </a:lnTo>
                <a:lnTo>
                  <a:pt x="0" y="10542"/>
                </a:lnTo>
                <a:lnTo>
                  <a:pt x="2285" y="8510"/>
                </a:lnTo>
                <a:lnTo>
                  <a:pt x="6857" y="6350"/>
                </a:lnTo>
                <a:lnTo>
                  <a:pt x="9143" y="4192"/>
                </a:lnTo>
                <a:lnTo>
                  <a:pt x="11556" y="0"/>
                </a:lnTo>
                <a:lnTo>
                  <a:pt x="27558" y="0"/>
                </a:lnTo>
                <a:lnTo>
                  <a:pt x="29971" y="0"/>
                </a:lnTo>
                <a:lnTo>
                  <a:pt x="34543" y="4192"/>
                </a:lnTo>
                <a:lnTo>
                  <a:pt x="45973" y="6350"/>
                </a:lnTo>
                <a:lnTo>
                  <a:pt x="55244" y="10542"/>
                </a:lnTo>
                <a:lnTo>
                  <a:pt x="66802" y="12700"/>
                </a:lnTo>
                <a:lnTo>
                  <a:pt x="92075" y="17019"/>
                </a:lnTo>
                <a:lnTo>
                  <a:pt x="101218" y="17019"/>
                </a:lnTo>
                <a:lnTo>
                  <a:pt x="110490" y="17019"/>
                </a:lnTo>
                <a:lnTo>
                  <a:pt x="108204" y="23369"/>
                </a:lnTo>
                <a:lnTo>
                  <a:pt x="105918" y="27560"/>
                </a:lnTo>
                <a:lnTo>
                  <a:pt x="103631" y="31750"/>
                </a:lnTo>
                <a:lnTo>
                  <a:pt x="98932" y="33910"/>
                </a:lnTo>
                <a:lnTo>
                  <a:pt x="92075" y="33910"/>
                </a:lnTo>
                <a:lnTo>
                  <a:pt x="82804" y="33910"/>
                </a:lnTo>
                <a:lnTo>
                  <a:pt x="69088" y="33910"/>
                </a:lnTo>
                <a:lnTo>
                  <a:pt x="57531" y="36069"/>
                </a:lnTo>
                <a:lnTo>
                  <a:pt x="50672" y="40260"/>
                </a:lnTo>
                <a:lnTo>
                  <a:pt x="41402" y="40260"/>
                </a:lnTo>
                <a:lnTo>
                  <a:pt x="25272" y="44577"/>
                </a:lnTo>
                <a:lnTo>
                  <a:pt x="20701" y="46610"/>
                </a:lnTo>
                <a:lnTo>
                  <a:pt x="11556" y="4661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6" name="Freeform 716"/>
          <p:cNvSpPr/>
          <p:nvPr/>
        </p:nvSpPr>
        <p:spPr>
          <a:xfrm>
            <a:off x="7848600" y="1242060"/>
            <a:ext cx="110490" cy="46610"/>
          </a:xfrm>
          <a:custGeom>
            <a:avLst/>
            <a:gdLst/>
            <a:ahLst/>
            <a:cxnLst/>
            <a:rect l="0" t="0" r="0" b="0"/>
            <a:pathLst>
              <a:path w="110490" h="46610">
                <a:moveTo>
                  <a:pt x="11556" y="46610"/>
                </a:moveTo>
                <a:lnTo>
                  <a:pt x="6857" y="44577"/>
                </a:lnTo>
                <a:lnTo>
                  <a:pt x="2285" y="40260"/>
                </a:lnTo>
                <a:lnTo>
                  <a:pt x="0" y="33910"/>
                </a:lnTo>
                <a:lnTo>
                  <a:pt x="0" y="10542"/>
                </a:lnTo>
                <a:lnTo>
                  <a:pt x="2285" y="8510"/>
                </a:lnTo>
                <a:lnTo>
                  <a:pt x="6857" y="6350"/>
                </a:lnTo>
                <a:lnTo>
                  <a:pt x="9143" y="4192"/>
                </a:lnTo>
                <a:lnTo>
                  <a:pt x="11556" y="0"/>
                </a:lnTo>
                <a:lnTo>
                  <a:pt x="27558" y="0"/>
                </a:lnTo>
                <a:lnTo>
                  <a:pt x="29971" y="0"/>
                </a:lnTo>
                <a:lnTo>
                  <a:pt x="34543" y="4192"/>
                </a:lnTo>
                <a:lnTo>
                  <a:pt x="45973" y="6350"/>
                </a:lnTo>
                <a:lnTo>
                  <a:pt x="55244" y="10542"/>
                </a:lnTo>
                <a:lnTo>
                  <a:pt x="66802" y="12700"/>
                </a:lnTo>
                <a:lnTo>
                  <a:pt x="92075" y="17019"/>
                </a:lnTo>
                <a:lnTo>
                  <a:pt x="101218" y="17019"/>
                </a:lnTo>
                <a:lnTo>
                  <a:pt x="110490" y="17019"/>
                </a:lnTo>
                <a:lnTo>
                  <a:pt x="108204" y="23369"/>
                </a:lnTo>
                <a:lnTo>
                  <a:pt x="105918" y="27560"/>
                </a:lnTo>
                <a:lnTo>
                  <a:pt x="103631" y="31750"/>
                </a:lnTo>
                <a:lnTo>
                  <a:pt x="98932" y="33910"/>
                </a:lnTo>
                <a:lnTo>
                  <a:pt x="92075" y="33910"/>
                </a:lnTo>
                <a:lnTo>
                  <a:pt x="82804" y="33910"/>
                </a:lnTo>
                <a:lnTo>
                  <a:pt x="69088" y="33910"/>
                </a:lnTo>
                <a:lnTo>
                  <a:pt x="57531" y="36069"/>
                </a:lnTo>
                <a:lnTo>
                  <a:pt x="50672" y="40260"/>
                </a:lnTo>
                <a:lnTo>
                  <a:pt x="41402" y="40260"/>
                </a:lnTo>
                <a:lnTo>
                  <a:pt x="25272" y="44577"/>
                </a:lnTo>
                <a:lnTo>
                  <a:pt x="20701" y="46610"/>
                </a:lnTo>
                <a:lnTo>
                  <a:pt x="11556" y="4661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7" name="Freeform 717"/>
          <p:cNvSpPr/>
          <p:nvPr/>
        </p:nvSpPr>
        <p:spPr>
          <a:xfrm>
            <a:off x="8784335" y="1333500"/>
            <a:ext cx="195834" cy="44959"/>
          </a:xfrm>
          <a:custGeom>
            <a:avLst/>
            <a:gdLst/>
            <a:ahLst/>
            <a:cxnLst/>
            <a:rect l="0" t="0" r="0" b="0"/>
            <a:pathLst>
              <a:path w="195834" h="44959">
                <a:moveTo>
                  <a:pt x="156210" y="31497"/>
                </a:moveTo>
                <a:lnTo>
                  <a:pt x="156210" y="38228"/>
                </a:lnTo>
                <a:lnTo>
                  <a:pt x="156210" y="44959"/>
                </a:lnTo>
                <a:lnTo>
                  <a:pt x="83947" y="44959"/>
                </a:lnTo>
                <a:lnTo>
                  <a:pt x="58294" y="44959"/>
                </a:lnTo>
                <a:lnTo>
                  <a:pt x="30354" y="40514"/>
                </a:lnTo>
                <a:lnTo>
                  <a:pt x="16257" y="35941"/>
                </a:lnTo>
                <a:lnTo>
                  <a:pt x="6985" y="31497"/>
                </a:lnTo>
                <a:lnTo>
                  <a:pt x="4699" y="29210"/>
                </a:lnTo>
                <a:lnTo>
                  <a:pt x="0" y="22479"/>
                </a:lnTo>
                <a:lnTo>
                  <a:pt x="0" y="18035"/>
                </a:lnTo>
                <a:lnTo>
                  <a:pt x="0" y="11304"/>
                </a:lnTo>
                <a:lnTo>
                  <a:pt x="0" y="9017"/>
                </a:lnTo>
                <a:lnTo>
                  <a:pt x="0" y="6731"/>
                </a:lnTo>
                <a:lnTo>
                  <a:pt x="4699" y="0"/>
                </a:lnTo>
                <a:lnTo>
                  <a:pt x="13971" y="0"/>
                </a:lnTo>
                <a:lnTo>
                  <a:pt x="16257" y="0"/>
                </a:lnTo>
                <a:lnTo>
                  <a:pt x="23369" y="0"/>
                </a:lnTo>
                <a:lnTo>
                  <a:pt x="30354" y="0"/>
                </a:lnTo>
                <a:lnTo>
                  <a:pt x="41910" y="6731"/>
                </a:lnTo>
                <a:lnTo>
                  <a:pt x="53595" y="9017"/>
                </a:lnTo>
                <a:lnTo>
                  <a:pt x="58294" y="11304"/>
                </a:lnTo>
                <a:lnTo>
                  <a:pt x="65279" y="11304"/>
                </a:lnTo>
                <a:lnTo>
                  <a:pt x="69978" y="11304"/>
                </a:lnTo>
                <a:lnTo>
                  <a:pt x="72263" y="9017"/>
                </a:lnTo>
                <a:lnTo>
                  <a:pt x="76962" y="6731"/>
                </a:lnTo>
                <a:lnTo>
                  <a:pt x="79248" y="2286"/>
                </a:lnTo>
                <a:lnTo>
                  <a:pt x="83947" y="2286"/>
                </a:lnTo>
                <a:lnTo>
                  <a:pt x="86233" y="2286"/>
                </a:lnTo>
                <a:lnTo>
                  <a:pt x="114173" y="2286"/>
                </a:lnTo>
                <a:lnTo>
                  <a:pt x="128144" y="6731"/>
                </a:lnTo>
                <a:lnTo>
                  <a:pt x="146812" y="6731"/>
                </a:lnTo>
                <a:lnTo>
                  <a:pt x="160783" y="9017"/>
                </a:lnTo>
                <a:lnTo>
                  <a:pt x="177166" y="15748"/>
                </a:lnTo>
                <a:lnTo>
                  <a:pt x="186436" y="22479"/>
                </a:lnTo>
                <a:lnTo>
                  <a:pt x="191135" y="27052"/>
                </a:lnTo>
                <a:lnTo>
                  <a:pt x="195834" y="31497"/>
                </a:lnTo>
                <a:lnTo>
                  <a:pt x="181865" y="35941"/>
                </a:lnTo>
                <a:lnTo>
                  <a:pt x="170181" y="38228"/>
                </a:lnTo>
                <a:lnTo>
                  <a:pt x="167768" y="38228"/>
                </a:lnTo>
                <a:lnTo>
                  <a:pt x="163196" y="38228"/>
                </a:lnTo>
                <a:lnTo>
                  <a:pt x="158496" y="33783"/>
                </a:lnTo>
                <a:lnTo>
                  <a:pt x="156210" y="3149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8" name="Freeform 718"/>
          <p:cNvSpPr/>
          <p:nvPr/>
        </p:nvSpPr>
        <p:spPr>
          <a:xfrm>
            <a:off x="8784335" y="1333500"/>
            <a:ext cx="195834" cy="44959"/>
          </a:xfrm>
          <a:custGeom>
            <a:avLst/>
            <a:gdLst/>
            <a:ahLst/>
            <a:cxnLst/>
            <a:rect l="0" t="0" r="0" b="0"/>
            <a:pathLst>
              <a:path w="195834" h="44959">
                <a:moveTo>
                  <a:pt x="156210" y="31497"/>
                </a:moveTo>
                <a:lnTo>
                  <a:pt x="156210" y="38228"/>
                </a:lnTo>
                <a:lnTo>
                  <a:pt x="156210" y="44959"/>
                </a:lnTo>
                <a:lnTo>
                  <a:pt x="83947" y="44959"/>
                </a:lnTo>
                <a:lnTo>
                  <a:pt x="58294" y="44959"/>
                </a:lnTo>
                <a:lnTo>
                  <a:pt x="30354" y="40514"/>
                </a:lnTo>
                <a:lnTo>
                  <a:pt x="16257" y="35941"/>
                </a:lnTo>
                <a:lnTo>
                  <a:pt x="6985" y="31497"/>
                </a:lnTo>
                <a:lnTo>
                  <a:pt x="4699" y="29210"/>
                </a:lnTo>
                <a:lnTo>
                  <a:pt x="0" y="22479"/>
                </a:lnTo>
                <a:lnTo>
                  <a:pt x="0" y="18035"/>
                </a:lnTo>
                <a:lnTo>
                  <a:pt x="0" y="11304"/>
                </a:lnTo>
                <a:lnTo>
                  <a:pt x="0" y="9017"/>
                </a:lnTo>
                <a:lnTo>
                  <a:pt x="0" y="6731"/>
                </a:lnTo>
                <a:lnTo>
                  <a:pt x="4699" y="0"/>
                </a:lnTo>
                <a:lnTo>
                  <a:pt x="13971" y="0"/>
                </a:lnTo>
                <a:lnTo>
                  <a:pt x="16257" y="0"/>
                </a:lnTo>
                <a:lnTo>
                  <a:pt x="23369" y="0"/>
                </a:lnTo>
                <a:lnTo>
                  <a:pt x="30354" y="0"/>
                </a:lnTo>
                <a:lnTo>
                  <a:pt x="41910" y="6731"/>
                </a:lnTo>
                <a:lnTo>
                  <a:pt x="53595" y="9017"/>
                </a:lnTo>
                <a:lnTo>
                  <a:pt x="58294" y="11304"/>
                </a:lnTo>
                <a:lnTo>
                  <a:pt x="65279" y="11304"/>
                </a:lnTo>
                <a:lnTo>
                  <a:pt x="69978" y="11304"/>
                </a:lnTo>
                <a:lnTo>
                  <a:pt x="72263" y="9017"/>
                </a:lnTo>
                <a:lnTo>
                  <a:pt x="76962" y="6731"/>
                </a:lnTo>
                <a:lnTo>
                  <a:pt x="79248" y="2286"/>
                </a:lnTo>
                <a:lnTo>
                  <a:pt x="83947" y="2286"/>
                </a:lnTo>
                <a:lnTo>
                  <a:pt x="86233" y="2286"/>
                </a:lnTo>
                <a:lnTo>
                  <a:pt x="114173" y="2286"/>
                </a:lnTo>
                <a:lnTo>
                  <a:pt x="128144" y="6731"/>
                </a:lnTo>
                <a:lnTo>
                  <a:pt x="146812" y="6731"/>
                </a:lnTo>
                <a:lnTo>
                  <a:pt x="160783" y="9017"/>
                </a:lnTo>
                <a:lnTo>
                  <a:pt x="177166" y="15748"/>
                </a:lnTo>
                <a:lnTo>
                  <a:pt x="186436" y="22479"/>
                </a:lnTo>
                <a:lnTo>
                  <a:pt x="191135" y="27052"/>
                </a:lnTo>
                <a:lnTo>
                  <a:pt x="195834" y="31497"/>
                </a:lnTo>
                <a:lnTo>
                  <a:pt x="181865" y="35941"/>
                </a:lnTo>
                <a:lnTo>
                  <a:pt x="170181" y="38228"/>
                </a:lnTo>
                <a:lnTo>
                  <a:pt x="167768" y="38228"/>
                </a:lnTo>
                <a:lnTo>
                  <a:pt x="163196" y="38228"/>
                </a:lnTo>
                <a:lnTo>
                  <a:pt x="158496" y="33783"/>
                </a:lnTo>
                <a:lnTo>
                  <a:pt x="156210" y="3149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19" name="Freeform 719"/>
          <p:cNvSpPr/>
          <p:nvPr/>
        </p:nvSpPr>
        <p:spPr>
          <a:xfrm>
            <a:off x="9011411" y="1350265"/>
            <a:ext cx="108967" cy="34416"/>
          </a:xfrm>
          <a:custGeom>
            <a:avLst/>
            <a:gdLst/>
            <a:ahLst/>
            <a:cxnLst/>
            <a:rect l="0" t="0" r="0" b="0"/>
            <a:pathLst>
              <a:path w="108967" h="34416">
                <a:moveTo>
                  <a:pt x="90424" y="34416"/>
                </a:moveTo>
                <a:lnTo>
                  <a:pt x="78741" y="34416"/>
                </a:lnTo>
                <a:lnTo>
                  <a:pt x="67183" y="32257"/>
                </a:lnTo>
                <a:lnTo>
                  <a:pt x="37084" y="25781"/>
                </a:lnTo>
                <a:lnTo>
                  <a:pt x="25528" y="21463"/>
                </a:lnTo>
                <a:lnTo>
                  <a:pt x="11557" y="15113"/>
                </a:lnTo>
                <a:lnTo>
                  <a:pt x="6985" y="10795"/>
                </a:lnTo>
                <a:lnTo>
                  <a:pt x="4572" y="6476"/>
                </a:lnTo>
                <a:lnTo>
                  <a:pt x="0" y="2158"/>
                </a:lnTo>
                <a:lnTo>
                  <a:pt x="0" y="0"/>
                </a:lnTo>
                <a:lnTo>
                  <a:pt x="13844" y="0"/>
                </a:lnTo>
                <a:lnTo>
                  <a:pt x="20829" y="2158"/>
                </a:lnTo>
                <a:lnTo>
                  <a:pt x="27814" y="4318"/>
                </a:lnTo>
                <a:lnTo>
                  <a:pt x="39370" y="6476"/>
                </a:lnTo>
                <a:lnTo>
                  <a:pt x="62611" y="8635"/>
                </a:lnTo>
                <a:lnTo>
                  <a:pt x="85725" y="10795"/>
                </a:lnTo>
                <a:lnTo>
                  <a:pt x="97282" y="12953"/>
                </a:lnTo>
                <a:lnTo>
                  <a:pt x="108967" y="19303"/>
                </a:lnTo>
                <a:lnTo>
                  <a:pt x="101982" y="25781"/>
                </a:lnTo>
                <a:lnTo>
                  <a:pt x="99695" y="30099"/>
                </a:lnTo>
                <a:lnTo>
                  <a:pt x="94996" y="34416"/>
                </a:lnTo>
                <a:lnTo>
                  <a:pt x="90424" y="3441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0" name="Freeform 720"/>
          <p:cNvSpPr/>
          <p:nvPr/>
        </p:nvSpPr>
        <p:spPr>
          <a:xfrm>
            <a:off x="9011411" y="1350265"/>
            <a:ext cx="108967" cy="34416"/>
          </a:xfrm>
          <a:custGeom>
            <a:avLst/>
            <a:gdLst/>
            <a:ahLst/>
            <a:cxnLst/>
            <a:rect l="0" t="0" r="0" b="0"/>
            <a:pathLst>
              <a:path w="108967" h="34416">
                <a:moveTo>
                  <a:pt x="90424" y="34416"/>
                </a:moveTo>
                <a:lnTo>
                  <a:pt x="78741" y="34416"/>
                </a:lnTo>
                <a:lnTo>
                  <a:pt x="67183" y="32257"/>
                </a:lnTo>
                <a:lnTo>
                  <a:pt x="37084" y="25781"/>
                </a:lnTo>
                <a:lnTo>
                  <a:pt x="25528" y="21463"/>
                </a:lnTo>
                <a:lnTo>
                  <a:pt x="11557" y="15113"/>
                </a:lnTo>
                <a:lnTo>
                  <a:pt x="6985" y="10795"/>
                </a:lnTo>
                <a:lnTo>
                  <a:pt x="4572" y="6476"/>
                </a:lnTo>
                <a:lnTo>
                  <a:pt x="0" y="2158"/>
                </a:lnTo>
                <a:lnTo>
                  <a:pt x="0" y="0"/>
                </a:lnTo>
                <a:lnTo>
                  <a:pt x="13844" y="0"/>
                </a:lnTo>
                <a:lnTo>
                  <a:pt x="20829" y="2158"/>
                </a:lnTo>
                <a:lnTo>
                  <a:pt x="27814" y="4318"/>
                </a:lnTo>
                <a:lnTo>
                  <a:pt x="39370" y="6476"/>
                </a:lnTo>
                <a:lnTo>
                  <a:pt x="62611" y="8635"/>
                </a:lnTo>
                <a:lnTo>
                  <a:pt x="85725" y="10795"/>
                </a:lnTo>
                <a:lnTo>
                  <a:pt x="97282" y="12953"/>
                </a:lnTo>
                <a:lnTo>
                  <a:pt x="108967" y="19303"/>
                </a:lnTo>
                <a:lnTo>
                  <a:pt x="101982" y="25781"/>
                </a:lnTo>
                <a:lnTo>
                  <a:pt x="99695" y="30099"/>
                </a:lnTo>
                <a:lnTo>
                  <a:pt x="94996" y="34416"/>
                </a:lnTo>
                <a:lnTo>
                  <a:pt x="90424" y="3441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1" name="Freeform 721"/>
          <p:cNvSpPr/>
          <p:nvPr/>
        </p:nvSpPr>
        <p:spPr>
          <a:xfrm>
            <a:off x="9988295" y="1484377"/>
            <a:ext cx="81535" cy="33020"/>
          </a:xfrm>
          <a:custGeom>
            <a:avLst/>
            <a:gdLst/>
            <a:ahLst/>
            <a:cxnLst/>
            <a:rect l="0" t="0" r="0" b="0"/>
            <a:pathLst>
              <a:path w="81535" h="33020">
                <a:moveTo>
                  <a:pt x="39624" y="24764"/>
                </a:moveTo>
                <a:lnTo>
                  <a:pt x="32639" y="24764"/>
                </a:lnTo>
                <a:lnTo>
                  <a:pt x="27940" y="26796"/>
                </a:lnTo>
                <a:lnTo>
                  <a:pt x="23241" y="33020"/>
                </a:lnTo>
                <a:lnTo>
                  <a:pt x="18670" y="33020"/>
                </a:lnTo>
                <a:lnTo>
                  <a:pt x="16257" y="33020"/>
                </a:lnTo>
                <a:lnTo>
                  <a:pt x="9272" y="28828"/>
                </a:lnTo>
                <a:lnTo>
                  <a:pt x="6986" y="28828"/>
                </a:lnTo>
                <a:lnTo>
                  <a:pt x="4699" y="26796"/>
                </a:lnTo>
                <a:lnTo>
                  <a:pt x="2286" y="22733"/>
                </a:lnTo>
                <a:lnTo>
                  <a:pt x="0" y="16509"/>
                </a:lnTo>
                <a:lnTo>
                  <a:pt x="2286" y="14477"/>
                </a:lnTo>
                <a:lnTo>
                  <a:pt x="4699" y="12319"/>
                </a:lnTo>
                <a:lnTo>
                  <a:pt x="16257" y="6222"/>
                </a:lnTo>
                <a:lnTo>
                  <a:pt x="25655" y="2032"/>
                </a:lnTo>
                <a:lnTo>
                  <a:pt x="32639" y="0"/>
                </a:lnTo>
                <a:lnTo>
                  <a:pt x="39624" y="2032"/>
                </a:lnTo>
                <a:lnTo>
                  <a:pt x="46610" y="4064"/>
                </a:lnTo>
                <a:lnTo>
                  <a:pt x="58166" y="8254"/>
                </a:lnTo>
                <a:lnTo>
                  <a:pt x="72136" y="16509"/>
                </a:lnTo>
                <a:lnTo>
                  <a:pt x="81535" y="22733"/>
                </a:lnTo>
                <a:lnTo>
                  <a:pt x="67564" y="24764"/>
                </a:lnTo>
                <a:lnTo>
                  <a:pt x="58166" y="24764"/>
                </a:lnTo>
                <a:lnTo>
                  <a:pt x="48896" y="24764"/>
                </a:lnTo>
                <a:lnTo>
                  <a:pt x="39624" y="2476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2" name="Freeform 722"/>
          <p:cNvSpPr/>
          <p:nvPr/>
        </p:nvSpPr>
        <p:spPr>
          <a:xfrm>
            <a:off x="9988295" y="1484377"/>
            <a:ext cx="81535" cy="33020"/>
          </a:xfrm>
          <a:custGeom>
            <a:avLst/>
            <a:gdLst/>
            <a:ahLst/>
            <a:cxnLst/>
            <a:rect l="0" t="0" r="0" b="0"/>
            <a:pathLst>
              <a:path w="81535" h="33020">
                <a:moveTo>
                  <a:pt x="39624" y="24764"/>
                </a:moveTo>
                <a:lnTo>
                  <a:pt x="32639" y="24764"/>
                </a:lnTo>
                <a:lnTo>
                  <a:pt x="27940" y="26796"/>
                </a:lnTo>
                <a:lnTo>
                  <a:pt x="23241" y="33020"/>
                </a:lnTo>
                <a:lnTo>
                  <a:pt x="18670" y="33020"/>
                </a:lnTo>
                <a:lnTo>
                  <a:pt x="16257" y="33020"/>
                </a:lnTo>
                <a:lnTo>
                  <a:pt x="9272" y="28828"/>
                </a:lnTo>
                <a:lnTo>
                  <a:pt x="6986" y="28828"/>
                </a:lnTo>
                <a:lnTo>
                  <a:pt x="4699" y="26796"/>
                </a:lnTo>
                <a:lnTo>
                  <a:pt x="2286" y="22733"/>
                </a:lnTo>
                <a:lnTo>
                  <a:pt x="0" y="16509"/>
                </a:lnTo>
                <a:lnTo>
                  <a:pt x="2286" y="14477"/>
                </a:lnTo>
                <a:lnTo>
                  <a:pt x="4699" y="12319"/>
                </a:lnTo>
                <a:lnTo>
                  <a:pt x="16257" y="6222"/>
                </a:lnTo>
                <a:lnTo>
                  <a:pt x="25655" y="2032"/>
                </a:lnTo>
                <a:lnTo>
                  <a:pt x="32639" y="0"/>
                </a:lnTo>
                <a:lnTo>
                  <a:pt x="39624" y="2032"/>
                </a:lnTo>
                <a:lnTo>
                  <a:pt x="46610" y="4064"/>
                </a:lnTo>
                <a:lnTo>
                  <a:pt x="58166" y="8254"/>
                </a:lnTo>
                <a:lnTo>
                  <a:pt x="72136" y="16509"/>
                </a:lnTo>
                <a:lnTo>
                  <a:pt x="81535" y="22733"/>
                </a:lnTo>
                <a:lnTo>
                  <a:pt x="67564" y="24764"/>
                </a:lnTo>
                <a:lnTo>
                  <a:pt x="58166" y="24764"/>
                </a:lnTo>
                <a:lnTo>
                  <a:pt x="48896" y="24764"/>
                </a:lnTo>
                <a:lnTo>
                  <a:pt x="39624" y="2476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3" name="Freeform 723"/>
          <p:cNvSpPr/>
          <p:nvPr/>
        </p:nvSpPr>
        <p:spPr>
          <a:xfrm>
            <a:off x="9657588" y="3317748"/>
            <a:ext cx="58546" cy="127381"/>
          </a:xfrm>
          <a:custGeom>
            <a:avLst/>
            <a:gdLst/>
            <a:ahLst/>
            <a:cxnLst/>
            <a:rect l="0" t="0" r="0" b="0"/>
            <a:pathLst>
              <a:path w="58546" h="127381">
                <a:moveTo>
                  <a:pt x="58546" y="0"/>
                </a:moveTo>
                <a:lnTo>
                  <a:pt x="58546" y="19431"/>
                </a:lnTo>
                <a:lnTo>
                  <a:pt x="58546" y="28068"/>
                </a:lnTo>
                <a:lnTo>
                  <a:pt x="56133" y="51817"/>
                </a:lnTo>
                <a:lnTo>
                  <a:pt x="53593" y="77724"/>
                </a:lnTo>
                <a:lnTo>
                  <a:pt x="46355" y="101474"/>
                </a:lnTo>
                <a:lnTo>
                  <a:pt x="38989" y="127381"/>
                </a:lnTo>
                <a:lnTo>
                  <a:pt x="29209" y="114427"/>
                </a:lnTo>
                <a:lnTo>
                  <a:pt x="14605" y="99314"/>
                </a:lnTo>
                <a:lnTo>
                  <a:pt x="9779" y="94997"/>
                </a:lnTo>
                <a:lnTo>
                  <a:pt x="2413" y="86361"/>
                </a:lnTo>
                <a:lnTo>
                  <a:pt x="0" y="79883"/>
                </a:lnTo>
                <a:lnTo>
                  <a:pt x="0" y="73406"/>
                </a:lnTo>
                <a:lnTo>
                  <a:pt x="0" y="58293"/>
                </a:lnTo>
                <a:lnTo>
                  <a:pt x="2413" y="45339"/>
                </a:lnTo>
                <a:lnTo>
                  <a:pt x="9779" y="32386"/>
                </a:lnTo>
                <a:lnTo>
                  <a:pt x="14605" y="21591"/>
                </a:lnTo>
                <a:lnTo>
                  <a:pt x="21970" y="12955"/>
                </a:lnTo>
                <a:lnTo>
                  <a:pt x="26796" y="8637"/>
                </a:lnTo>
                <a:lnTo>
                  <a:pt x="31750" y="4318"/>
                </a:lnTo>
                <a:lnTo>
                  <a:pt x="43942" y="0"/>
                </a:lnTo>
                <a:lnTo>
                  <a:pt x="58546"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4" name="Freeform 724"/>
          <p:cNvSpPr/>
          <p:nvPr/>
        </p:nvSpPr>
        <p:spPr>
          <a:xfrm>
            <a:off x="9657588" y="3317748"/>
            <a:ext cx="58546" cy="127381"/>
          </a:xfrm>
          <a:custGeom>
            <a:avLst/>
            <a:gdLst/>
            <a:ahLst/>
            <a:cxnLst/>
            <a:rect l="0" t="0" r="0" b="0"/>
            <a:pathLst>
              <a:path w="58546" h="127381">
                <a:moveTo>
                  <a:pt x="58546" y="0"/>
                </a:moveTo>
                <a:lnTo>
                  <a:pt x="58546" y="19431"/>
                </a:lnTo>
                <a:lnTo>
                  <a:pt x="58546" y="28068"/>
                </a:lnTo>
                <a:lnTo>
                  <a:pt x="56133" y="51817"/>
                </a:lnTo>
                <a:lnTo>
                  <a:pt x="53593" y="77724"/>
                </a:lnTo>
                <a:lnTo>
                  <a:pt x="46355" y="101474"/>
                </a:lnTo>
                <a:lnTo>
                  <a:pt x="38989" y="127381"/>
                </a:lnTo>
                <a:lnTo>
                  <a:pt x="29209" y="114427"/>
                </a:lnTo>
                <a:lnTo>
                  <a:pt x="14605" y="99314"/>
                </a:lnTo>
                <a:lnTo>
                  <a:pt x="9779" y="94997"/>
                </a:lnTo>
                <a:lnTo>
                  <a:pt x="2413" y="86361"/>
                </a:lnTo>
                <a:lnTo>
                  <a:pt x="0" y="79883"/>
                </a:lnTo>
                <a:lnTo>
                  <a:pt x="0" y="73406"/>
                </a:lnTo>
                <a:lnTo>
                  <a:pt x="0" y="58293"/>
                </a:lnTo>
                <a:lnTo>
                  <a:pt x="2413" y="45339"/>
                </a:lnTo>
                <a:lnTo>
                  <a:pt x="9779" y="32386"/>
                </a:lnTo>
                <a:lnTo>
                  <a:pt x="14605" y="21591"/>
                </a:lnTo>
                <a:lnTo>
                  <a:pt x="21970" y="12955"/>
                </a:lnTo>
                <a:lnTo>
                  <a:pt x="26796" y="8637"/>
                </a:lnTo>
                <a:lnTo>
                  <a:pt x="31750" y="4318"/>
                </a:lnTo>
                <a:lnTo>
                  <a:pt x="43942" y="0"/>
                </a:lnTo>
                <a:lnTo>
                  <a:pt x="58546"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5" name="Freeform 725"/>
          <p:cNvSpPr/>
          <p:nvPr/>
        </p:nvSpPr>
        <p:spPr>
          <a:xfrm>
            <a:off x="5910071" y="1219200"/>
            <a:ext cx="300990" cy="113666"/>
          </a:xfrm>
          <a:custGeom>
            <a:avLst/>
            <a:gdLst/>
            <a:ahLst/>
            <a:cxnLst/>
            <a:rect l="0" t="0" r="0" b="0"/>
            <a:pathLst>
              <a:path w="300990" h="113666">
                <a:moveTo>
                  <a:pt x="20956" y="47245"/>
                </a:moveTo>
                <a:lnTo>
                  <a:pt x="16383" y="47245"/>
                </a:lnTo>
                <a:lnTo>
                  <a:pt x="13970" y="42927"/>
                </a:lnTo>
                <a:lnTo>
                  <a:pt x="9271" y="38609"/>
                </a:lnTo>
                <a:lnTo>
                  <a:pt x="6986" y="34291"/>
                </a:lnTo>
                <a:lnTo>
                  <a:pt x="2287" y="25781"/>
                </a:lnTo>
                <a:lnTo>
                  <a:pt x="0" y="19304"/>
                </a:lnTo>
                <a:lnTo>
                  <a:pt x="0" y="12828"/>
                </a:lnTo>
                <a:lnTo>
                  <a:pt x="2287" y="8636"/>
                </a:lnTo>
                <a:lnTo>
                  <a:pt x="6986" y="6478"/>
                </a:lnTo>
                <a:lnTo>
                  <a:pt x="9271" y="6478"/>
                </a:lnTo>
                <a:lnTo>
                  <a:pt x="13970" y="4318"/>
                </a:lnTo>
                <a:lnTo>
                  <a:pt x="18669" y="4318"/>
                </a:lnTo>
                <a:lnTo>
                  <a:pt x="30354" y="4318"/>
                </a:lnTo>
                <a:lnTo>
                  <a:pt x="44324" y="4318"/>
                </a:lnTo>
                <a:lnTo>
                  <a:pt x="56007" y="6478"/>
                </a:lnTo>
                <a:lnTo>
                  <a:pt x="67692" y="8636"/>
                </a:lnTo>
                <a:lnTo>
                  <a:pt x="76963" y="10668"/>
                </a:lnTo>
                <a:lnTo>
                  <a:pt x="100331" y="19304"/>
                </a:lnTo>
                <a:lnTo>
                  <a:pt x="107315" y="19304"/>
                </a:lnTo>
                <a:lnTo>
                  <a:pt x="114300" y="23622"/>
                </a:lnTo>
                <a:lnTo>
                  <a:pt x="109601" y="17146"/>
                </a:lnTo>
                <a:lnTo>
                  <a:pt x="107315" y="10668"/>
                </a:lnTo>
                <a:lnTo>
                  <a:pt x="109601" y="6478"/>
                </a:lnTo>
                <a:lnTo>
                  <a:pt x="114300" y="4318"/>
                </a:lnTo>
                <a:lnTo>
                  <a:pt x="121286" y="0"/>
                </a:lnTo>
                <a:lnTo>
                  <a:pt x="128270" y="0"/>
                </a:lnTo>
                <a:lnTo>
                  <a:pt x="130683" y="0"/>
                </a:lnTo>
                <a:lnTo>
                  <a:pt x="135256" y="0"/>
                </a:lnTo>
                <a:lnTo>
                  <a:pt x="142368" y="6478"/>
                </a:lnTo>
                <a:lnTo>
                  <a:pt x="151638" y="8636"/>
                </a:lnTo>
                <a:lnTo>
                  <a:pt x="153925" y="8636"/>
                </a:lnTo>
                <a:lnTo>
                  <a:pt x="158624" y="8636"/>
                </a:lnTo>
                <a:lnTo>
                  <a:pt x="160909" y="17146"/>
                </a:lnTo>
                <a:lnTo>
                  <a:pt x="163323" y="23622"/>
                </a:lnTo>
                <a:lnTo>
                  <a:pt x="168021" y="25781"/>
                </a:lnTo>
                <a:lnTo>
                  <a:pt x="172594" y="27941"/>
                </a:lnTo>
                <a:lnTo>
                  <a:pt x="184277" y="27941"/>
                </a:lnTo>
                <a:lnTo>
                  <a:pt x="195962" y="27941"/>
                </a:lnTo>
                <a:lnTo>
                  <a:pt x="207645" y="29972"/>
                </a:lnTo>
                <a:lnTo>
                  <a:pt x="216917" y="34291"/>
                </a:lnTo>
                <a:lnTo>
                  <a:pt x="249682" y="45085"/>
                </a:lnTo>
                <a:lnTo>
                  <a:pt x="265938" y="53595"/>
                </a:lnTo>
                <a:lnTo>
                  <a:pt x="279908" y="57912"/>
                </a:lnTo>
                <a:lnTo>
                  <a:pt x="291593" y="66548"/>
                </a:lnTo>
                <a:lnTo>
                  <a:pt x="296292" y="68580"/>
                </a:lnTo>
                <a:lnTo>
                  <a:pt x="300990" y="72898"/>
                </a:lnTo>
                <a:lnTo>
                  <a:pt x="284607" y="83693"/>
                </a:lnTo>
                <a:lnTo>
                  <a:pt x="279908" y="83693"/>
                </a:lnTo>
                <a:lnTo>
                  <a:pt x="277623" y="85853"/>
                </a:lnTo>
                <a:lnTo>
                  <a:pt x="268225" y="85853"/>
                </a:lnTo>
                <a:lnTo>
                  <a:pt x="261239" y="85853"/>
                </a:lnTo>
                <a:lnTo>
                  <a:pt x="254255" y="83693"/>
                </a:lnTo>
                <a:lnTo>
                  <a:pt x="242570" y="77216"/>
                </a:lnTo>
                <a:lnTo>
                  <a:pt x="237999" y="75058"/>
                </a:lnTo>
                <a:lnTo>
                  <a:pt x="231013" y="70740"/>
                </a:lnTo>
                <a:lnTo>
                  <a:pt x="221615" y="62230"/>
                </a:lnTo>
                <a:lnTo>
                  <a:pt x="214631" y="53595"/>
                </a:lnTo>
                <a:lnTo>
                  <a:pt x="207645" y="45085"/>
                </a:lnTo>
                <a:lnTo>
                  <a:pt x="200661" y="40767"/>
                </a:lnTo>
                <a:lnTo>
                  <a:pt x="195962" y="38609"/>
                </a:lnTo>
                <a:lnTo>
                  <a:pt x="191263" y="36449"/>
                </a:lnTo>
                <a:lnTo>
                  <a:pt x="184277" y="36449"/>
                </a:lnTo>
                <a:lnTo>
                  <a:pt x="177293" y="36449"/>
                </a:lnTo>
                <a:lnTo>
                  <a:pt x="172594" y="40767"/>
                </a:lnTo>
                <a:lnTo>
                  <a:pt x="168021" y="45085"/>
                </a:lnTo>
                <a:lnTo>
                  <a:pt x="168021" y="49277"/>
                </a:lnTo>
                <a:lnTo>
                  <a:pt x="168021" y="55754"/>
                </a:lnTo>
                <a:lnTo>
                  <a:pt x="168021" y="62230"/>
                </a:lnTo>
                <a:lnTo>
                  <a:pt x="170307" y="77216"/>
                </a:lnTo>
                <a:lnTo>
                  <a:pt x="163323" y="81535"/>
                </a:lnTo>
                <a:lnTo>
                  <a:pt x="160909" y="83693"/>
                </a:lnTo>
                <a:lnTo>
                  <a:pt x="158624" y="83693"/>
                </a:lnTo>
                <a:lnTo>
                  <a:pt x="151638" y="96521"/>
                </a:lnTo>
                <a:lnTo>
                  <a:pt x="149352" y="102997"/>
                </a:lnTo>
                <a:lnTo>
                  <a:pt x="144654" y="105156"/>
                </a:lnTo>
                <a:lnTo>
                  <a:pt x="139955" y="111506"/>
                </a:lnTo>
                <a:lnTo>
                  <a:pt x="137669" y="113666"/>
                </a:lnTo>
                <a:lnTo>
                  <a:pt x="135256" y="113666"/>
                </a:lnTo>
                <a:lnTo>
                  <a:pt x="123699" y="113666"/>
                </a:lnTo>
                <a:lnTo>
                  <a:pt x="116587" y="107189"/>
                </a:lnTo>
                <a:lnTo>
                  <a:pt x="109601" y="105156"/>
                </a:lnTo>
                <a:lnTo>
                  <a:pt x="100331" y="102997"/>
                </a:lnTo>
                <a:lnTo>
                  <a:pt x="93345" y="96521"/>
                </a:lnTo>
                <a:lnTo>
                  <a:pt x="88646" y="92203"/>
                </a:lnTo>
                <a:lnTo>
                  <a:pt x="76963" y="81535"/>
                </a:lnTo>
                <a:lnTo>
                  <a:pt x="65279" y="66548"/>
                </a:lnTo>
                <a:lnTo>
                  <a:pt x="58294" y="62230"/>
                </a:lnTo>
                <a:lnTo>
                  <a:pt x="51308" y="55754"/>
                </a:lnTo>
                <a:lnTo>
                  <a:pt x="44324" y="53595"/>
                </a:lnTo>
                <a:lnTo>
                  <a:pt x="37338" y="49277"/>
                </a:lnTo>
                <a:lnTo>
                  <a:pt x="30354" y="47245"/>
                </a:lnTo>
                <a:lnTo>
                  <a:pt x="20956" y="4724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6" name="Freeform 726"/>
          <p:cNvSpPr/>
          <p:nvPr/>
        </p:nvSpPr>
        <p:spPr>
          <a:xfrm>
            <a:off x="5910071" y="1219200"/>
            <a:ext cx="300990" cy="113666"/>
          </a:xfrm>
          <a:custGeom>
            <a:avLst/>
            <a:gdLst/>
            <a:ahLst/>
            <a:cxnLst/>
            <a:rect l="0" t="0" r="0" b="0"/>
            <a:pathLst>
              <a:path w="300990" h="113666">
                <a:moveTo>
                  <a:pt x="20956" y="47245"/>
                </a:moveTo>
                <a:lnTo>
                  <a:pt x="16383" y="47245"/>
                </a:lnTo>
                <a:lnTo>
                  <a:pt x="13970" y="42927"/>
                </a:lnTo>
                <a:lnTo>
                  <a:pt x="9271" y="38609"/>
                </a:lnTo>
                <a:lnTo>
                  <a:pt x="6986" y="34291"/>
                </a:lnTo>
                <a:lnTo>
                  <a:pt x="2287" y="25781"/>
                </a:lnTo>
                <a:lnTo>
                  <a:pt x="0" y="19304"/>
                </a:lnTo>
                <a:lnTo>
                  <a:pt x="0" y="12828"/>
                </a:lnTo>
                <a:lnTo>
                  <a:pt x="2287" y="8636"/>
                </a:lnTo>
                <a:lnTo>
                  <a:pt x="6986" y="6478"/>
                </a:lnTo>
                <a:lnTo>
                  <a:pt x="9271" y="6478"/>
                </a:lnTo>
                <a:lnTo>
                  <a:pt x="13970" y="4318"/>
                </a:lnTo>
                <a:lnTo>
                  <a:pt x="18669" y="4318"/>
                </a:lnTo>
                <a:lnTo>
                  <a:pt x="30354" y="4318"/>
                </a:lnTo>
                <a:lnTo>
                  <a:pt x="44324" y="4318"/>
                </a:lnTo>
                <a:lnTo>
                  <a:pt x="56007" y="6478"/>
                </a:lnTo>
                <a:lnTo>
                  <a:pt x="67692" y="8636"/>
                </a:lnTo>
                <a:lnTo>
                  <a:pt x="76963" y="10668"/>
                </a:lnTo>
                <a:lnTo>
                  <a:pt x="100331" y="19304"/>
                </a:lnTo>
                <a:lnTo>
                  <a:pt x="107315" y="19304"/>
                </a:lnTo>
                <a:lnTo>
                  <a:pt x="114300" y="23622"/>
                </a:lnTo>
                <a:lnTo>
                  <a:pt x="109601" y="17146"/>
                </a:lnTo>
                <a:lnTo>
                  <a:pt x="107315" y="10668"/>
                </a:lnTo>
                <a:lnTo>
                  <a:pt x="109601" y="6478"/>
                </a:lnTo>
                <a:lnTo>
                  <a:pt x="114300" y="4318"/>
                </a:lnTo>
                <a:lnTo>
                  <a:pt x="121286" y="0"/>
                </a:lnTo>
                <a:lnTo>
                  <a:pt x="128270" y="0"/>
                </a:lnTo>
                <a:lnTo>
                  <a:pt x="130683" y="0"/>
                </a:lnTo>
                <a:lnTo>
                  <a:pt x="135256" y="0"/>
                </a:lnTo>
                <a:lnTo>
                  <a:pt x="142368" y="6478"/>
                </a:lnTo>
                <a:lnTo>
                  <a:pt x="151638" y="8636"/>
                </a:lnTo>
                <a:lnTo>
                  <a:pt x="153925" y="8636"/>
                </a:lnTo>
                <a:lnTo>
                  <a:pt x="158624" y="8636"/>
                </a:lnTo>
                <a:lnTo>
                  <a:pt x="160909" y="17146"/>
                </a:lnTo>
                <a:lnTo>
                  <a:pt x="163323" y="23622"/>
                </a:lnTo>
                <a:lnTo>
                  <a:pt x="168021" y="25781"/>
                </a:lnTo>
                <a:lnTo>
                  <a:pt x="172594" y="27941"/>
                </a:lnTo>
                <a:lnTo>
                  <a:pt x="184277" y="27941"/>
                </a:lnTo>
                <a:lnTo>
                  <a:pt x="195962" y="27941"/>
                </a:lnTo>
                <a:lnTo>
                  <a:pt x="207645" y="29972"/>
                </a:lnTo>
                <a:lnTo>
                  <a:pt x="216917" y="34291"/>
                </a:lnTo>
                <a:lnTo>
                  <a:pt x="249682" y="45085"/>
                </a:lnTo>
                <a:lnTo>
                  <a:pt x="265938" y="53595"/>
                </a:lnTo>
                <a:lnTo>
                  <a:pt x="279908" y="57912"/>
                </a:lnTo>
                <a:lnTo>
                  <a:pt x="291593" y="66548"/>
                </a:lnTo>
                <a:lnTo>
                  <a:pt x="296292" y="68580"/>
                </a:lnTo>
                <a:lnTo>
                  <a:pt x="300990" y="72898"/>
                </a:lnTo>
                <a:lnTo>
                  <a:pt x="284607" y="83693"/>
                </a:lnTo>
                <a:lnTo>
                  <a:pt x="279908" y="83693"/>
                </a:lnTo>
                <a:lnTo>
                  <a:pt x="277623" y="85853"/>
                </a:lnTo>
                <a:lnTo>
                  <a:pt x="268225" y="85853"/>
                </a:lnTo>
                <a:lnTo>
                  <a:pt x="261239" y="85853"/>
                </a:lnTo>
                <a:lnTo>
                  <a:pt x="254255" y="83693"/>
                </a:lnTo>
                <a:lnTo>
                  <a:pt x="242570" y="77216"/>
                </a:lnTo>
                <a:lnTo>
                  <a:pt x="237999" y="75058"/>
                </a:lnTo>
                <a:lnTo>
                  <a:pt x="231013" y="70740"/>
                </a:lnTo>
                <a:lnTo>
                  <a:pt x="221615" y="62230"/>
                </a:lnTo>
                <a:lnTo>
                  <a:pt x="214631" y="53595"/>
                </a:lnTo>
                <a:lnTo>
                  <a:pt x="207645" y="45085"/>
                </a:lnTo>
                <a:lnTo>
                  <a:pt x="200661" y="40767"/>
                </a:lnTo>
                <a:lnTo>
                  <a:pt x="195962" y="38609"/>
                </a:lnTo>
                <a:lnTo>
                  <a:pt x="191263" y="36449"/>
                </a:lnTo>
                <a:lnTo>
                  <a:pt x="184277" y="36449"/>
                </a:lnTo>
                <a:lnTo>
                  <a:pt x="177293" y="36449"/>
                </a:lnTo>
                <a:lnTo>
                  <a:pt x="172594" y="40767"/>
                </a:lnTo>
                <a:lnTo>
                  <a:pt x="168021" y="45085"/>
                </a:lnTo>
                <a:lnTo>
                  <a:pt x="168021" y="49277"/>
                </a:lnTo>
                <a:lnTo>
                  <a:pt x="168021" y="55754"/>
                </a:lnTo>
                <a:lnTo>
                  <a:pt x="168021" y="62230"/>
                </a:lnTo>
                <a:lnTo>
                  <a:pt x="170307" y="77216"/>
                </a:lnTo>
                <a:lnTo>
                  <a:pt x="163323" y="81535"/>
                </a:lnTo>
                <a:lnTo>
                  <a:pt x="160909" y="83693"/>
                </a:lnTo>
                <a:lnTo>
                  <a:pt x="158624" y="83693"/>
                </a:lnTo>
                <a:lnTo>
                  <a:pt x="151638" y="96521"/>
                </a:lnTo>
                <a:lnTo>
                  <a:pt x="149352" y="102997"/>
                </a:lnTo>
                <a:lnTo>
                  <a:pt x="144654" y="105156"/>
                </a:lnTo>
                <a:lnTo>
                  <a:pt x="139955" y="111506"/>
                </a:lnTo>
                <a:lnTo>
                  <a:pt x="137669" y="113666"/>
                </a:lnTo>
                <a:lnTo>
                  <a:pt x="135256" y="113666"/>
                </a:lnTo>
                <a:lnTo>
                  <a:pt x="123699" y="113666"/>
                </a:lnTo>
                <a:lnTo>
                  <a:pt x="116587" y="107189"/>
                </a:lnTo>
                <a:lnTo>
                  <a:pt x="109601" y="105156"/>
                </a:lnTo>
                <a:lnTo>
                  <a:pt x="100331" y="102997"/>
                </a:lnTo>
                <a:lnTo>
                  <a:pt x="93345" y="96521"/>
                </a:lnTo>
                <a:lnTo>
                  <a:pt x="88646" y="92203"/>
                </a:lnTo>
                <a:lnTo>
                  <a:pt x="76963" y="81535"/>
                </a:lnTo>
                <a:lnTo>
                  <a:pt x="65279" y="66548"/>
                </a:lnTo>
                <a:lnTo>
                  <a:pt x="58294" y="62230"/>
                </a:lnTo>
                <a:lnTo>
                  <a:pt x="51308" y="55754"/>
                </a:lnTo>
                <a:lnTo>
                  <a:pt x="44324" y="53595"/>
                </a:lnTo>
                <a:lnTo>
                  <a:pt x="37338" y="49277"/>
                </a:lnTo>
                <a:lnTo>
                  <a:pt x="30354" y="47245"/>
                </a:lnTo>
                <a:lnTo>
                  <a:pt x="20956" y="4724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7" name="Freeform 727"/>
          <p:cNvSpPr/>
          <p:nvPr/>
        </p:nvSpPr>
        <p:spPr>
          <a:xfrm>
            <a:off x="6073140" y="1208533"/>
            <a:ext cx="176021" cy="38989"/>
          </a:xfrm>
          <a:custGeom>
            <a:avLst/>
            <a:gdLst/>
            <a:ahLst/>
            <a:cxnLst/>
            <a:rect l="0" t="0" r="0" b="0"/>
            <a:pathLst>
              <a:path w="176021" h="38989">
                <a:moveTo>
                  <a:pt x="62483" y="38989"/>
                </a:moveTo>
                <a:lnTo>
                  <a:pt x="57912" y="36829"/>
                </a:lnTo>
                <a:lnTo>
                  <a:pt x="48640" y="32512"/>
                </a:lnTo>
                <a:lnTo>
                  <a:pt x="37083" y="32512"/>
                </a:lnTo>
                <a:lnTo>
                  <a:pt x="30099" y="28194"/>
                </a:lnTo>
                <a:lnTo>
                  <a:pt x="11556" y="19431"/>
                </a:lnTo>
                <a:lnTo>
                  <a:pt x="2286" y="12953"/>
                </a:lnTo>
                <a:lnTo>
                  <a:pt x="0" y="10795"/>
                </a:lnTo>
                <a:lnTo>
                  <a:pt x="2286" y="6477"/>
                </a:lnTo>
                <a:lnTo>
                  <a:pt x="9270" y="2158"/>
                </a:lnTo>
                <a:lnTo>
                  <a:pt x="16256" y="0"/>
                </a:lnTo>
                <a:lnTo>
                  <a:pt x="23113" y="0"/>
                </a:lnTo>
                <a:lnTo>
                  <a:pt x="32385" y="0"/>
                </a:lnTo>
                <a:lnTo>
                  <a:pt x="39369" y="0"/>
                </a:lnTo>
                <a:lnTo>
                  <a:pt x="48640" y="0"/>
                </a:lnTo>
                <a:lnTo>
                  <a:pt x="53213" y="0"/>
                </a:lnTo>
                <a:lnTo>
                  <a:pt x="64896" y="2158"/>
                </a:lnTo>
                <a:lnTo>
                  <a:pt x="81025" y="4317"/>
                </a:lnTo>
                <a:lnTo>
                  <a:pt x="113411" y="4317"/>
                </a:lnTo>
                <a:lnTo>
                  <a:pt x="143510" y="6477"/>
                </a:lnTo>
                <a:lnTo>
                  <a:pt x="159765" y="8635"/>
                </a:lnTo>
                <a:lnTo>
                  <a:pt x="176021" y="12953"/>
                </a:lnTo>
                <a:lnTo>
                  <a:pt x="166750" y="19431"/>
                </a:lnTo>
                <a:lnTo>
                  <a:pt x="164464" y="23876"/>
                </a:lnTo>
                <a:lnTo>
                  <a:pt x="152781" y="30352"/>
                </a:lnTo>
                <a:lnTo>
                  <a:pt x="145923" y="32512"/>
                </a:lnTo>
                <a:lnTo>
                  <a:pt x="141224" y="36829"/>
                </a:lnTo>
                <a:lnTo>
                  <a:pt x="125094" y="38989"/>
                </a:lnTo>
                <a:lnTo>
                  <a:pt x="113411" y="38989"/>
                </a:lnTo>
                <a:lnTo>
                  <a:pt x="97281" y="38989"/>
                </a:lnTo>
                <a:lnTo>
                  <a:pt x="62483" y="3898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8" name="Freeform 728"/>
          <p:cNvSpPr/>
          <p:nvPr/>
        </p:nvSpPr>
        <p:spPr>
          <a:xfrm>
            <a:off x="6073140" y="1208533"/>
            <a:ext cx="176021" cy="38989"/>
          </a:xfrm>
          <a:custGeom>
            <a:avLst/>
            <a:gdLst/>
            <a:ahLst/>
            <a:cxnLst/>
            <a:rect l="0" t="0" r="0" b="0"/>
            <a:pathLst>
              <a:path w="176021" h="38989">
                <a:moveTo>
                  <a:pt x="62483" y="38989"/>
                </a:moveTo>
                <a:lnTo>
                  <a:pt x="57912" y="36829"/>
                </a:lnTo>
                <a:lnTo>
                  <a:pt x="48640" y="32512"/>
                </a:lnTo>
                <a:lnTo>
                  <a:pt x="37083" y="32512"/>
                </a:lnTo>
                <a:lnTo>
                  <a:pt x="30099" y="28194"/>
                </a:lnTo>
                <a:lnTo>
                  <a:pt x="11556" y="19431"/>
                </a:lnTo>
                <a:lnTo>
                  <a:pt x="2286" y="12953"/>
                </a:lnTo>
                <a:lnTo>
                  <a:pt x="0" y="10795"/>
                </a:lnTo>
                <a:lnTo>
                  <a:pt x="2286" y="6477"/>
                </a:lnTo>
                <a:lnTo>
                  <a:pt x="9270" y="2158"/>
                </a:lnTo>
                <a:lnTo>
                  <a:pt x="16256" y="0"/>
                </a:lnTo>
                <a:lnTo>
                  <a:pt x="23113" y="0"/>
                </a:lnTo>
                <a:lnTo>
                  <a:pt x="32385" y="0"/>
                </a:lnTo>
                <a:lnTo>
                  <a:pt x="39369" y="0"/>
                </a:lnTo>
                <a:lnTo>
                  <a:pt x="48640" y="0"/>
                </a:lnTo>
                <a:lnTo>
                  <a:pt x="53213" y="0"/>
                </a:lnTo>
                <a:lnTo>
                  <a:pt x="64896" y="2158"/>
                </a:lnTo>
                <a:lnTo>
                  <a:pt x="81025" y="4317"/>
                </a:lnTo>
                <a:lnTo>
                  <a:pt x="113411" y="4317"/>
                </a:lnTo>
                <a:lnTo>
                  <a:pt x="143510" y="6477"/>
                </a:lnTo>
                <a:lnTo>
                  <a:pt x="159765" y="8635"/>
                </a:lnTo>
                <a:lnTo>
                  <a:pt x="176021" y="12953"/>
                </a:lnTo>
                <a:lnTo>
                  <a:pt x="166750" y="19431"/>
                </a:lnTo>
                <a:lnTo>
                  <a:pt x="164464" y="23876"/>
                </a:lnTo>
                <a:lnTo>
                  <a:pt x="152781" y="30352"/>
                </a:lnTo>
                <a:lnTo>
                  <a:pt x="145923" y="32512"/>
                </a:lnTo>
                <a:lnTo>
                  <a:pt x="141224" y="36829"/>
                </a:lnTo>
                <a:lnTo>
                  <a:pt x="125094" y="38989"/>
                </a:lnTo>
                <a:lnTo>
                  <a:pt x="113411" y="38989"/>
                </a:lnTo>
                <a:lnTo>
                  <a:pt x="97281" y="38989"/>
                </a:lnTo>
                <a:lnTo>
                  <a:pt x="62483" y="3898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29" name="Freeform 729"/>
          <p:cNvSpPr/>
          <p:nvPr/>
        </p:nvSpPr>
        <p:spPr>
          <a:xfrm>
            <a:off x="6490715" y="2627377"/>
            <a:ext cx="70740" cy="52704"/>
          </a:xfrm>
          <a:custGeom>
            <a:avLst/>
            <a:gdLst/>
            <a:ahLst/>
            <a:cxnLst/>
            <a:rect l="0" t="0" r="0" b="0"/>
            <a:pathLst>
              <a:path w="70740" h="52704">
                <a:moveTo>
                  <a:pt x="56642" y="0"/>
                </a:moveTo>
                <a:lnTo>
                  <a:pt x="49530" y="2158"/>
                </a:lnTo>
                <a:lnTo>
                  <a:pt x="40132" y="2158"/>
                </a:lnTo>
                <a:lnTo>
                  <a:pt x="21210" y="4190"/>
                </a:lnTo>
                <a:lnTo>
                  <a:pt x="11812" y="6350"/>
                </a:lnTo>
                <a:lnTo>
                  <a:pt x="7113" y="6350"/>
                </a:lnTo>
                <a:lnTo>
                  <a:pt x="2413" y="8382"/>
                </a:lnTo>
                <a:lnTo>
                  <a:pt x="0" y="12700"/>
                </a:lnTo>
                <a:lnTo>
                  <a:pt x="0" y="16890"/>
                </a:lnTo>
                <a:lnTo>
                  <a:pt x="0" y="23240"/>
                </a:lnTo>
                <a:lnTo>
                  <a:pt x="0" y="25272"/>
                </a:lnTo>
                <a:lnTo>
                  <a:pt x="2413" y="27432"/>
                </a:lnTo>
                <a:lnTo>
                  <a:pt x="11812" y="31622"/>
                </a:lnTo>
                <a:lnTo>
                  <a:pt x="11812" y="52704"/>
                </a:lnTo>
                <a:lnTo>
                  <a:pt x="18924" y="50672"/>
                </a:lnTo>
                <a:lnTo>
                  <a:pt x="28321" y="48514"/>
                </a:lnTo>
                <a:lnTo>
                  <a:pt x="33020" y="44322"/>
                </a:lnTo>
                <a:lnTo>
                  <a:pt x="40132" y="40132"/>
                </a:lnTo>
                <a:lnTo>
                  <a:pt x="54229" y="27432"/>
                </a:lnTo>
                <a:lnTo>
                  <a:pt x="61341" y="23240"/>
                </a:lnTo>
                <a:lnTo>
                  <a:pt x="70740" y="19050"/>
                </a:lnTo>
                <a:lnTo>
                  <a:pt x="63754" y="14732"/>
                </a:lnTo>
                <a:lnTo>
                  <a:pt x="61341" y="12700"/>
                </a:lnTo>
                <a:lnTo>
                  <a:pt x="51943" y="0"/>
                </a:lnTo>
                <a:lnTo>
                  <a:pt x="56642"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0" name="Freeform 730"/>
          <p:cNvSpPr/>
          <p:nvPr/>
        </p:nvSpPr>
        <p:spPr>
          <a:xfrm>
            <a:off x="6490715" y="2627377"/>
            <a:ext cx="70740" cy="52704"/>
          </a:xfrm>
          <a:custGeom>
            <a:avLst/>
            <a:gdLst/>
            <a:ahLst/>
            <a:cxnLst/>
            <a:rect l="0" t="0" r="0" b="0"/>
            <a:pathLst>
              <a:path w="70740" h="52704">
                <a:moveTo>
                  <a:pt x="56642" y="0"/>
                </a:moveTo>
                <a:lnTo>
                  <a:pt x="49530" y="2158"/>
                </a:lnTo>
                <a:lnTo>
                  <a:pt x="40132" y="2158"/>
                </a:lnTo>
                <a:lnTo>
                  <a:pt x="21210" y="4190"/>
                </a:lnTo>
                <a:lnTo>
                  <a:pt x="11812" y="6350"/>
                </a:lnTo>
                <a:lnTo>
                  <a:pt x="7113" y="6350"/>
                </a:lnTo>
                <a:lnTo>
                  <a:pt x="2413" y="8382"/>
                </a:lnTo>
                <a:lnTo>
                  <a:pt x="0" y="12700"/>
                </a:lnTo>
                <a:lnTo>
                  <a:pt x="0" y="16890"/>
                </a:lnTo>
                <a:lnTo>
                  <a:pt x="0" y="23240"/>
                </a:lnTo>
                <a:lnTo>
                  <a:pt x="0" y="25272"/>
                </a:lnTo>
                <a:lnTo>
                  <a:pt x="2413" y="27432"/>
                </a:lnTo>
                <a:lnTo>
                  <a:pt x="11812" y="31622"/>
                </a:lnTo>
                <a:lnTo>
                  <a:pt x="11812" y="52704"/>
                </a:lnTo>
                <a:lnTo>
                  <a:pt x="18924" y="50672"/>
                </a:lnTo>
                <a:lnTo>
                  <a:pt x="28321" y="48514"/>
                </a:lnTo>
                <a:lnTo>
                  <a:pt x="33020" y="44322"/>
                </a:lnTo>
                <a:lnTo>
                  <a:pt x="40132" y="40132"/>
                </a:lnTo>
                <a:lnTo>
                  <a:pt x="54229" y="27432"/>
                </a:lnTo>
                <a:lnTo>
                  <a:pt x="61341" y="23240"/>
                </a:lnTo>
                <a:lnTo>
                  <a:pt x="70740" y="19050"/>
                </a:lnTo>
                <a:lnTo>
                  <a:pt x="63754" y="14732"/>
                </a:lnTo>
                <a:lnTo>
                  <a:pt x="61341" y="12700"/>
                </a:lnTo>
                <a:lnTo>
                  <a:pt x="51943" y="0"/>
                </a:lnTo>
                <a:lnTo>
                  <a:pt x="5664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1" name="Freeform 731"/>
          <p:cNvSpPr/>
          <p:nvPr/>
        </p:nvSpPr>
        <p:spPr>
          <a:xfrm>
            <a:off x="8377428" y="3800856"/>
            <a:ext cx="73914" cy="156337"/>
          </a:xfrm>
          <a:custGeom>
            <a:avLst/>
            <a:gdLst/>
            <a:ahLst/>
            <a:cxnLst/>
            <a:rect l="0" t="0" r="0" b="0"/>
            <a:pathLst>
              <a:path w="73914" h="156337">
                <a:moveTo>
                  <a:pt x="73914" y="117856"/>
                </a:moveTo>
                <a:lnTo>
                  <a:pt x="69215" y="126365"/>
                </a:lnTo>
                <a:lnTo>
                  <a:pt x="66928" y="130684"/>
                </a:lnTo>
                <a:lnTo>
                  <a:pt x="64642" y="139193"/>
                </a:lnTo>
                <a:lnTo>
                  <a:pt x="57785" y="143511"/>
                </a:lnTo>
                <a:lnTo>
                  <a:pt x="53086" y="147828"/>
                </a:lnTo>
                <a:lnTo>
                  <a:pt x="46228" y="149987"/>
                </a:lnTo>
                <a:lnTo>
                  <a:pt x="36956" y="154178"/>
                </a:lnTo>
                <a:lnTo>
                  <a:pt x="32385" y="156337"/>
                </a:lnTo>
                <a:lnTo>
                  <a:pt x="25400" y="154178"/>
                </a:lnTo>
                <a:lnTo>
                  <a:pt x="23114" y="154178"/>
                </a:lnTo>
                <a:lnTo>
                  <a:pt x="16128" y="147828"/>
                </a:lnTo>
                <a:lnTo>
                  <a:pt x="13842" y="145669"/>
                </a:lnTo>
                <a:lnTo>
                  <a:pt x="11556" y="141352"/>
                </a:lnTo>
                <a:lnTo>
                  <a:pt x="9270" y="137034"/>
                </a:lnTo>
                <a:lnTo>
                  <a:pt x="4572" y="126365"/>
                </a:lnTo>
                <a:lnTo>
                  <a:pt x="2286" y="111380"/>
                </a:lnTo>
                <a:lnTo>
                  <a:pt x="0" y="98552"/>
                </a:lnTo>
                <a:lnTo>
                  <a:pt x="0" y="85725"/>
                </a:lnTo>
                <a:lnTo>
                  <a:pt x="0" y="72771"/>
                </a:lnTo>
                <a:lnTo>
                  <a:pt x="0" y="62103"/>
                </a:lnTo>
                <a:lnTo>
                  <a:pt x="0" y="51436"/>
                </a:lnTo>
                <a:lnTo>
                  <a:pt x="4572" y="36449"/>
                </a:lnTo>
                <a:lnTo>
                  <a:pt x="9270" y="21464"/>
                </a:lnTo>
                <a:lnTo>
                  <a:pt x="11556" y="0"/>
                </a:lnTo>
                <a:lnTo>
                  <a:pt x="16128" y="2159"/>
                </a:lnTo>
                <a:lnTo>
                  <a:pt x="23114" y="6477"/>
                </a:lnTo>
                <a:lnTo>
                  <a:pt x="32385" y="14987"/>
                </a:lnTo>
                <a:lnTo>
                  <a:pt x="43815" y="29972"/>
                </a:lnTo>
                <a:lnTo>
                  <a:pt x="53086" y="42799"/>
                </a:lnTo>
                <a:lnTo>
                  <a:pt x="62356" y="62103"/>
                </a:lnTo>
                <a:lnTo>
                  <a:pt x="66928" y="81408"/>
                </a:lnTo>
                <a:lnTo>
                  <a:pt x="69215" y="98552"/>
                </a:lnTo>
                <a:lnTo>
                  <a:pt x="73914" y="11785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2" name="Freeform 732"/>
          <p:cNvSpPr/>
          <p:nvPr/>
        </p:nvSpPr>
        <p:spPr>
          <a:xfrm>
            <a:off x="8377428" y="3800856"/>
            <a:ext cx="73914" cy="156337"/>
          </a:xfrm>
          <a:custGeom>
            <a:avLst/>
            <a:gdLst/>
            <a:ahLst/>
            <a:cxnLst/>
            <a:rect l="0" t="0" r="0" b="0"/>
            <a:pathLst>
              <a:path w="73914" h="156337">
                <a:moveTo>
                  <a:pt x="73914" y="117856"/>
                </a:moveTo>
                <a:lnTo>
                  <a:pt x="69215" y="126365"/>
                </a:lnTo>
                <a:lnTo>
                  <a:pt x="66928" y="130684"/>
                </a:lnTo>
                <a:lnTo>
                  <a:pt x="64642" y="139193"/>
                </a:lnTo>
                <a:lnTo>
                  <a:pt x="57785" y="143511"/>
                </a:lnTo>
                <a:lnTo>
                  <a:pt x="53086" y="147828"/>
                </a:lnTo>
                <a:lnTo>
                  <a:pt x="46228" y="149987"/>
                </a:lnTo>
                <a:lnTo>
                  <a:pt x="36956" y="154178"/>
                </a:lnTo>
                <a:lnTo>
                  <a:pt x="32385" y="156337"/>
                </a:lnTo>
                <a:lnTo>
                  <a:pt x="25400" y="154178"/>
                </a:lnTo>
                <a:lnTo>
                  <a:pt x="23114" y="154178"/>
                </a:lnTo>
                <a:lnTo>
                  <a:pt x="16128" y="147828"/>
                </a:lnTo>
                <a:lnTo>
                  <a:pt x="13842" y="145669"/>
                </a:lnTo>
                <a:lnTo>
                  <a:pt x="11556" y="141352"/>
                </a:lnTo>
                <a:lnTo>
                  <a:pt x="9270" y="137034"/>
                </a:lnTo>
                <a:lnTo>
                  <a:pt x="4572" y="126365"/>
                </a:lnTo>
                <a:lnTo>
                  <a:pt x="2286" y="111380"/>
                </a:lnTo>
                <a:lnTo>
                  <a:pt x="0" y="98552"/>
                </a:lnTo>
                <a:lnTo>
                  <a:pt x="0" y="85725"/>
                </a:lnTo>
                <a:lnTo>
                  <a:pt x="0" y="72771"/>
                </a:lnTo>
                <a:lnTo>
                  <a:pt x="0" y="62103"/>
                </a:lnTo>
                <a:lnTo>
                  <a:pt x="0" y="51436"/>
                </a:lnTo>
                <a:lnTo>
                  <a:pt x="4572" y="36449"/>
                </a:lnTo>
                <a:lnTo>
                  <a:pt x="9270" y="21464"/>
                </a:lnTo>
                <a:lnTo>
                  <a:pt x="11556" y="0"/>
                </a:lnTo>
                <a:lnTo>
                  <a:pt x="16128" y="2159"/>
                </a:lnTo>
                <a:lnTo>
                  <a:pt x="23114" y="6477"/>
                </a:lnTo>
                <a:lnTo>
                  <a:pt x="32385" y="14987"/>
                </a:lnTo>
                <a:lnTo>
                  <a:pt x="43815" y="29972"/>
                </a:lnTo>
                <a:lnTo>
                  <a:pt x="53086" y="42799"/>
                </a:lnTo>
                <a:lnTo>
                  <a:pt x="62356" y="62103"/>
                </a:lnTo>
                <a:lnTo>
                  <a:pt x="66928" y="81408"/>
                </a:lnTo>
                <a:lnTo>
                  <a:pt x="69215" y="98552"/>
                </a:lnTo>
                <a:lnTo>
                  <a:pt x="73914" y="11785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3" name="Freeform 733"/>
          <p:cNvSpPr/>
          <p:nvPr/>
        </p:nvSpPr>
        <p:spPr>
          <a:xfrm>
            <a:off x="3627120" y="4046221"/>
            <a:ext cx="148463" cy="241681"/>
          </a:xfrm>
          <a:custGeom>
            <a:avLst/>
            <a:gdLst/>
            <a:ahLst/>
            <a:cxnLst/>
            <a:rect l="0" t="0" r="0" b="0"/>
            <a:pathLst>
              <a:path w="148463" h="241681">
                <a:moveTo>
                  <a:pt x="51815" y="0"/>
                </a:moveTo>
                <a:lnTo>
                  <a:pt x="49530" y="0"/>
                </a:lnTo>
                <a:lnTo>
                  <a:pt x="44831" y="6477"/>
                </a:lnTo>
                <a:lnTo>
                  <a:pt x="42418" y="10794"/>
                </a:lnTo>
                <a:lnTo>
                  <a:pt x="37719" y="15112"/>
                </a:lnTo>
                <a:lnTo>
                  <a:pt x="33020" y="19431"/>
                </a:lnTo>
                <a:lnTo>
                  <a:pt x="28320" y="23749"/>
                </a:lnTo>
                <a:lnTo>
                  <a:pt x="21208" y="28066"/>
                </a:lnTo>
                <a:lnTo>
                  <a:pt x="21208" y="30225"/>
                </a:lnTo>
                <a:lnTo>
                  <a:pt x="18795" y="34544"/>
                </a:lnTo>
                <a:lnTo>
                  <a:pt x="21208" y="41021"/>
                </a:lnTo>
                <a:lnTo>
                  <a:pt x="21208" y="45338"/>
                </a:lnTo>
                <a:lnTo>
                  <a:pt x="28320" y="49656"/>
                </a:lnTo>
                <a:lnTo>
                  <a:pt x="33020" y="53975"/>
                </a:lnTo>
                <a:lnTo>
                  <a:pt x="14096" y="60452"/>
                </a:lnTo>
                <a:lnTo>
                  <a:pt x="0" y="69087"/>
                </a:lnTo>
                <a:lnTo>
                  <a:pt x="0" y="90678"/>
                </a:lnTo>
                <a:lnTo>
                  <a:pt x="0" y="94996"/>
                </a:lnTo>
                <a:lnTo>
                  <a:pt x="0" y="99313"/>
                </a:lnTo>
                <a:lnTo>
                  <a:pt x="7112" y="103631"/>
                </a:lnTo>
                <a:lnTo>
                  <a:pt x="11810" y="105790"/>
                </a:lnTo>
                <a:lnTo>
                  <a:pt x="14096" y="112268"/>
                </a:lnTo>
                <a:lnTo>
                  <a:pt x="16509" y="114427"/>
                </a:lnTo>
                <a:lnTo>
                  <a:pt x="30607" y="114427"/>
                </a:lnTo>
                <a:lnTo>
                  <a:pt x="37719" y="112268"/>
                </a:lnTo>
                <a:lnTo>
                  <a:pt x="37719" y="120903"/>
                </a:lnTo>
                <a:lnTo>
                  <a:pt x="37719" y="127253"/>
                </a:lnTo>
                <a:lnTo>
                  <a:pt x="40132" y="133731"/>
                </a:lnTo>
                <a:lnTo>
                  <a:pt x="44831" y="142366"/>
                </a:lnTo>
                <a:lnTo>
                  <a:pt x="51815" y="151003"/>
                </a:lnTo>
                <a:lnTo>
                  <a:pt x="54228" y="155321"/>
                </a:lnTo>
                <a:lnTo>
                  <a:pt x="54228" y="159638"/>
                </a:lnTo>
                <a:lnTo>
                  <a:pt x="54228" y="166115"/>
                </a:lnTo>
                <a:lnTo>
                  <a:pt x="49530" y="174752"/>
                </a:lnTo>
                <a:lnTo>
                  <a:pt x="44831" y="183387"/>
                </a:lnTo>
                <a:lnTo>
                  <a:pt x="44831" y="189865"/>
                </a:lnTo>
                <a:lnTo>
                  <a:pt x="42418" y="194182"/>
                </a:lnTo>
                <a:lnTo>
                  <a:pt x="44831" y="200659"/>
                </a:lnTo>
                <a:lnTo>
                  <a:pt x="44831" y="209296"/>
                </a:lnTo>
                <a:lnTo>
                  <a:pt x="49530" y="217931"/>
                </a:lnTo>
                <a:lnTo>
                  <a:pt x="54228" y="224409"/>
                </a:lnTo>
                <a:lnTo>
                  <a:pt x="56514" y="230885"/>
                </a:lnTo>
                <a:lnTo>
                  <a:pt x="63626" y="237362"/>
                </a:lnTo>
                <a:lnTo>
                  <a:pt x="70739" y="239522"/>
                </a:lnTo>
                <a:lnTo>
                  <a:pt x="80137" y="241681"/>
                </a:lnTo>
                <a:lnTo>
                  <a:pt x="87249" y="241681"/>
                </a:lnTo>
                <a:lnTo>
                  <a:pt x="96646" y="237362"/>
                </a:lnTo>
                <a:lnTo>
                  <a:pt x="106045" y="233044"/>
                </a:lnTo>
                <a:lnTo>
                  <a:pt x="113157" y="226568"/>
                </a:lnTo>
                <a:lnTo>
                  <a:pt x="127253" y="220090"/>
                </a:lnTo>
                <a:lnTo>
                  <a:pt x="136778" y="213613"/>
                </a:lnTo>
                <a:lnTo>
                  <a:pt x="139064" y="213613"/>
                </a:lnTo>
                <a:lnTo>
                  <a:pt x="146176" y="211454"/>
                </a:lnTo>
                <a:lnTo>
                  <a:pt x="146176" y="209296"/>
                </a:lnTo>
                <a:lnTo>
                  <a:pt x="143764" y="202819"/>
                </a:lnTo>
                <a:lnTo>
                  <a:pt x="139064" y="192024"/>
                </a:lnTo>
                <a:lnTo>
                  <a:pt x="134365" y="183387"/>
                </a:lnTo>
                <a:lnTo>
                  <a:pt x="127253" y="179069"/>
                </a:lnTo>
                <a:lnTo>
                  <a:pt x="122555" y="170434"/>
                </a:lnTo>
                <a:lnTo>
                  <a:pt x="115570" y="163956"/>
                </a:lnTo>
                <a:lnTo>
                  <a:pt x="113157" y="155321"/>
                </a:lnTo>
                <a:lnTo>
                  <a:pt x="108458" y="153162"/>
                </a:lnTo>
                <a:lnTo>
                  <a:pt x="108458" y="148844"/>
                </a:lnTo>
                <a:lnTo>
                  <a:pt x="108458" y="140207"/>
                </a:lnTo>
                <a:lnTo>
                  <a:pt x="115570" y="133731"/>
                </a:lnTo>
                <a:lnTo>
                  <a:pt x="117856" y="131572"/>
                </a:lnTo>
                <a:lnTo>
                  <a:pt x="124968" y="127253"/>
                </a:lnTo>
                <a:lnTo>
                  <a:pt x="134365" y="118744"/>
                </a:lnTo>
                <a:lnTo>
                  <a:pt x="139064" y="114427"/>
                </a:lnTo>
                <a:lnTo>
                  <a:pt x="139064" y="107950"/>
                </a:lnTo>
                <a:lnTo>
                  <a:pt x="146176" y="94996"/>
                </a:lnTo>
                <a:lnTo>
                  <a:pt x="148463" y="73406"/>
                </a:lnTo>
                <a:lnTo>
                  <a:pt x="136778" y="66928"/>
                </a:lnTo>
                <a:lnTo>
                  <a:pt x="127253" y="58293"/>
                </a:lnTo>
                <a:lnTo>
                  <a:pt x="115570" y="56134"/>
                </a:lnTo>
                <a:lnTo>
                  <a:pt x="108458" y="53975"/>
                </a:lnTo>
                <a:lnTo>
                  <a:pt x="106045" y="53975"/>
                </a:lnTo>
                <a:lnTo>
                  <a:pt x="91947" y="53975"/>
                </a:lnTo>
                <a:lnTo>
                  <a:pt x="91947" y="41021"/>
                </a:lnTo>
                <a:lnTo>
                  <a:pt x="91947" y="30225"/>
                </a:lnTo>
                <a:lnTo>
                  <a:pt x="87249" y="23749"/>
                </a:lnTo>
                <a:lnTo>
                  <a:pt x="82550" y="15112"/>
                </a:lnTo>
                <a:lnTo>
                  <a:pt x="75438" y="8635"/>
                </a:lnTo>
                <a:lnTo>
                  <a:pt x="66039" y="6477"/>
                </a:lnTo>
                <a:lnTo>
                  <a:pt x="56514" y="0"/>
                </a:lnTo>
                <a:lnTo>
                  <a:pt x="51815"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4" name="Freeform 734"/>
          <p:cNvSpPr/>
          <p:nvPr/>
        </p:nvSpPr>
        <p:spPr>
          <a:xfrm>
            <a:off x="3627120" y="4046221"/>
            <a:ext cx="148463" cy="241681"/>
          </a:xfrm>
          <a:custGeom>
            <a:avLst/>
            <a:gdLst/>
            <a:ahLst/>
            <a:cxnLst/>
            <a:rect l="0" t="0" r="0" b="0"/>
            <a:pathLst>
              <a:path w="148463" h="241681">
                <a:moveTo>
                  <a:pt x="51815" y="0"/>
                </a:moveTo>
                <a:lnTo>
                  <a:pt x="49530" y="0"/>
                </a:lnTo>
                <a:lnTo>
                  <a:pt x="44831" y="6477"/>
                </a:lnTo>
                <a:lnTo>
                  <a:pt x="42418" y="10794"/>
                </a:lnTo>
                <a:lnTo>
                  <a:pt x="37719" y="15112"/>
                </a:lnTo>
                <a:lnTo>
                  <a:pt x="33020" y="19431"/>
                </a:lnTo>
                <a:lnTo>
                  <a:pt x="28320" y="23749"/>
                </a:lnTo>
                <a:lnTo>
                  <a:pt x="21208" y="28066"/>
                </a:lnTo>
                <a:lnTo>
                  <a:pt x="21208" y="30225"/>
                </a:lnTo>
                <a:lnTo>
                  <a:pt x="18795" y="34544"/>
                </a:lnTo>
                <a:lnTo>
                  <a:pt x="21208" y="41021"/>
                </a:lnTo>
                <a:lnTo>
                  <a:pt x="21208" y="45338"/>
                </a:lnTo>
                <a:lnTo>
                  <a:pt x="28320" y="49656"/>
                </a:lnTo>
                <a:lnTo>
                  <a:pt x="33020" y="53975"/>
                </a:lnTo>
                <a:lnTo>
                  <a:pt x="14096" y="60452"/>
                </a:lnTo>
                <a:lnTo>
                  <a:pt x="0" y="69087"/>
                </a:lnTo>
                <a:lnTo>
                  <a:pt x="0" y="90678"/>
                </a:lnTo>
                <a:lnTo>
                  <a:pt x="0" y="94996"/>
                </a:lnTo>
                <a:lnTo>
                  <a:pt x="0" y="99313"/>
                </a:lnTo>
                <a:lnTo>
                  <a:pt x="7112" y="103631"/>
                </a:lnTo>
                <a:lnTo>
                  <a:pt x="11810" y="105790"/>
                </a:lnTo>
                <a:lnTo>
                  <a:pt x="14096" y="112268"/>
                </a:lnTo>
                <a:lnTo>
                  <a:pt x="16509" y="114427"/>
                </a:lnTo>
                <a:lnTo>
                  <a:pt x="30607" y="114427"/>
                </a:lnTo>
                <a:lnTo>
                  <a:pt x="37719" y="112268"/>
                </a:lnTo>
                <a:lnTo>
                  <a:pt x="37719" y="120903"/>
                </a:lnTo>
                <a:lnTo>
                  <a:pt x="37719" y="127253"/>
                </a:lnTo>
                <a:lnTo>
                  <a:pt x="40132" y="133731"/>
                </a:lnTo>
                <a:lnTo>
                  <a:pt x="44831" y="142366"/>
                </a:lnTo>
                <a:lnTo>
                  <a:pt x="51815" y="151003"/>
                </a:lnTo>
                <a:lnTo>
                  <a:pt x="54228" y="155321"/>
                </a:lnTo>
                <a:lnTo>
                  <a:pt x="54228" y="159638"/>
                </a:lnTo>
                <a:lnTo>
                  <a:pt x="54228" y="166115"/>
                </a:lnTo>
                <a:lnTo>
                  <a:pt x="49530" y="174752"/>
                </a:lnTo>
                <a:lnTo>
                  <a:pt x="44831" y="183387"/>
                </a:lnTo>
                <a:lnTo>
                  <a:pt x="44831" y="189865"/>
                </a:lnTo>
                <a:lnTo>
                  <a:pt x="42418" y="194182"/>
                </a:lnTo>
                <a:lnTo>
                  <a:pt x="44831" y="200659"/>
                </a:lnTo>
                <a:lnTo>
                  <a:pt x="44831" y="209296"/>
                </a:lnTo>
                <a:lnTo>
                  <a:pt x="49530" y="217931"/>
                </a:lnTo>
                <a:lnTo>
                  <a:pt x="54228" y="224409"/>
                </a:lnTo>
                <a:lnTo>
                  <a:pt x="56514" y="230885"/>
                </a:lnTo>
                <a:lnTo>
                  <a:pt x="63626" y="237362"/>
                </a:lnTo>
                <a:lnTo>
                  <a:pt x="70739" y="239522"/>
                </a:lnTo>
                <a:lnTo>
                  <a:pt x="80137" y="241681"/>
                </a:lnTo>
                <a:lnTo>
                  <a:pt x="87249" y="241681"/>
                </a:lnTo>
                <a:lnTo>
                  <a:pt x="96646" y="237362"/>
                </a:lnTo>
                <a:lnTo>
                  <a:pt x="106045" y="233044"/>
                </a:lnTo>
                <a:lnTo>
                  <a:pt x="113157" y="226568"/>
                </a:lnTo>
                <a:lnTo>
                  <a:pt x="127253" y="220090"/>
                </a:lnTo>
                <a:lnTo>
                  <a:pt x="136778" y="213613"/>
                </a:lnTo>
                <a:lnTo>
                  <a:pt x="139064" y="213613"/>
                </a:lnTo>
                <a:lnTo>
                  <a:pt x="146176" y="211454"/>
                </a:lnTo>
                <a:lnTo>
                  <a:pt x="146176" y="209296"/>
                </a:lnTo>
                <a:lnTo>
                  <a:pt x="143764" y="202819"/>
                </a:lnTo>
                <a:lnTo>
                  <a:pt x="139064" y="192024"/>
                </a:lnTo>
                <a:lnTo>
                  <a:pt x="134365" y="183387"/>
                </a:lnTo>
                <a:lnTo>
                  <a:pt x="127253" y="179069"/>
                </a:lnTo>
                <a:lnTo>
                  <a:pt x="122555" y="170434"/>
                </a:lnTo>
                <a:lnTo>
                  <a:pt x="115570" y="163956"/>
                </a:lnTo>
                <a:lnTo>
                  <a:pt x="113157" y="155321"/>
                </a:lnTo>
                <a:lnTo>
                  <a:pt x="108458" y="153162"/>
                </a:lnTo>
                <a:lnTo>
                  <a:pt x="108458" y="148844"/>
                </a:lnTo>
                <a:lnTo>
                  <a:pt x="108458" y="140207"/>
                </a:lnTo>
                <a:lnTo>
                  <a:pt x="115570" y="133731"/>
                </a:lnTo>
                <a:lnTo>
                  <a:pt x="117856" y="131572"/>
                </a:lnTo>
                <a:lnTo>
                  <a:pt x="124968" y="127253"/>
                </a:lnTo>
                <a:lnTo>
                  <a:pt x="134365" y="118744"/>
                </a:lnTo>
                <a:lnTo>
                  <a:pt x="139064" y="114427"/>
                </a:lnTo>
                <a:lnTo>
                  <a:pt x="139064" y="107950"/>
                </a:lnTo>
                <a:lnTo>
                  <a:pt x="146176" y="94996"/>
                </a:lnTo>
                <a:lnTo>
                  <a:pt x="148463" y="73406"/>
                </a:lnTo>
                <a:lnTo>
                  <a:pt x="136778" y="66928"/>
                </a:lnTo>
                <a:lnTo>
                  <a:pt x="127253" y="58293"/>
                </a:lnTo>
                <a:lnTo>
                  <a:pt x="115570" y="56134"/>
                </a:lnTo>
                <a:lnTo>
                  <a:pt x="108458" y="53975"/>
                </a:lnTo>
                <a:lnTo>
                  <a:pt x="106045" y="53975"/>
                </a:lnTo>
                <a:lnTo>
                  <a:pt x="91947" y="53975"/>
                </a:lnTo>
                <a:lnTo>
                  <a:pt x="91947" y="41021"/>
                </a:lnTo>
                <a:lnTo>
                  <a:pt x="91947" y="30225"/>
                </a:lnTo>
                <a:lnTo>
                  <a:pt x="87249" y="23749"/>
                </a:lnTo>
                <a:lnTo>
                  <a:pt x="82550" y="15112"/>
                </a:lnTo>
                <a:lnTo>
                  <a:pt x="75438" y="8635"/>
                </a:lnTo>
                <a:lnTo>
                  <a:pt x="66039" y="6477"/>
                </a:lnTo>
                <a:lnTo>
                  <a:pt x="56514" y="0"/>
                </a:lnTo>
                <a:lnTo>
                  <a:pt x="51815"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5" name="Freeform 735"/>
          <p:cNvSpPr/>
          <p:nvPr/>
        </p:nvSpPr>
        <p:spPr>
          <a:xfrm>
            <a:off x="3739896" y="4120896"/>
            <a:ext cx="136398" cy="148718"/>
          </a:xfrm>
          <a:custGeom>
            <a:avLst/>
            <a:gdLst/>
            <a:ahLst/>
            <a:cxnLst/>
            <a:rect l="0" t="0" r="0" b="0"/>
            <a:pathLst>
              <a:path w="136398" h="148718">
                <a:moveTo>
                  <a:pt x="136398" y="17272"/>
                </a:moveTo>
                <a:lnTo>
                  <a:pt x="136398" y="25909"/>
                </a:lnTo>
                <a:lnTo>
                  <a:pt x="134112" y="30227"/>
                </a:lnTo>
                <a:lnTo>
                  <a:pt x="127126" y="38735"/>
                </a:lnTo>
                <a:lnTo>
                  <a:pt x="122555" y="49531"/>
                </a:lnTo>
                <a:lnTo>
                  <a:pt x="122555" y="56007"/>
                </a:lnTo>
                <a:lnTo>
                  <a:pt x="117856" y="60325"/>
                </a:lnTo>
                <a:lnTo>
                  <a:pt x="117856" y="66803"/>
                </a:lnTo>
                <a:lnTo>
                  <a:pt x="122555" y="73279"/>
                </a:lnTo>
                <a:lnTo>
                  <a:pt x="124840" y="79756"/>
                </a:lnTo>
                <a:lnTo>
                  <a:pt x="127126" y="84075"/>
                </a:lnTo>
                <a:lnTo>
                  <a:pt x="129413" y="88393"/>
                </a:lnTo>
                <a:lnTo>
                  <a:pt x="131699" y="90552"/>
                </a:lnTo>
                <a:lnTo>
                  <a:pt x="131699" y="97028"/>
                </a:lnTo>
                <a:lnTo>
                  <a:pt x="131699" y="101347"/>
                </a:lnTo>
                <a:lnTo>
                  <a:pt x="129413" y="107824"/>
                </a:lnTo>
                <a:lnTo>
                  <a:pt x="122555" y="116332"/>
                </a:lnTo>
                <a:lnTo>
                  <a:pt x="115569" y="124969"/>
                </a:lnTo>
                <a:lnTo>
                  <a:pt x="115569" y="127128"/>
                </a:lnTo>
                <a:lnTo>
                  <a:pt x="113283" y="133604"/>
                </a:lnTo>
                <a:lnTo>
                  <a:pt x="108584" y="129287"/>
                </a:lnTo>
                <a:lnTo>
                  <a:pt x="106299" y="124969"/>
                </a:lnTo>
                <a:lnTo>
                  <a:pt x="104013" y="124969"/>
                </a:lnTo>
                <a:lnTo>
                  <a:pt x="101726" y="118491"/>
                </a:lnTo>
                <a:lnTo>
                  <a:pt x="83184" y="127128"/>
                </a:lnTo>
                <a:lnTo>
                  <a:pt x="73913" y="129287"/>
                </a:lnTo>
                <a:lnTo>
                  <a:pt x="60070" y="133604"/>
                </a:lnTo>
                <a:lnTo>
                  <a:pt x="62357" y="140081"/>
                </a:lnTo>
                <a:lnTo>
                  <a:pt x="60070" y="148718"/>
                </a:lnTo>
                <a:lnTo>
                  <a:pt x="55499" y="148718"/>
                </a:lnTo>
                <a:lnTo>
                  <a:pt x="53213" y="146559"/>
                </a:lnTo>
                <a:lnTo>
                  <a:pt x="46227" y="144400"/>
                </a:lnTo>
                <a:lnTo>
                  <a:pt x="43942" y="142240"/>
                </a:lnTo>
                <a:lnTo>
                  <a:pt x="39243" y="140081"/>
                </a:lnTo>
                <a:lnTo>
                  <a:pt x="36957" y="140081"/>
                </a:lnTo>
                <a:lnTo>
                  <a:pt x="32384" y="137922"/>
                </a:lnTo>
                <a:lnTo>
                  <a:pt x="32384" y="133604"/>
                </a:lnTo>
                <a:lnTo>
                  <a:pt x="32384" y="127128"/>
                </a:lnTo>
                <a:lnTo>
                  <a:pt x="25400" y="118491"/>
                </a:lnTo>
                <a:lnTo>
                  <a:pt x="23113" y="109982"/>
                </a:lnTo>
                <a:lnTo>
                  <a:pt x="16129" y="103506"/>
                </a:lnTo>
                <a:lnTo>
                  <a:pt x="11557" y="94869"/>
                </a:lnTo>
                <a:lnTo>
                  <a:pt x="4571" y="88393"/>
                </a:lnTo>
                <a:lnTo>
                  <a:pt x="2286" y="79756"/>
                </a:lnTo>
                <a:lnTo>
                  <a:pt x="0" y="77597"/>
                </a:lnTo>
                <a:lnTo>
                  <a:pt x="0" y="73279"/>
                </a:lnTo>
                <a:lnTo>
                  <a:pt x="0" y="66803"/>
                </a:lnTo>
                <a:lnTo>
                  <a:pt x="4571" y="58166"/>
                </a:lnTo>
                <a:lnTo>
                  <a:pt x="6984" y="56007"/>
                </a:lnTo>
                <a:lnTo>
                  <a:pt x="11557" y="51690"/>
                </a:lnTo>
                <a:lnTo>
                  <a:pt x="23113" y="43053"/>
                </a:lnTo>
                <a:lnTo>
                  <a:pt x="25400" y="38735"/>
                </a:lnTo>
                <a:lnTo>
                  <a:pt x="27686" y="32385"/>
                </a:lnTo>
                <a:lnTo>
                  <a:pt x="32384" y="19431"/>
                </a:lnTo>
                <a:lnTo>
                  <a:pt x="36957" y="0"/>
                </a:lnTo>
                <a:lnTo>
                  <a:pt x="43942" y="2159"/>
                </a:lnTo>
                <a:lnTo>
                  <a:pt x="46227" y="6478"/>
                </a:lnTo>
                <a:lnTo>
                  <a:pt x="53213" y="6478"/>
                </a:lnTo>
                <a:lnTo>
                  <a:pt x="64769" y="8637"/>
                </a:lnTo>
                <a:lnTo>
                  <a:pt x="92456" y="8637"/>
                </a:lnTo>
                <a:lnTo>
                  <a:pt x="104013" y="8637"/>
                </a:lnTo>
                <a:lnTo>
                  <a:pt x="115569" y="10796"/>
                </a:lnTo>
                <a:lnTo>
                  <a:pt x="136398" y="15113"/>
                </a:lnTo>
                <a:lnTo>
                  <a:pt x="136398" y="1727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6" name="Freeform 736"/>
          <p:cNvSpPr/>
          <p:nvPr/>
        </p:nvSpPr>
        <p:spPr>
          <a:xfrm>
            <a:off x="3739896" y="4120896"/>
            <a:ext cx="136398" cy="148718"/>
          </a:xfrm>
          <a:custGeom>
            <a:avLst/>
            <a:gdLst/>
            <a:ahLst/>
            <a:cxnLst/>
            <a:rect l="0" t="0" r="0" b="0"/>
            <a:pathLst>
              <a:path w="136398" h="148718">
                <a:moveTo>
                  <a:pt x="136398" y="17272"/>
                </a:moveTo>
                <a:lnTo>
                  <a:pt x="136398" y="25909"/>
                </a:lnTo>
                <a:lnTo>
                  <a:pt x="134112" y="30227"/>
                </a:lnTo>
                <a:lnTo>
                  <a:pt x="127126" y="38735"/>
                </a:lnTo>
                <a:lnTo>
                  <a:pt x="122555" y="49531"/>
                </a:lnTo>
                <a:lnTo>
                  <a:pt x="122555" y="56007"/>
                </a:lnTo>
                <a:lnTo>
                  <a:pt x="117856" y="60325"/>
                </a:lnTo>
                <a:lnTo>
                  <a:pt x="117856" y="66803"/>
                </a:lnTo>
                <a:lnTo>
                  <a:pt x="122555" y="73279"/>
                </a:lnTo>
                <a:lnTo>
                  <a:pt x="124840" y="79756"/>
                </a:lnTo>
                <a:lnTo>
                  <a:pt x="127126" y="84075"/>
                </a:lnTo>
                <a:lnTo>
                  <a:pt x="129413" y="88393"/>
                </a:lnTo>
                <a:lnTo>
                  <a:pt x="131699" y="90552"/>
                </a:lnTo>
                <a:lnTo>
                  <a:pt x="131699" y="97028"/>
                </a:lnTo>
                <a:lnTo>
                  <a:pt x="131699" y="101347"/>
                </a:lnTo>
                <a:lnTo>
                  <a:pt x="129413" y="107824"/>
                </a:lnTo>
                <a:lnTo>
                  <a:pt x="122555" y="116332"/>
                </a:lnTo>
                <a:lnTo>
                  <a:pt x="115569" y="124969"/>
                </a:lnTo>
                <a:lnTo>
                  <a:pt x="115569" y="127128"/>
                </a:lnTo>
                <a:lnTo>
                  <a:pt x="113283" y="133604"/>
                </a:lnTo>
                <a:lnTo>
                  <a:pt x="108584" y="129287"/>
                </a:lnTo>
                <a:lnTo>
                  <a:pt x="106299" y="124969"/>
                </a:lnTo>
                <a:lnTo>
                  <a:pt x="104013" y="124969"/>
                </a:lnTo>
                <a:lnTo>
                  <a:pt x="101726" y="118491"/>
                </a:lnTo>
                <a:lnTo>
                  <a:pt x="83184" y="127128"/>
                </a:lnTo>
                <a:lnTo>
                  <a:pt x="73913" y="129287"/>
                </a:lnTo>
                <a:lnTo>
                  <a:pt x="60070" y="133604"/>
                </a:lnTo>
                <a:lnTo>
                  <a:pt x="62357" y="140081"/>
                </a:lnTo>
                <a:lnTo>
                  <a:pt x="60070" y="148718"/>
                </a:lnTo>
                <a:lnTo>
                  <a:pt x="55499" y="148718"/>
                </a:lnTo>
                <a:lnTo>
                  <a:pt x="53213" y="146559"/>
                </a:lnTo>
                <a:lnTo>
                  <a:pt x="46227" y="144400"/>
                </a:lnTo>
                <a:lnTo>
                  <a:pt x="43942" y="142240"/>
                </a:lnTo>
                <a:lnTo>
                  <a:pt x="39243" y="140081"/>
                </a:lnTo>
                <a:lnTo>
                  <a:pt x="36957" y="140081"/>
                </a:lnTo>
                <a:lnTo>
                  <a:pt x="32384" y="137922"/>
                </a:lnTo>
                <a:lnTo>
                  <a:pt x="32384" y="133604"/>
                </a:lnTo>
                <a:lnTo>
                  <a:pt x="32384" y="127128"/>
                </a:lnTo>
                <a:lnTo>
                  <a:pt x="25400" y="118491"/>
                </a:lnTo>
                <a:lnTo>
                  <a:pt x="23113" y="109982"/>
                </a:lnTo>
                <a:lnTo>
                  <a:pt x="16129" y="103506"/>
                </a:lnTo>
                <a:lnTo>
                  <a:pt x="11557" y="94869"/>
                </a:lnTo>
                <a:lnTo>
                  <a:pt x="4571" y="88393"/>
                </a:lnTo>
                <a:lnTo>
                  <a:pt x="2286" y="79756"/>
                </a:lnTo>
                <a:lnTo>
                  <a:pt x="0" y="77597"/>
                </a:lnTo>
                <a:lnTo>
                  <a:pt x="0" y="73279"/>
                </a:lnTo>
                <a:lnTo>
                  <a:pt x="0" y="66803"/>
                </a:lnTo>
                <a:lnTo>
                  <a:pt x="4571" y="58166"/>
                </a:lnTo>
                <a:lnTo>
                  <a:pt x="6984" y="56007"/>
                </a:lnTo>
                <a:lnTo>
                  <a:pt x="11557" y="51690"/>
                </a:lnTo>
                <a:lnTo>
                  <a:pt x="23113" y="43053"/>
                </a:lnTo>
                <a:lnTo>
                  <a:pt x="25400" y="38735"/>
                </a:lnTo>
                <a:lnTo>
                  <a:pt x="27686" y="32385"/>
                </a:lnTo>
                <a:lnTo>
                  <a:pt x="32384" y="19431"/>
                </a:lnTo>
                <a:lnTo>
                  <a:pt x="36957" y="0"/>
                </a:lnTo>
                <a:lnTo>
                  <a:pt x="43942" y="2159"/>
                </a:lnTo>
                <a:lnTo>
                  <a:pt x="46227" y="6478"/>
                </a:lnTo>
                <a:lnTo>
                  <a:pt x="53213" y="6478"/>
                </a:lnTo>
                <a:lnTo>
                  <a:pt x="64769" y="8637"/>
                </a:lnTo>
                <a:lnTo>
                  <a:pt x="92456" y="8637"/>
                </a:lnTo>
                <a:lnTo>
                  <a:pt x="104013" y="8637"/>
                </a:lnTo>
                <a:lnTo>
                  <a:pt x="115569" y="10796"/>
                </a:lnTo>
                <a:lnTo>
                  <a:pt x="136398" y="15113"/>
                </a:lnTo>
                <a:lnTo>
                  <a:pt x="136398" y="1727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7" name="Freeform 737"/>
          <p:cNvSpPr/>
          <p:nvPr/>
        </p:nvSpPr>
        <p:spPr>
          <a:xfrm>
            <a:off x="3854196" y="4142233"/>
            <a:ext cx="119633" cy="116713"/>
          </a:xfrm>
          <a:custGeom>
            <a:avLst/>
            <a:gdLst/>
            <a:ahLst/>
            <a:cxnLst/>
            <a:rect l="0" t="0" r="0" b="0"/>
            <a:pathLst>
              <a:path w="119633" h="116713">
                <a:moveTo>
                  <a:pt x="119633" y="47497"/>
                </a:moveTo>
                <a:lnTo>
                  <a:pt x="110236" y="45338"/>
                </a:lnTo>
                <a:lnTo>
                  <a:pt x="105537" y="56134"/>
                </a:lnTo>
                <a:lnTo>
                  <a:pt x="98425" y="64897"/>
                </a:lnTo>
                <a:lnTo>
                  <a:pt x="93725" y="77850"/>
                </a:lnTo>
                <a:lnTo>
                  <a:pt x="82042" y="88645"/>
                </a:lnTo>
                <a:lnTo>
                  <a:pt x="72644" y="99441"/>
                </a:lnTo>
                <a:lnTo>
                  <a:pt x="65658" y="103759"/>
                </a:lnTo>
                <a:lnTo>
                  <a:pt x="60959" y="108076"/>
                </a:lnTo>
                <a:lnTo>
                  <a:pt x="51562" y="112394"/>
                </a:lnTo>
                <a:lnTo>
                  <a:pt x="44576" y="114553"/>
                </a:lnTo>
                <a:lnTo>
                  <a:pt x="32765" y="116713"/>
                </a:lnTo>
                <a:lnTo>
                  <a:pt x="23494" y="116713"/>
                </a:lnTo>
                <a:lnTo>
                  <a:pt x="11683" y="116713"/>
                </a:lnTo>
                <a:lnTo>
                  <a:pt x="4699" y="114553"/>
                </a:lnTo>
                <a:lnTo>
                  <a:pt x="0" y="112394"/>
                </a:lnTo>
                <a:lnTo>
                  <a:pt x="2286" y="105917"/>
                </a:lnTo>
                <a:lnTo>
                  <a:pt x="9398" y="97282"/>
                </a:lnTo>
                <a:lnTo>
                  <a:pt x="14096" y="88645"/>
                </a:lnTo>
                <a:lnTo>
                  <a:pt x="18795" y="82169"/>
                </a:lnTo>
                <a:lnTo>
                  <a:pt x="18795" y="77850"/>
                </a:lnTo>
                <a:lnTo>
                  <a:pt x="18795" y="71373"/>
                </a:lnTo>
                <a:lnTo>
                  <a:pt x="14096" y="69215"/>
                </a:lnTo>
                <a:lnTo>
                  <a:pt x="11683" y="62738"/>
                </a:lnTo>
                <a:lnTo>
                  <a:pt x="6984" y="56134"/>
                </a:lnTo>
                <a:lnTo>
                  <a:pt x="4699" y="49657"/>
                </a:lnTo>
                <a:lnTo>
                  <a:pt x="4699" y="43179"/>
                </a:lnTo>
                <a:lnTo>
                  <a:pt x="6984" y="38862"/>
                </a:lnTo>
                <a:lnTo>
                  <a:pt x="9398" y="32385"/>
                </a:lnTo>
                <a:lnTo>
                  <a:pt x="14096" y="21590"/>
                </a:lnTo>
                <a:lnTo>
                  <a:pt x="21082" y="12953"/>
                </a:lnTo>
                <a:lnTo>
                  <a:pt x="23494" y="6476"/>
                </a:lnTo>
                <a:lnTo>
                  <a:pt x="23494" y="0"/>
                </a:lnTo>
                <a:lnTo>
                  <a:pt x="37464" y="2159"/>
                </a:lnTo>
                <a:lnTo>
                  <a:pt x="51562" y="6476"/>
                </a:lnTo>
                <a:lnTo>
                  <a:pt x="63245" y="10794"/>
                </a:lnTo>
                <a:lnTo>
                  <a:pt x="72644" y="15113"/>
                </a:lnTo>
                <a:lnTo>
                  <a:pt x="93725" y="30225"/>
                </a:lnTo>
                <a:lnTo>
                  <a:pt x="110236" y="43179"/>
                </a:lnTo>
                <a:lnTo>
                  <a:pt x="119633" y="4749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8" name="Freeform 738"/>
          <p:cNvSpPr/>
          <p:nvPr/>
        </p:nvSpPr>
        <p:spPr>
          <a:xfrm>
            <a:off x="3854196" y="4142233"/>
            <a:ext cx="119633" cy="116713"/>
          </a:xfrm>
          <a:custGeom>
            <a:avLst/>
            <a:gdLst/>
            <a:ahLst/>
            <a:cxnLst/>
            <a:rect l="0" t="0" r="0" b="0"/>
            <a:pathLst>
              <a:path w="119633" h="116713">
                <a:moveTo>
                  <a:pt x="119633" y="47497"/>
                </a:moveTo>
                <a:lnTo>
                  <a:pt x="110236" y="45338"/>
                </a:lnTo>
                <a:lnTo>
                  <a:pt x="105537" y="56134"/>
                </a:lnTo>
                <a:lnTo>
                  <a:pt x="98425" y="64897"/>
                </a:lnTo>
                <a:lnTo>
                  <a:pt x="93725" y="77850"/>
                </a:lnTo>
                <a:lnTo>
                  <a:pt x="82042" y="88645"/>
                </a:lnTo>
                <a:lnTo>
                  <a:pt x="72644" y="99441"/>
                </a:lnTo>
                <a:lnTo>
                  <a:pt x="65658" y="103759"/>
                </a:lnTo>
                <a:lnTo>
                  <a:pt x="60959" y="108076"/>
                </a:lnTo>
                <a:lnTo>
                  <a:pt x="51562" y="112394"/>
                </a:lnTo>
                <a:lnTo>
                  <a:pt x="44576" y="114553"/>
                </a:lnTo>
                <a:lnTo>
                  <a:pt x="32765" y="116713"/>
                </a:lnTo>
                <a:lnTo>
                  <a:pt x="23494" y="116713"/>
                </a:lnTo>
                <a:lnTo>
                  <a:pt x="11683" y="116713"/>
                </a:lnTo>
                <a:lnTo>
                  <a:pt x="4699" y="114553"/>
                </a:lnTo>
                <a:lnTo>
                  <a:pt x="0" y="112394"/>
                </a:lnTo>
                <a:lnTo>
                  <a:pt x="2286" y="105917"/>
                </a:lnTo>
                <a:lnTo>
                  <a:pt x="9398" y="97282"/>
                </a:lnTo>
                <a:lnTo>
                  <a:pt x="14096" y="88645"/>
                </a:lnTo>
                <a:lnTo>
                  <a:pt x="18795" y="82169"/>
                </a:lnTo>
                <a:lnTo>
                  <a:pt x="18795" y="77850"/>
                </a:lnTo>
                <a:lnTo>
                  <a:pt x="18795" y="71373"/>
                </a:lnTo>
                <a:lnTo>
                  <a:pt x="14096" y="69215"/>
                </a:lnTo>
                <a:lnTo>
                  <a:pt x="11683" y="62738"/>
                </a:lnTo>
                <a:lnTo>
                  <a:pt x="6984" y="56134"/>
                </a:lnTo>
                <a:lnTo>
                  <a:pt x="4699" y="49657"/>
                </a:lnTo>
                <a:lnTo>
                  <a:pt x="4699" y="43179"/>
                </a:lnTo>
                <a:lnTo>
                  <a:pt x="6984" y="38862"/>
                </a:lnTo>
                <a:lnTo>
                  <a:pt x="9398" y="32385"/>
                </a:lnTo>
                <a:lnTo>
                  <a:pt x="14096" y="21590"/>
                </a:lnTo>
                <a:lnTo>
                  <a:pt x="21082" y="12953"/>
                </a:lnTo>
                <a:lnTo>
                  <a:pt x="23494" y="6476"/>
                </a:lnTo>
                <a:lnTo>
                  <a:pt x="23494" y="0"/>
                </a:lnTo>
                <a:lnTo>
                  <a:pt x="37464" y="2159"/>
                </a:lnTo>
                <a:lnTo>
                  <a:pt x="51562" y="6476"/>
                </a:lnTo>
                <a:lnTo>
                  <a:pt x="63245" y="10794"/>
                </a:lnTo>
                <a:lnTo>
                  <a:pt x="72644" y="15113"/>
                </a:lnTo>
                <a:lnTo>
                  <a:pt x="93725" y="30225"/>
                </a:lnTo>
                <a:lnTo>
                  <a:pt x="110236" y="43179"/>
                </a:lnTo>
                <a:lnTo>
                  <a:pt x="119633" y="4749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39" name="Freeform 739"/>
          <p:cNvSpPr/>
          <p:nvPr/>
        </p:nvSpPr>
        <p:spPr>
          <a:xfrm>
            <a:off x="3229355" y="3947161"/>
            <a:ext cx="451866" cy="359029"/>
          </a:xfrm>
          <a:custGeom>
            <a:avLst/>
            <a:gdLst/>
            <a:ahLst/>
            <a:cxnLst/>
            <a:rect l="0" t="0" r="0" b="0"/>
            <a:pathLst>
              <a:path w="451866" h="359029">
                <a:moveTo>
                  <a:pt x="451866" y="99441"/>
                </a:moveTo>
                <a:lnTo>
                  <a:pt x="449454" y="99441"/>
                </a:lnTo>
                <a:lnTo>
                  <a:pt x="444881" y="105917"/>
                </a:lnTo>
                <a:lnTo>
                  <a:pt x="442468" y="110363"/>
                </a:lnTo>
                <a:lnTo>
                  <a:pt x="437897" y="114681"/>
                </a:lnTo>
                <a:lnTo>
                  <a:pt x="433198" y="118998"/>
                </a:lnTo>
                <a:lnTo>
                  <a:pt x="426212" y="123316"/>
                </a:lnTo>
                <a:lnTo>
                  <a:pt x="421514" y="127635"/>
                </a:lnTo>
                <a:lnTo>
                  <a:pt x="419228" y="129794"/>
                </a:lnTo>
                <a:lnTo>
                  <a:pt x="419228" y="136270"/>
                </a:lnTo>
                <a:lnTo>
                  <a:pt x="419228" y="140588"/>
                </a:lnTo>
                <a:lnTo>
                  <a:pt x="421514" y="144907"/>
                </a:lnTo>
                <a:lnTo>
                  <a:pt x="426212" y="149225"/>
                </a:lnTo>
                <a:lnTo>
                  <a:pt x="433198" y="153542"/>
                </a:lnTo>
                <a:lnTo>
                  <a:pt x="412242" y="160019"/>
                </a:lnTo>
                <a:lnTo>
                  <a:pt x="398273" y="168656"/>
                </a:lnTo>
                <a:lnTo>
                  <a:pt x="398273" y="192532"/>
                </a:lnTo>
                <a:lnTo>
                  <a:pt x="398273" y="194691"/>
                </a:lnTo>
                <a:lnTo>
                  <a:pt x="400559" y="199009"/>
                </a:lnTo>
                <a:lnTo>
                  <a:pt x="407543" y="203326"/>
                </a:lnTo>
                <a:lnTo>
                  <a:pt x="409956" y="207644"/>
                </a:lnTo>
                <a:lnTo>
                  <a:pt x="412242" y="211963"/>
                </a:lnTo>
                <a:lnTo>
                  <a:pt x="416941" y="214122"/>
                </a:lnTo>
                <a:lnTo>
                  <a:pt x="412242" y="220598"/>
                </a:lnTo>
                <a:lnTo>
                  <a:pt x="412242" y="227075"/>
                </a:lnTo>
                <a:lnTo>
                  <a:pt x="409956" y="231394"/>
                </a:lnTo>
                <a:lnTo>
                  <a:pt x="402972" y="233553"/>
                </a:lnTo>
                <a:lnTo>
                  <a:pt x="400559" y="235712"/>
                </a:lnTo>
                <a:lnTo>
                  <a:pt x="395986" y="237870"/>
                </a:lnTo>
                <a:lnTo>
                  <a:pt x="386589" y="244347"/>
                </a:lnTo>
                <a:lnTo>
                  <a:pt x="358648" y="255269"/>
                </a:lnTo>
                <a:lnTo>
                  <a:pt x="356362" y="257429"/>
                </a:lnTo>
                <a:lnTo>
                  <a:pt x="346965" y="261747"/>
                </a:lnTo>
                <a:lnTo>
                  <a:pt x="344679" y="263906"/>
                </a:lnTo>
                <a:lnTo>
                  <a:pt x="339979" y="266064"/>
                </a:lnTo>
                <a:lnTo>
                  <a:pt x="335408" y="263906"/>
                </a:lnTo>
                <a:lnTo>
                  <a:pt x="328423" y="263906"/>
                </a:lnTo>
                <a:lnTo>
                  <a:pt x="316739" y="257429"/>
                </a:lnTo>
                <a:lnTo>
                  <a:pt x="300483" y="250825"/>
                </a:lnTo>
                <a:lnTo>
                  <a:pt x="291085" y="250825"/>
                </a:lnTo>
                <a:lnTo>
                  <a:pt x="284099" y="250825"/>
                </a:lnTo>
                <a:lnTo>
                  <a:pt x="291085" y="263906"/>
                </a:lnTo>
                <a:lnTo>
                  <a:pt x="298070" y="281178"/>
                </a:lnTo>
                <a:lnTo>
                  <a:pt x="307467" y="294132"/>
                </a:lnTo>
                <a:lnTo>
                  <a:pt x="314453" y="300609"/>
                </a:lnTo>
                <a:lnTo>
                  <a:pt x="319024" y="304926"/>
                </a:lnTo>
                <a:lnTo>
                  <a:pt x="316739" y="309244"/>
                </a:lnTo>
                <a:lnTo>
                  <a:pt x="314453" y="315722"/>
                </a:lnTo>
                <a:lnTo>
                  <a:pt x="307467" y="322198"/>
                </a:lnTo>
                <a:lnTo>
                  <a:pt x="295784" y="330962"/>
                </a:lnTo>
                <a:lnTo>
                  <a:pt x="284099" y="339597"/>
                </a:lnTo>
                <a:lnTo>
                  <a:pt x="272542" y="343916"/>
                </a:lnTo>
                <a:lnTo>
                  <a:pt x="256160" y="350392"/>
                </a:lnTo>
                <a:lnTo>
                  <a:pt x="251587" y="352551"/>
                </a:lnTo>
                <a:lnTo>
                  <a:pt x="244603" y="354710"/>
                </a:lnTo>
                <a:lnTo>
                  <a:pt x="228220" y="354710"/>
                </a:lnTo>
                <a:lnTo>
                  <a:pt x="221235" y="359029"/>
                </a:lnTo>
                <a:lnTo>
                  <a:pt x="209550" y="359029"/>
                </a:lnTo>
                <a:lnTo>
                  <a:pt x="204979" y="359029"/>
                </a:lnTo>
                <a:lnTo>
                  <a:pt x="200279" y="354710"/>
                </a:lnTo>
                <a:lnTo>
                  <a:pt x="197993" y="350392"/>
                </a:lnTo>
                <a:lnTo>
                  <a:pt x="197993" y="343916"/>
                </a:lnTo>
                <a:lnTo>
                  <a:pt x="197993" y="333120"/>
                </a:lnTo>
                <a:lnTo>
                  <a:pt x="197993" y="322198"/>
                </a:lnTo>
                <a:lnTo>
                  <a:pt x="193295" y="313563"/>
                </a:lnTo>
                <a:lnTo>
                  <a:pt x="188596" y="307085"/>
                </a:lnTo>
                <a:lnTo>
                  <a:pt x="184023" y="300609"/>
                </a:lnTo>
                <a:lnTo>
                  <a:pt x="181610" y="294132"/>
                </a:lnTo>
                <a:lnTo>
                  <a:pt x="179324" y="294132"/>
                </a:lnTo>
                <a:lnTo>
                  <a:pt x="177039" y="289813"/>
                </a:lnTo>
                <a:lnTo>
                  <a:pt x="179324" y="285495"/>
                </a:lnTo>
                <a:lnTo>
                  <a:pt x="181610" y="281178"/>
                </a:lnTo>
                <a:lnTo>
                  <a:pt x="184023" y="274700"/>
                </a:lnTo>
                <a:lnTo>
                  <a:pt x="188596" y="272541"/>
                </a:lnTo>
                <a:lnTo>
                  <a:pt x="188596" y="270382"/>
                </a:lnTo>
                <a:lnTo>
                  <a:pt x="184023" y="263906"/>
                </a:lnTo>
                <a:lnTo>
                  <a:pt x="184023" y="261747"/>
                </a:lnTo>
                <a:lnTo>
                  <a:pt x="179324" y="255269"/>
                </a:lnTo>
                <a:lnTo>
                  <a:pt x="172340" y="253110"/>
                </a:lnTo>
                <a:lnTo>
                  <a:pt x="172340" y="250825"/>
                </a:lnTo>
                <a:lnTo>
                  <a:pt x="170054" y="244347"/>
                </a:lnTo>
                <a:lnTo>
                  <a:pt x="170054" y="237870"/>
                </a:lnTo>
                <a:lnTo>
                  <a:pt x="172340" y="224916"/>
                </a:lnTo>
                <a:lnTo>
                  <a:pt x="177039" y="211963"/>
                </a:lnTo>
                <a:lnTo>
                  <a:pt x="188596" y="179450"/>
                </a:lnTo>
                <a:lnTo>
                  <a:pt x="181610" y="179450"/>
                </a:lnTo>
                <a:lnTo>
                  <a:pt x="177039" y="179450"/>
                </a:lnTo>
                <a:lnTo>
                  <a:pt x="163068" y="183895"/>
                </a:lnTo>
                <a:lnTo>
                  <a:pt x="149098" y="186054"/>
                </a:lnTo>
                <a:lnTo>
                  <a:pt x="135129" y="186054"/>
                </a:lnTo>
                <a:lnTo>
                  <a:pt x="128143" y="186054"/>
                </a:lnTo>
                <a:lnTo>
                  <a:pt x="125730" y="186054"/>
                </a:lnTo>
                <a:lnTo>
                  <a:pt x="118746" y="183895"/>
                </a:lnTo>
                <a:lnTo>
                  <a:pt x="114173" y="179450"/>
                </a:lnTo>
                <a:lnTo>
                  <a:pt x="109474" y="177291"/>
                </a:lnTo>
                <a:lnTo>
                  <a:pt x="104775" y="170814"/>
                </a:lnTo>
                <a:lnTo>
                  <a:pt x="102490" y="166497"/>
                </a:lnTo>
                <a:lnTo>
                  <a:pt x="100204" y="160019"/>
                </a:lnTo>
                <a:lnTo>
                  <a:pt x="76835" y="160019"/>
                </a:lnTo>
                <a:lnTo>
                  <a:pt x="62866" y="157860"/>
                </a:lnTo>
                <a:lnTo>
                  <a:pt x="46610" y="157860"/>
                </a:lnTo>
                <a:lnTo>
                  <a:pt x="37211" y="153542"/>
                </a:lnTo>
                <a:lnTo>
                  <a:pt x="30227" y="149225"/>
                </a:lnTo>
                <a:lnTo>
                  <a:pt x="25654" y="149225"/>
                </a:lnTo>
                <a:lnTo>
                  <a:pt x="23241" y="147066"/>
                </a:lnTo>
                <a:lnTo>
                  <a:pt x="20955" y="142747"/>
                </a:lnTo>
                <a:lnTo>
                  <a:pt x="16256" y="138429"/>
                </a:lnTo>
                <a:lnTo>
                  <a:pt x="16256" y="136270"/>
                </a:lnTo>
                <a:lnTo>
                  <a:pt x="16256" y="134112"/>
                </a:lnTo>
                <a:lnTo>
                  <a:pt x="23241" y="127635"/>
                </a:lnTo>
                <a:lnTo>
                  <a:pt x="23241" y="125475"/>
                </a:lnTo>
                <a:lnTo>
                  <a:pt x="25654" y="121157"/>
                </a:lnTo>
                <a:lnTo>
                  <a:pt x="25654" y="116839"/>
                </a:lnTo>
                <a:lnTo>
                  <a:pt x="23241" y="110363"/>
                </a:lnTo>
                <a:lnTo>
                  <a:pt x="16256" y="105917"/>
                </a:lnTo>
                <a:lnTo>
                  <a:pt x="13971" y="99441"/>
                </a:lnTo>
                <a:lnTo>
                  <a:pt x="11684" y="97282"/>
                </a:lnTo>
                <a:lnTo>
                  <a:pt x="9271" y="92963"/>
                </a:lnTo>
                <a:lnTo>
                  <a:pt x="9271" y="88645"/>
                </a:lnTo>
                <a:lnTo>
                  <a:pt x="2287" y="86487"/>
                </a:lnTo>
                <a:lnTo>
                  <a:pt x="0" y="82169"/>
                </a:lnTo>
                <a:lnTo>
                  <a:pt x="0" y="80010"/>
                </a:lnTo>
                <a:lnTo>
                  <a:pt x="0" y="77850"/>
                </a:lnTo>
                <a:lnTo>
                  <a:pt x="0" y="71373"/>
                </a:lnTo>
                <a:lnTo>
                  <a:pt x="0" y="69214"/>
                </a:lnTo>
                <a:lnTo>
                  <a:pt x="2287" y="62738"/>
                </a:lnTo>
                <a:lnTo>
                  <a:pt x="11684" y="49784"/>
                </a:lnTo>
                <a:lnTo>
                  <a:pt x="20955" y="36829"/>
                </a:lnTo>
                <a:lnTo>
                  <a:pt x="32640" y="23748"/>
                </a:lnTo>
                <a:lnTo>
                  <a:pt x="44197" y="12954"/>
                </a:lnTo>
                <a:lnTo>
                  <a:pt x="53595" y="10794"/>
                </a:lnTo>
                <a:lnTo>
                  <a:pt x="53595" y="12954"/>
                </a:lnTo>
                <a:lnTo>
                  <a:pt x="55880" y="19431"/>
                </a:lnTo>
                <a:lnTo>
                  <a:pt x="62866" y="19431"/>
                </a:lnTo>
                <a:lnTo>
                  <a:pt x="62866" y="23748"/>
                </a:lnTo>
                <a:lnTo>
                  <a:pt x="62866" y="28066"/>
                </a:lnTo>
                <a:lnTo>
                  <a:pt x="58166" y="32385"/>
                </a:lnTo>
                <a:lnTo>
                  <a:pt x="53595" y="38988"/>
                </a:lnTo>
                <a:lnTo>
                  <a:pt x="46610" y="49784"/>
                </a:lnTo>
                <a:lnTo>
                  <a:pt x="46610" y="51942"/>
                </a:lnTo>
                <a:lnTo>
                  <a:pt x="46610" y="58419"/>
                </a:lnTo>
                <a:lnTo>
                  <a:pt x="46610" y="67056"/>
                </a:lnTo>
                <a:lnTo>
                  <a:pt x="46610" y="71373"/>
                </a:lnTo>
                <a:lnTo>
                  <a:pt x="51181" y="71373"/>
                </a:lnTo>
                <a:lnTo>
                  <a:pt x="53595" y="77850"/>
                </a:lnTo>
                <a:lnTo>
                  <a:pt x="58166" y="80010"/>
                </a:lnTo>
                <a:lnTo>
                  <a:pt x="62866" y="80010"/>
                </a:lnTo>
                <a:lnTo>
                  <a:pt x="65152" y="80010"/>
                </a:lnTo>
                <a:lnTo>
                  <a:pt x="69850" y="77850"/>
                </a:lnTo>
                <a:lnTo>
                  <a:pt x="74549" y="75691"/>
                </a:lnTo>
                <a:lnTo>
                  <a:pt x="79248" y="69214"/>
                </a:lnTo>
                <a:lnTo>
                  <a:pt x="81535" y="62738"/>
                </a:lnTo>
                <a:lnTo>
                  <a:pt x="79248" y="60579"/>
                </a:lnTo>
                <a:lnTo>
                  <a:pt x="76835" y="56260"/>
                </a:lnTo>
                <a:lnTo>
                  <a:pt x="72136" y="49784"/>
                </a:lnTo>
                <a:lnTo>
                  <a:pt x="65152" y="47625"/>
                </a:lnTo>
                <a:lnTo>
                  <a:pt x="62866" y="41147"/>
                </a:lnTo>
                <a:lnTo>
                  <a:pt x="62866" y="38988"/>
                </a:lnTo>
                <a:lnTo>
                  <a:pt x="62866" y="34544"/>
                </a:lnTo>
                <a:lnTo>
                  <a:pt x="62866" y="30225"/>
                </a:lnTo>
                <a:lnTo>
                  <a:pt x="65152" y="28066"/>
                </a:lnTo>
                <a:lnTo>
                  <a:pt x="69850" y="23748"/>
                </a:lnTo>
                <a:lnTo>
                  <a:pt x="76835" y="19431"/>
                </a:lnTo>
                <a:lnTo>
                  <a:pt x="86234" y="12954"/>
                </a:lnTo>
                <a:lnTo>
                  <a:pt x="104775" y="4317"/>
                </a:lnTo>
                <a:lnTo>
                  <a:pt x="114173" y="0"/>
                </a:lnTo>
                <a:lnTo>
                  <a:pt x="118746" y="0"/>
                </a:lnTo>
                <a:lnTo>
                  <a:pt x="121159" y="2159"/>
                </a:lnTo>
                <a:lnTo>
                  <a:pt x="125730" y="4317"/>
                </a:lnTo>
                <a:lnTo>
                  <a:pt x="130429" y="6476"/>
                </a:lnTo>
                <a:lnTo>
                  <a:pt x="135129" y="6476"/>
                </a:lnTo>
                <a:lnTo>
                  <a:pt x="144399" y="6476"/>
                </a:lnTo>
                <a:lnTo>
                  <a:pt x="151385" y="10794"/>
                </a:lnTo>
                <a:lnTo>
                  <a:pt x="163068" y="12954"/>
                </a:lnTo>
                <a:lnTo>
                  <a:pt x="170054" y="19431"/>
                </a:lnTo>
                <a:lnTo>
                  <a:pt x="181610" y="28066"/>
                </a:lnTo>
                <a:lnTo>
                  <a:pt x="188596" y="30225"/>
                </a:lnTo>
                <a:lnTo>
                  <a:pt x="197993" y="32385"/>
                </a:lnTo>
                <a:lnTo>
                  <a:pt x="207265" y="34544"/>
                </a:lnTo>
                <a:lnTo>
                  <a:pt x="221235" y="34544"/>
                </a:lnTo>
                <a:lnTo>
                  <a:pt x="230633" y="34544"/>
                </a:lnTo>
                <a:lnTo>
                  <a:pt x="237617" y="36829"/>
                </a:lnTo>
                <a:lnTo>
                  <a:pt x="251587" y="41147"/>
                </a:lnTo>
                <a:lnTo>
                  <a:pt x="260859" y="43307"/>
                </a:lnTo>
                <a:lnTo>
                  <a:pt x="267843" y="47625"/>
                </a:lnTo>
                <a:lnTo>
                  <a:pt x="277115" y="47625"/>
                </a:lnTo>
                <a:lnTo>
                  <a:pt x="288798" y="43307"/>
                </a:lnTo>
                <a:lnTo>
                  <a:pt x="307467" y="41147"/>
                </a:lnTo>
                <a:lnTo>
                  <a:pt x="323723" y="38988"/>
                </a:lnTo>
                <a:lnTo>
                  <a:pt x="339979" y="32385"/>
                </a:lnTo>
                <a:lnTo>
                  <a:pt x="365634" y="28066"/>
                </a:lnTo>
                <a:lnTo>
                  <a:pt x="370333" y="28066"/>
                </a:lnTo>
                <a:lnTo>
                  <a:pt x="365634" y="28066"/>
                </a:lnTo>
                <a:lnTo>
                  <a:pt x="358648" y="32385"/>
                </a:lnTo>
                <a:lnTo>
                  <a:pt x="356362" y="36829"/>
                </a:lnTo>
                <a:lnTo>
                  <a:pt x="356362" y="41147"/>
                </a:lnTo>
                <a:lnTo>
                  <a:pt x="360935" y="49784"/>
                </a:lnTo>
                <a:lnTo>
                  <a:pt x="367920" y="56260"/>
                </a:lnTo>
                <a:lnTo>
                  <a:pt x="377317" y="54101"/>
                </a:lnTo>
                <a:lnTo>
                  <a:pt x="386589" y="56260"/>
                </a:lnTo>
                <a:lnTo>
                  <a:pt x="402972" y="62738"/>
                </a:lnTo>
                <a:lnTo>
                  <a:pt x="407543" y="67056"/>
                </a:lnTo>
                <a:lnTo>
                  <a:pt x="409956" y="69214"/>
                </a:lnTo>
                <a:lnTo>
                  <a:pt x="412242" y="71373"/>
                </a:lnTo>
                <a:lnTo>
                  <a:pt x="416941" y="77850"/>
                </a:lnTo>
                <a:lnTo>
                  <a:pt x="412242" y="82169"/>
                </a:lnTo>
                <a:lnTo>
                  <a:pt x="409956" y="86487"/>
                </a:lnTo>
                <a:lnTo>
                  <a:pt x="407543" y="97282"/>
                </a:lnTo>
                <a:lnTo>
                  <a:pt x="419228" y="95122"/>
                </a:lnTo>
                <a:lnTo>
                  <a:pt x="423927" y="92963"/>
                </a:lnTo>
                <a:lnTo>
                  <a:pt x="428498" y="92963"/>
                </a:lnTo>
                <a:lnTo>
                  <a:pt x="437897" y="97282"/>
                </a:lnTo>
                <a:lnTo>
                  <a:pt x="451866" y="9944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0" name="Freeform 740"/>
          <p:cNvSpPr/>
          <p:nvPr/>
        </p:nvSpPr>
        <p:spPr>
          <a:xfrm>
            <a:off x="3229355" y="3947161"/>
            <a:ext cx="451866" cy="359029"/>
          </a:xfrm>
          <a:custGeom>
            <a:avLst/>
            <a:gdLst/>
            <a:ahLst/>
            <a:cxnLst/>
            <a:rect l="0" t="0" r="0" b="0"/>
            <a:pathLst>
              <a:path w="451866" h="359029">
                <a:moveTo>
                  <a:pt x="451866" y="99441"/>
                </a:moveTo>
                <a:lnTo>
                  <a:pt x="449454" y="99441"/>
                </a:lnTo>
                <a:lnTo>
                  <a:pt x="444881" y="105917"/>
                </a:lnTo>
                <a:lnTo>
                  <a:pt x="442468" y="110363"/>
                </a:lnTo>
                <a:lnTo>
                  <a:pt x="437897" y="114681"/>
                </a:lnTo>
                <a:lnTo>
                  <a:pt x="433198" y="118998"/>
                </a:lnTo>
                <a:lnTo>
                  <a:pt x="426212" y="123316"/>
                </a:lnTo>
                <a:lnTo>
                  <a:pt x="421514" y="127635"/>
                </a:lnTo>
                <a:lnTo>
                  <a:pt x="419228" y="129794"/>
                </a:lnTo>
                <a:lnTo>
                  <a:pt x="419228" y="136270"/>
                </a:lnTo>
                <a:lnTo>
                  <a:pt x="419228" y="140588"/>
                </a:lnTo>
                <a:lnTo>
                  <a:pt x="421514" y="144907"/>
                </a:lnTo>
                <a:lnTo>
                  <a:pt x="426212" y="149225"/>
                </a:lnTo>
                <a:lnTo>
                  <a:pt x="433198" y="153542"/>
                </a:lnTo>
                <a:lnTo>
                  <a:pt x="412242" y="160019"/>
                </a:lnTo>
                <a:lnTo>
                  <a:pt x="398273" y="168656"/>
                </a:lnTo>
                <a:lnTo>
                  <a:pt x="398273" y="192532"/>
                </a:lnTo>
                <a:lnTo>
                  <a:pt x="398273" y="194691"/>
                </a:lnTo>
                <a:lnTo>
                  <a:pt x="400559" y="199009"/>
                </a:lnTo>
                <a:lnTo>
                  <a:pt x="407543" y="203326"/>
                </a:lnTo>
                <a:lnTo>
                  <a:pt x="409956" y="207644"/>
                </a:lnTo>
                <a:lnTo>
                  <a:pt x="412242" y="211963"/>
                </a:lnTo>
                <a:lnTo>
                  <a:pt x="416941" y="214122"/>
                </a:lnTo>
                <a:lnTo>
                  <a:pt x="412242" y="220598"/>
                </a:lnTo>
                <a:lnTo>
                  <a:pt x="412242" y="227075"/>
                </a:lnTo>
                <a:lnTo>
                  <a:pt x="409956" y="231394"/>
                </a:lnTo>
                <a:lnTo>
                  <a:pt x="402972" y="233553"/>
                </a:lnTo>
                <a:lnTo>
                  <a:pt x="400559" y="235712"/>
                </a:lnTo>
                <a:lnTo>
                  <a:pt x="395986" y="237870"/>
                </a:lnTo>
                <a:lnTo>
                  <a:pt x="386589" y="244347"/>
                </a:lnTo>
                <a:lnTo>
                  <a:pt x="358648" y="255269"/>
                </a:lnTo>
                <a:lnTo>
                  <a:pt x="356362" y="257429"/>
                </a:lnTo>
                <a:lnTo>
                  <a:pt x="346965" y="261747"/>
                </a:lnTo>
                <a:lnTo>
                  <a:pt x="344679" y="263906"/>
                </a:lnTo>
                <a:lnTo>
                  <a:pt x="339979" y="266064"/>
                </a:lnTo>
                <a:lnTo>
                  <a:pt x="335408" y="263906"/>
                </a:lnTo>
                <a:lnTo>
                  <a:pt x="328423" y="263906"/>
                </a:lnTo>
                <a:lnTo>
                  <a:pt x="316739" y="257429"/>
                </a:lnTo>
                <a:lnTo>
                  <a:pt x="300483" y="250825"/>
                </a:lnTo>
                <a:lnTo>
                  <a:pt x="291085" y="250825"/>
                </a:lnTo>
                <a:lnTo>
                  <a:pt x="284099" y="250825"/>
                </a:lnTo>
                <a:lnTo>
                  <a:pt x="291085" y="263906"/>
                </a:lnTo>
                <a:lnTo>
                  <a:pt x="298070" y="281178"/>
                </a:lnTo>
                <a:lnTo>
                  <a:pt x="307467" y="294132"/>
                </a:lnTo>
                <a:lnTo>
                  <a:pt x="314453" y="300609"/>
                </a:lnTo>
                <a:lnTo>
                  <a:pt x="319024" y="304926"/>
                </a:lnTo>
                <a:lnTo>
                  <a:pt x="316739" y="309244"/>
                </a:lnTo>
                <a:lnTo>
                  <a:pt x="314453" y="315722"/>
                </a:lnTo>
                <a:lnTo>
                  <a:pt x="307467" y="322198"/>
                </a:lnTo>
                <a:lnTo>
                  <a:pt x="295784" y="330962"/>
                </a:lnTo>
                <a:lnTo>
                  <a:pt x="284099" y="339597"/>
                </a:lnTo>
                <a:lnTo>
                  <a:pt x="272542" y="343916"/>
                </a:lnTo>
                <a:lnTo>
                  <a:pt x="256160" y="350392"/>
                </a:lnTo>
                <a:lnTo>
                  <a:pt x="251587" y="352551"/>
                </a:lnTo>
                <a:lnTo>
                  <a:pt x="244603" y="354710"/>
                </a:lnTo>
                <a:lnTo>
                  <a:pt x="228220" y="354710"/>
                </a:lnTo>
                <a:lnTo>
                  <a:pt x="221235" y="359029"/>
                </a:lnTo>
                <a:lnTo>
                  <a:pt x="209550" y="359029"/>
                </a:lnTo>
                <a:lnTo>
                  <a:pt x="204979" y="359029"/>
                </a:lnTo>
                <a:lnTo>
                  <a:pt x="200279" y="354710"/>
                </a:lnTo>
                <a:lnTo>
                  <a:pt x="197993" y="350392"/>
                </a:lnTo>
                <a:lnTo>
                  <a:pt x="197993" y="343916"/>
                </a:lnTo>
                <a:lnTo>
                  <a:pt x="197993" y="333120"/>
                </a:lnTo>
                <a:lnTo>
                  <a:pt x="197993" y="322198"/>
                </a:lnTo>
                <a:lnTo>
                  <a:pt x="193295" y="313563"/>
                </a:lnTo>
                <a:lnTo>
                  <a:pt x="188596" y="307085"/>
                </a:lnTo>
                <a:lnTo>
                  <a:pt x="184023" y="300609"/>
                </a:lnTo>
                <a:lnTo>
                  <a:pt x="181610" y="294132"/>
                </a:lnTo>
                <a:lnTo>
                  <a:pt x="179324" y="294132"/>
                </a:lnTo>
                <a:lnTo>
                  <a:pt x="177039" y="289813"/>
                </a:lnTo>
                <a:lnTo>
                  <a:pt x="179324" y="285495"/>
                </a:lnTo>
                <a:lnTo>
                  <a:pt x="181610" y="281178"/>
                </a:lnTo>
                <a:lnTo>
                  <a:pt x="184023" y="274700"/>
                </a:lnTo>
                <a:lnTo>
                  <a:pt x="188596" y="272541"/>
                </a:lnTo>
                <a:lnTo>
                  <a:pt x="188596" y="270382"/>
                </a:lnTo>
                <a:lnTo>
                  <a:pt x="184023" y="263906"/>
                </a:lnTo>
                <a:lnTo>
                  <a:pt x="184023" y="261747"/>
                </a:lnTo>
                <a:lnTo>
                  <a:pt x="179324" y="255269"/>
                </a:lnTo>
                <a:lnTo>
                  <a:pt x="172340" y="253110"/>
                </a:lnTo>
                <a:lnTo>
                  <a:pt x="172340" y="250825"/>
                </a:lnTo>
                <a:lnTo>
                  <a:pt x="170054" y="244347"/>
                </a:lnTo>
                <a:lnTo>
                  <a:pt x="170054" y="237870"/>
                </a:lnTo>
                <a:lnTo>
                  <a:pt x="172340" y="224916"/>
                </a:lnTo>
                <a:lnTo>
                  <a:pt x="177039" y="211963"/>
                </a:lnTo>
                <a:lnTo>
                  <a:pt x="188596" y="179450"/>
                </a:lnTo>
                <a:lnTo>
                  <a:pt x="181610" y="179450"/>
                </a:lnTo>
                <a:lnTo>
                  <a:pt x="177039" y="179450"/>
                </a:lnTo>
                <a:lnTo>
                  <a:pt x="163068" y="183895"/>
                </a:lnTo>
                <a:lnTo>
                  <a:pt x="149098" y="186054"/>
                </a:lnTo>
                <a:lnTo>
                  <a:pt x="135129" y="186054"/>
                </a:lnTo>
                <a:lnTo>
                  <a:pt x="128143" y="186054"/>
                </a:lnTo>
                <a:lnTo>
                  <a:pt x="125730" y="186054"/>
                </a:lnTo>
                <a:lnTo>
                  <a:pt x="118746" y="183895"/>
                </a:lnTo>
                <a:lnTo>
                  <a:pt x="114173" y="179450"/>
                </a:lnTo>
                <a:lnTo>
                  <a:pt x="109474" y="177291"/>
                </a:lnTo>
                <a:lnTo>
                  <a:pt x="104775" y="170814"/>
                </a:lnTo>
                <a:lnTo>
                  <a:pt x="102490" y="166497"/>
                </a:lnTo>
                <a:lnTo>
                  <a:pt x="100204" y="160019"/>
                </a:lnTo>
                <a:lnTo>
                  <a:pt x="76835" y="160019"/>
                </a:lnTo>
                <a:lnTo>
                  <a:pt x="62866" y="157860"/>
                </a:lnTo>
                <a:lnTo>
                  <a:pt x="46610" y="157860"/>
                </a:lnTo>
                <a:lnTo>
                  <a:pt x="37211" y="153542"/>
                </a:lnTo>
                <a:lnTo>
                  <a:pt x="30227" y="149225"/>
                </a:lnTo>
                <a:lnTo>
                  <a:pt x="25654" y="149225"/>
                </a:lnTo>
                <a:lnTo>
                  <a:pt x="23241" y="147066"/>
                </a:lnTo>
                <a:lnTo>
                  <a:pt x="20955" y="142747"/>
                </a:lnTo>
                <a:lnTo>
                  <a:pt x="16256" y="138429"/>
                </a:lnTo>
                <a:lnTo>
                  <a:pt x="16256" y="136270"/>
                </a:lnTo>
                <a:lnTo>
                  <a:pt x="16256" y="134112"/>
                </a:lnTo>
                <a:lnTo>
                  <a:pt x="23241" y="127635"/>
                </a:lnTo>
                <a:lnTo>
                  <a:pt x="23241" y="125475"/>
                </a:lnTo>
                <a:lnTo>
                  <a:pt x="25654" y="121157"/>
                </a:lnTo>
                <a:lnTo>
                  <a:pt x="25654" y="116839"/>
                </a:lnTo>
                <a:lnTo>
                  <a:pt x="23241" y="110363"/>
                </a:lnTo>
                <a:lnTo>
                  <a:pt x="16256" y="105917"/>
                </a:lnTo>
                <a:lnTo>
                  <a:pt x="13971" y="99441"/>
                </a:lnTo>
                <a:lnTo>
                  <a:pt x="11684" y="97282"/>
                </a:lnTo>
                <a:lnTo>
                  <a:pt x="9271" y="92963"/>
                </a:lnTo>
                <a:lnTo>
                  <a:pt x="9271" y="88645"/>
                </a:lnTo>
                <a:lnTo>
                  <a:pt x="2287" y="86487"/>
                </a:lnTo>
                <a:lnTo>
                  <a:pt x="0" y="82169"/>
                </a:lnTo>
                <a:lnTo>
                  <a:pt x="0" y="80010"/>
                </a:lnTo>
                <a:lnTo>
                  <a:pt x="0" y="77850"/>
                </a:lnTo>
                <a:lnTo>
                  <a:pt x="0" y="71373"/>
                </a:lnTo>
                <a:lnTo>
                  <a:pt x="0" y="69214"/>
                </a:lnTo>
                <a:lnTo>
                  <a:pt x="2287" y="62738"/>
                </a:lnTo>
                <a:lnTo>
                  <a:pt x="11684" y="49784"/>
                </a:lnTo>
                <a:lnTo>
                  <a:pt x="20955" y="36829"/>
                </a:lnTo>
                <a:lnTo>
                  <a:pt x="32640" y="23748"/>
                </a:lnTo>
                <a:lnTo>
                  <a:pt x="44197" y="12954"/>
                </a:lnTo>
                <a:lnTo>
                  <a:pt x="53595" y="10794"/>
                </a:lnTo>
                <a:lnTo>
                  <a:pt x="53595" y="12954"/>
                </a:lnTo>
                <a:lnTo>
                  <a:pt x="55880" y="19431"/>
                </a:lnTo>
                <a:lnTo>
                  <a:pt x="62866" y="19431"/>
                </a:lnTo>
                <a:lnTo>
                  <a:pt x="62866" y="23748"/>
                </a:lnTo>
                <a:lnTo>
                  <a:pt x="62866" y="28066"/>
                </a:lnTo>
                <a:lnTo>
                  <a:pt x="58166" y="32385"/>
                </a:lnTo>
                <a:lnTo>
                  <a:pt x="53595" y="38988"/>
                </a:lnTo>
                <a:lnTo>
                  <a:pt x="46610" y="49784"/>
                </a:lnTo>
                <a:lnTo>
                  <a:pt x="46610" y="51942"/>
                </a:lnTo>
                <a:lnTo>
                  <a:pt x="46610" y="58419"/>
                </a:lnTo>
                <a:lnTo>
                  <a:pt x="46610" y="67056"/>
                </a:lnTo>
                <a:lnTo>
                  <a:pt x="46610" y="71373"/>
                </a:lnTo>
                <a:lnTo>
                  <a:pt x="51181" y="71373"/>
                </a:lnTo>
                <a:lnTo>
                  <a:pt x="53595" y="77850"/>
                </a:lnTo>
                <a:lnTo>
                  <a:pt x="58166" y="80010"/>
                </a:lnTo>
                <a:lnTo>
                  <a:pt x="62866" y="80010"/>
                </a:lnTo>
                <a:lnTo>
                  <a:pt x="65152" y="80010"/>
                </a:lnTo>
                <a:lnTo>
                  <a:pt x="69850" y="77850"/>
                </a:lnTo>
                <a:lnTo>
                  <a:pt x="74549" y="75691"/>
                </a:lnTo>
                <a:lnTo>
                  <a:pt x="79248" y="69214"/>
                </a:lnTo>
                <a:lnTo>
                  <a:pt x="81535" y="62738"/>
                </a:lnTo>
                <a:lnTo>
                  <a:pt x="79248" y="60579"/>
                </a:lnTo>
                <a:lnTo>
                  <a:pt x="76835" y="56260"/>
                </a:lnTo>
                <a:lnTo>
                  <a:pt x="72136" y="49784"/>
                </a:lnTo>
                <a:lnTo>
                  <a:pt x="65152" y="47625"/>
                </a:lnTo>
                <a:lnTo>
                  <a:pt x="62866" y="41147"/>
                </a:lnTo>
                <a:lnTo>
                  <a:pt x="62866" y="38988"/>
                </a:lnTo>
                <a:lnTo>
                  <a:pt x="62866" y="34544"/>
                </a:lnTo>
                <a:lnTo>
                  <a:pt x="62866" y="30225"/>
                </a:lnTo>
                <a:lnTo>
                  <a:pt x="65152" y="28066"/>
                </a:lnTo>
                <a:lnTo>
                  <a:pt x="69850" y="23748"/>
                </a:lnTo>
                <a:lnTo>
                  <a:pt x="76835" y="19431"/>
                </a:lnTo>
                <a:lnTo>
                  <a:pt x="86234" y="12954"/>
                </a:lnTo>
                <a:lnTo>
                  <a:pt x="104775" y="4317"/>
                </a:lnTo>
                <a:lnTo>
                  <a:pt x="114173" y="0"/>
                </a:lnTo>
                <a:lnTo>
                  <a:pt x="118746" y="0"/>
                </a:lnTo>
                <a:lnTo>
                  <a:pt x="121159" y="2159"/>
                </a:lnTo>
                <a:lnTo>
                  <a:pt x="125730" y="4317"/>
                </a:lnTo>
                <a:lnTo>
                  <a:pt x="130429" y="6476"/>
                </a:lnTo>
                <a:lnTo>
                  <a:pt x="135129" y="6476"/>
                </a:lnTo>
                <a:lnTo>
                  <a:pt x="144399" y="6476"/>
                </a:lnTo>
                <a:lnTo>
                  <a:pt x="151385" y="10794"/>
                </a:lnTo>
                <a:lnTo>
                  <a:pt x="163068" y="12954"/>
                </a:lnTo>
                <a:lnTo>
                  <a:pt x="170054" y="19431"/>
                </a:lnTo>
                <a:lnTo>
                  <a:pt x="181610" y="28066"/>
                </a:lnTo>
                <a:lnTo>
                  <a:pt x="188596" y="30225"/>
                </a:lnTo>
                <a:lnTo>
                  <a:pt x="197993" y="32385"/>
                </a:lnTo>
                <a:lnTo>
                  <a:pt x="207265" y="34544"/>
                </a:lnTo>
                <a:lnTo>
                  <a:pt x="221235" y="34544"/>
                </a:lnTo>
                <a:lnTo>
                  <a:pt x="230633" y="34544"/>
                </a:lnTo>
                <a:lnTo>
                  <a:pt x="237617" y="36829"/>
                </a:lnTo>
                <a:lnTo>
                  <a:pt x="251587" y="41147"/>
                </a:lnTo>
                <a:lnTo>
                  <a:pt x="260859" y="43307"/>
                </a:lnTo>
                <a:lnTo>
                  <a:pt x="267843" y="47625"/>
                </a:lnTo>
                <a:lnTo>
                  <a:pt x="277115" y="47625"/>
                </a:lnTo>
                <a:lnTo>
                  <a:pt x="288798" y="43307"/>
                </a:lnTo>
                <a:lnTo>
                  <a:pt x="307467" y="41147"/>
                </a:lnTo>
                <a:lnTo>
                  <a:pt x="323723" y="38988"/>
                </a:lnTo>
                <a:lnTo>
                  <a:pt x="339979" y="32385"/>
                </a:lnTo>
                <a:lnTo>
                  <a:pt x="365634" y="28066"/>
                </a:lnTo>
                <a:lnTo>
                  <a:pt x="370333" y="28066"/>
                </a:lnTo>
                <a:lnTo>
                  <a:pt x="365634" y="28066"/>
                </a:lnTo>
                <a:lnTo>
                  <a:pt x="358648" y="32385"/>
                </a:lnTo>
                <a:lnTo>
                  <a:pt x="356362" y="36829"/>
                </a:lnTo>
                <a:lnTo>
                  <a:pt x="356362" y="41147"/>
                </a:lnTo>
                <a:lnTo>
                  <a:pt x="360935" y="49784"/>
                </a:lnTo>
                <a:lnTo>
                  <a:pt x="367920" y="56260"/>
                </a:lnTo>
                <a:lnTo>
                  <a:pt x="377317" y="54101"/>
                </a:lnTo>
                <a:lnTo>
                  <a:pt x="386589" y="56260"/>
                </a:lnTo>
                <a:lnTo>
                  <a:pt x="402972" y="62738"/>
                </a:lnTo>
                <a:lnTo>
                  <a:pt x="407543" y="67056"/>
                </a:lnTo>
                <a:lnTo>
                  <a:pt x="409956" y="69214"/>
                </a:lnTo>
                <a:lnTo>
                  <a:pt x="412242" y="71373"/>
                </a:lnTo>
                <a:lnTo>
                  <a:pt x="416941" y="77850"/>
                </a:lnTo>
                <a:lnTo>
                  <a:pt x="412242" y="82169"/>
                </a:lnTo>
                <a:lnTo>
                  <a:pt x="409956" y="86487"/>
                </a:lnTo>
                <a:lnTo>
                  <a:pt x="407543" y="97282"/>
                </a:lnTo>
                <a:lnTo>
                  <a:pt x="419228" y="95122"/>
                </a:lnTo>
                <a:lnTo>
                  <a:pt x="423927" y="92963"/>
                </a:lnTo>
                <a:lnTo>
                  <a:pt x="428498" y="92963"/>
                </a:lnTo>
                <a:lnTo>
                  <a:pt x="437897" y="97282"/>
                </a:lnTo>
                <a:lnTo>
                  <a:pt x="451866" y="9944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1" name="Freeform 741"/>
          <p:cNvSpPr/>
          <p:nvPr/>
        </p:nvSpPr>
        <p:spPr>
          <a:xfrm>
            <a:off x="3201923" y="4160521"/>
            <a:ext cx="1340359" cy="1232280"/>
          </a:xfrm>
          <a:custGeom>
            <a:avLst/>
            <a:gdLst/>
            <a:ahLst/>
            <a:cxnLst/>
            <a:rect l="0" t="0" r="0" b="0"/>
            <a:pathLst>
              <a:path w="1340359" h="1232280">
                <a:moveTo>
                  <a:pt x="764541" y="23749"/>
                </a:moveTo>
                <a:lnTo>
                  <a:pt x="757555" y="34544"/>
                </a:lnTo>
                <a:lnTo>
                  <a:pt x="750571" y="45338"/>
                </a:lnTo>
                <a:lnTo>
                  <a:pt x="745872" y="56260"/>
                </a:lnTo>
                <a:lnTo>
                  <a:pt x="734315" y="69215"/>
                </a:lnTo>
                <a:lnTo>
                  <a:pt x="727203" y="80009"/>
                </a:lnTo>
                <a:lnTo>
                  <a:pt x="720217" y="84328"/>
                </a:lnTo>
                <a:lnTo>
                  <a:pt x="713232" y="88646"/>
                </a:lnTo>
                <a:lnTo>
                  <a:pt x="703961" y="92963"/>
                </a:lnTo>
                <a:lnTo>
                  <a:pt x="696977" y="95122"/>
                </a:lnTo>
                <a:lnTo>
                  <a:pt x="687579" y="97281"/>
                </a:lnTo>
                <a:lnTo>
                  <a:pt x="678307" y="97281"/>
                </a:lnTo>
                <a:lnTo>
                  <a:pt x="666623" y="97281"/>
                </a:lnTo>
                <a:lnTo>
                  <a:pt x="662052" y="95122"/>
                </a:lnTo>
                <a:lnTo>
                  <a:pt x="655067" y="92963"/>
                </a:lnTo>
                <a:lnTo>
                  <a:pt x="650367" y="90804"/>
                </a:lnTo>
                <a:lnTo>
                  <a:pt x="645668" y="88646"/>
                </a:lnTo>
                <a:lnTo>
                  <a:pt x="643382" y="84328"/>
                </a:lnTo>
                <a:lnTo>
                  <a:pt x="640969" y="80009"/>
                </a:lnTo>
                <a:lnTo>
                  <a:pt x="622428" y="88646"/>
                </a:lnTo>
                <a:lnTo>
                  <a:pt x="610743" y="90804"/>
                </a:lnTo>
                <a:lnTo>
                  <a:pt x="596773" y="92963"/>
                </a:lnTo>
                <a:lnTo>
                  <a:pt x="601346" y="99440"/>
                </a:lnTo>
                <a:lnTo>
                  <a:pt x="596773" y="108077"/>
                </a:lnTo>
                <a:lnTo>
                  <a:pt x="594361" y="108077"/>
                </a:lnTo>
                <a:lnTo>
                  <a:pt x="592074" y="105918"/>
                </a:lnTo>
                <a:lnTo>
                  <a:pt x="585090" y="105918"/>
                </a:lnTo>
                <a:lnTo>
                  <a:pt x="580391" y="103759"/>
                </a:lnTo>
                <a:lnTo>
                  <a:pt x="575692" y="99440"/>
                </a:lnTo>
                <a:lnTo>
                  <a:pt x="573405" y="99440"/>
                </a:lnTo>
                <a:lnTo>
                  <a:pt x="571119" y="99440"/>
                </a:lnTo>
                <a:lnTo>
                  <a:pt x="561722" y="99440"/>
                </a:lnTo>
                <a:lnTo>
                  <a:pt x="552450" y="105918"/>
                </a:lnTo>
                <a:lnTo>
                  <a:pt x="538480" y="112394"/>
                </a:lnTo>
                <a:lnTo>
                  <a:pt x="531496" y="118872"/>
                </a:lnTo>
                <a:lnTo>
                  <a:pt x="522098" y="123190"/>
                </a:lnTo>
                <a:lnTo>
                  <a:pt x="517525" y="125349"/>
                </a:lnTo>
                <a:lnTo>
                  <a:pt x="512827" y="127507"/>
                </a:lnTo>
                <a:lnTo>
                  <a:pt x="510541" y="127507"/>
                </a:lnTo>
                <a:lnTo>
                  <a:pt x="505842" y="127507"/>
                </a:lnTo>
                <a:lnTo>
                  <a:pt x="496443" y="125349"/>
                </a:lnTo>
                <a:lnTo>
                  <a:pt x="489459" y="123190"/>
                </a:lnTo>
                <a:lnTo>
                  <a:pt x="482473" y="116712"/>
                </a:lnTo>
                <a:lnTo>
                  <a:pt x="480187" y="110235"/>
                </a:lnTo>
                <a:lnTo>
                  <a:pt x="475488" y="103759"/>
                </a:lnTo>
                <a:lnTo>
                  <a:pt x="470917" y="95122"/>
                </a:lnTo>
                <a:lnTo>
                  <a:pt x="470917" y="86487"/>
                </a:lnTo>
                <a:lnTo>
                  <a:pt x="468504" y="80009"/>
                </a:lnTo>
                <a:lnTo>
                  <a:pt x="470917" y="75691"/>
                </a:lnTo>
                <a:lnTo>
                  <a:pt x="470917" y="69215"/>
                </a:lnTo>
                <a:lnTo>
                  <a:pt x="475488" y="60578"/>
                </a:lnTo>
                <a:lnTo>
                  <a:pt x="480187" y="51943"/>
                </a:lnTo>
                <a:lnTo>
                  <a:pt x="480187" y="45338"/>
                </a:lnTo>
                <a:lnTo>
                  <a:pt x="480187" y="41021"/>
                </a:lnTo>
                <a:lnTo>
                  <a:pt x="477902" y="36703"/>
                </a:lnTo>
                <a:lnTo>
                  <a:pt x="470917" y="28066"/>
                </a:lnTo>
                <a:lnTo>
                  <a:pt x="466217" y="19431"/>
                </a:lnTo>
                <a:lnTo>
                  <a:pt x="463805" y="17272"/>
                </a:lnTo>
                <a:lnTo>
                  <a:pt x="463805" y="12953"/>
                </a:lnTo>
                <a:lnTo>
                  <a:pt x="463805" y="6477"/>
                </a:lnTo>
                <a:lnTo>
                  <a:pt x="463805" y="0"/>
                </a:lnTo>
                <a:lnTo>
                  <a:pt x="456819" y="0"/>
                </a:lnTo>
                <a:lnTo>
                  <a:pt x="442849" y="0"/>
                </a:lnTo>
                <a:lnTo>
                  <a:pt x="440563" y="6477"/>
                </a:lnTo>
                <a:lnTo>
                  <a:pt x="440563" y="12953"/>
                </a:lnTo>
                <a:lnTo>
                  <a:pt x="435865" y="17272"/>
                </a:lnTo>
                <a:lnTo>
                  <a:pt x="431292" y="19431"/>
                </a:lnTo>
                <a:lnTo>
                  <a:pt x="426593" y="21590"/>
                </a:lnTo>
                <a:lnTo>
                  <a:pt x="424180" y="23749"/>
                </a:lnTo>
                <a:lnTo>
                  <a:pt x="412623" y="30225"/>
                </a:lnTo>
                <a:lnTo>
                  <a:pt x="386969" y="41021"/>
                </a:lnTo>
                <a:lnTo>
                  <a:pt x="382271" y="41021"/>
                </a:lnTo>
                <a:lnTo>
                  <a:pt x="375286" y="47497"/>
                </a:lnTo>
                <a:lnTo>
                  <a:pt x="370586" y="49784"/>
                </a:lnTo>
                <a:lnTo>
                  <a:pt x="368300" y="51943"/>
                </a:lnTo>
                <a:lnTo>
                  <a:pt x="363602" y="49784"/>
                </a:lnTo>
                <a:lnTo>
                  <a:pt x="354330" y="49784"/>
                </a:lnTo>
                <a:lnTo>
                  <a:pt x="342647" y="41021"/>
                </a:lnTo>
                <a:lnTo>
                  <a:pt x="328677" y="36703"/>
                </a:lnTo>
                <a:lnTo>
                  <a:pt x="319405" y="34544"/>
                </a:lnTo>
                <a:lnTo>
                  <a:pt x="310007" y="34544"/>
                </a:lnTo>
                <a:lnTo>
                  <a:pt x="319405" y="49784"/>
                </a:lnTo>
                <a:lnTo>
                  <a:pt x="323978" y="67056"/>
                </a:lnTo>
                <a:lnTo>
                  <a:pt x="333375" y="80009"/>
                </a:lnTo>
                <a:lnTo>
                  <a:pt x="340361" y="86487"/>
                </a:lnTo>
                <a:lnTo>
                  <a:pt x="347346" y="90804"/>
                </a:lnTo>
                <a:lnTo>
                  <a:pt x="344932" y="95122"/>
                </a:lnTo>
                <a:lnTo>
                  <a:pt x="340361" y="99440"/>
                </a:lnTo>
                <a:lnTo>
                  <a:pt x="333375" y="108077"/>
                </a:lnTo>
                <a:lnTo>
                  <a:pt x="323978" y="116712"/>
                </a:lnTo>
                <a:lnTo>
                  <a:pt x="312293" y="125349"/>
                </a:lnTo>
                <a:lnTo>
                  <a:pt x="300736" y="129666"/>
                </a:lnTo>
                <a:lnTo>
                  <a:pt x="284354" y="136144"/>
                </a:lnTo>
                <a:lnTo>
                  <a:pt x="277368" y="138303"/>
                </a:lnTo>
                <a:lnTo>
                  <a:pt x="270384" y="140462"/>
                </a:lnTo>
                <a:lnTo>
                  <a:pt x="256413" y="140462"/>
                </a:lnTo>
                <a:lnTo>
                  <a:pt x="247142" y="142621"/>
                </a:lnTo>
                <a:lnTo>
                  <a:pt x="237744" y="142621"/>
                </a:lnTo>
                <a:lnTo>
                  <a:pt x="230760" y="142621"/>
                </a:lnTo>
                <a:lnTo>
                  <a:pt x="228473" y="140462"/>
                </a:lnTo>
                <a:lnTo>
                  <a:pt x="226061" y="136144"/>
                </a:lnTo>
                <a:lnTo>
                  <a:pt x="226061" y="129666"/>
                </a:lnTo>
                <a:lnTo>
                  <a:pt x="226061" y="121031"/>
                </a:lnTo>
                <a:lnTo>
                  <a:pt x="226061" y="110235"/>
                </a:lnTo>
                <a:lnTo>
                  <a:pt x="221488" y="103759"/>
                </a:lnTo>
                <a:lnTo>
                  <a:pt x="219075" y="97281"/>
                </a:lnTo>
                <a:lnTo>
                  <a:pt x="207518" y="103759"/>
                </a:lnTo>
                <a:lnTo>
                  <a:pt x="193422" y="105918"/>
                </a:lnTo>
                <a:lnTo>
                  <a:pt x="179452" y="110235"/>
                </a:lnTo>
                <a:lnTo>
                  <a:pt x="167767" y="112394"/>
                </a:lnTo>
                <a:lnTo>
                  <a:pt x="146812" y="116712"/>
                </a:lnTo>
                <a:lnTo>
                  <a:pt x="137542" y="118872"/>
                </a:lnTo>
                <a:lnTo>
                  <a:pt x="128143" y="123190"/>
                </a:lnTo>
                <a:lnTo>
                  <a:pt x="132842" y="121031"/>
                </a:lnTo>
                <a:lnTo>
                  <a:pt x="135255" y="123190"/>
                </a:lnTo>
                <a:lnTo>
                  <a:pt x="137542" y="125349"/>
                </a:lnTo>
                <a:lnTo>
                  <a:pt x="137542" y="127507"/>
                </a:lnTo>
                <a:lnTo>
                  <a:pt x="142241" y="127507"/>
                </a:lnTo>
                <a:lnTo>
                  <a:pt x="144527" y="129666"/>
                </a:lnTo>
                <a:lnTo>
                  <a:pt x="146812" y="133984"/>
                </a:lnTo>
                <a:lnTo>
                  <a:pt x="153798" y="133984"/>
                </a:lnTo>
                <a:lnTo>
                  <a:pt x="153798" y="149225"/>
                </a:lnTo>
                <a:lnTo>
                  <a:pt x="142241" y="149225"/>
                </a:lnTo>
                <a:lnTo>
                  <a:pt x="130556" y="153543"/>
                </a:lnTo>
                <a:lnTo>
                  <a:pt x="125857" y="155702"/>
                </a:lnTo>
                <a:lnTo>
                  <a:pt x="123572" y="155702"/>
                </a:lnTo>
                <a:lnTo>
                  <a:pt x="121159" y="162178"/>
                </a:lnTo>
                <a:lnTo>
                  <a:pt x="121159" y="166497"/>
                </a:lnTo>
                <a:lnTo>
                  <a:pt x="123572" y="170815"/>
                </a:lnTo>
                <a:lnTo>
                  <a:pt x="123572" y="175132"/>
                </a:lnTo>
                <a:lnTo>
                  <a:pt x="130556" y="183769"/>
                </a:lnTo>
                <a:lnTo>
                  <a:pt x="135255" y="188087"/>
                </a:lnTo>
                <a:lnTo>
                  <a:pt x="137542" y="192404"/>
                </a:lnTo>
                <a:lnTo>
                  <a:pt x="142241" y="198881"/>
                </a:lnTo>
                <a:lnTo>
                  <a:pt x="144527" y="205359"/>
                </a:lnTo>
                <a:lnTo>
                  <a:pt x="144527" y="224790"/>
                </a:lnTo>
                <a:lnTo>
                  <a:pt x="142241" y="246506"/>
                </a:lnTo>
                <a:lnTo>
                  <a:pt x="137542" y="270256"/>
                </a:lnTo>
                <a:lnTo>
                  <a:pt x="132842" y="294004"/>
                </a:lnTo>
                <a:lnTo>
                  <a:pt x="130556" y="298322"/>
                </a:lnTo>
                <a:lnTo>
                  <a:pt x="128143" y="300481"/>
                </a:lnTo>
                <a:lnTo>
                  <a:pt x="121159" y="304800"/>
                </a:lnTo>
                <a:lnTo>
                  <a:pt x="109602" y="309118"/>
                </a:lnTo>
                <a:lnTo>
                  <a:pt x="95631" y="311277"/>
                </a:lnTo>
                <a:lnTo>
                  <a:pt x="69978" y="313435"/>
                </a:lnTo>
                <a:lnTo>
                  <a:pt x="60580" y="317753"/>
                </a:lnTo>
                <a:lnTo>
                  <a:pt x="51309" y="319912"/>
                </a:lnTo>
                <a:lnTo>
                  <a:pt x="44324" y="322072"/>
                </a:lnTo>
                <a:lnTo>
                  <a:pt x="41910" y="324231"/>
                </a:lnTo>
                <a:lnTo>
                  <a:pt x="37338" y="330707"/>
                </a:lnTo>
                <a:lnTo>
                  <a:pt x="34925" y="335153"/>
                </a:lnTo>
                <a:lnTo>
                  <a:pt x="32640" y="337312"/>
                </a:lnTo>
                <a:lnTo>
                  <a:pt x="30353" y="345947"/>
                </a:lnTo>
                <a:lnTo>
                  <a:pt x="30353" y="361060"/>
                </a:lnTo>
                <a:lnTo>
                  <a:pt x="27941" y="369697"/>
                </a:lnTo>
                <a:lnTo>
                  <a:pt x="20956" y="382650"/>
                </a:lnTo>
                <a:lnTo>
                  <a:pt x="20956" y="384809"/>
                </a:lnTo>
                <a:lnTo>
                  <a:pt x="16256" y="386969"/>
                </a:lnTo>
                <a:lnTo>
                  <a:pt x="9272" y="391287"/>
                </a:lnTo>
                <a:lnTo>
                  <a:pt x="6985" y="393446"/>
                </a:lnTo>
                <a:lnTo>
                  <a:pt x="0" y="397763"/>
                </a:lnTo>
                <a:lnTo>
                  <a:pt x="0" y="399922"/>
                </a:lnTo>
                <a:lnTo>
                  <a:pt x="0" y="406400"/>
                </a:lnTo>
                <a:lnTo>
                  <a:pt x="0" y="410718"/>
                </a:lnTo>
                <a:lnTo>
                  <a:pt x="0" y="417194"/>
                </a:lnTo>
                <a:lnTo>
                  <a:pt x="2287" y="425831"/>
                </a:lnTo>
                <a:lnTo>
                  <a:pt x="9272" y="430275"/>
                </a:lnTo>
                <a:lnTo>
                  <a:pt x="16256" y="436753"/>
                </a:lnTo>
                <a:lnTo>
                  <a:pt x="20956" y="443229"/>
                </a:lnTo>
                <a:lnTo>
                  <a:pt x="30353" y="451865"/>
                </a:lnTo>
                <a:lnTo>
                  <a:pt x="30353" y="454025"/>
                </a:lnTo>
                <a:lnTo>
                  <a:pt x="30353" y="458343"/>
                </a:lnTo>
                <a:lnTo>
                  <a:pt x="32640" y="464819"/>
                </a:lnTo>
                <a:lnTo>
                  <a:pt x="32640" y="471297"/>
                </a:lnTo>
                <a:lnTo>
                  <a:pt x="41910" y="471297"/>
                </a:lnTo>
                <a:lnTo>
                  <a:pt x="48896" y="473456"/>
                </a:lnTo>
                <a:lnTo>
                  <a:pt x="53594" y="475615"/>
                </a:lnTo>
                <a:lnTo>
                  <a:pt x="60580" y="482091"/>
                </a:lnTo>
                <a:lnTo>
                  <a:pt x="72263" y="488569"/>
                </a:lnTo>
                <a:lnTo>
                  <a:pt x="79248" y="490728"/>
                </a:lnTo>
                <a:lnTo>
                  <a:pt x="83948" y="490728"/>
                </a:lnTo>
                <a:lnTo>
                  <a:pt x="90932" y="490728"/>
                </a:lnTo>
                <a:lnTo>
                  <a:pt x="93218" y="488569"/>
                </a:lnTo>
                <a:lnTo>
                  <a:pt x="95631" y="488569"/>
                </a:lnTo>
                <a:lnTo>
                  <a:pt x="97917" y="484250"/>
                </a:lnTo>
                <a:lnTo>
                  <a:pt x="102617" y="475615"/>
                </a:lnTo>
                <a:lnTo>
                  <a:pt x="121159" y="475615"/>
                </a:lnTo>
                <a:lnTo>
                  <a:pt x="116586" y="505840"/>
                </a:lnTo>
                <a:lnTo>
                  <a:pt x="121159" y="512318"/>
                </a:lnTo>
                <a:lnTo>
                  <a:pt x="121159" y="516635"/>
                </a:lnTo>
                <a:lnTo>
                  <a:pt x="123572" y="518794"/>
                </a:lnTo>
                <a:lnTo>
                  <a:pt x="123572" y="520953"/>
                </a:lnTo>
                <a:lnTo>
                  <a:pt x="128143" y="520953"/>
                </a:lnTo>
                <a:lnTo>
                  <a:pt x="135255" y="520953"/>
                </a:lnTo>
                <a:lnTo>
                  <a:pt x="137542" y="520953"/>
                </a:lnTo>
                <a:lnTo>
                  <a:pt x="149225" y="525399"/>
                </a:lnTo>
                <a:lnTo>
                  <a:pt x="160782" y="525399"/>
                </a:lnTo>
                <a:lnTo>
                  <a:pt x="172467" y="529716"/>
                </a:lnTo>
                <a:lnTo>
                  <a:pt x="179452" y="525399"/>
                </a:lnTo>
                <a:lnTo>
                  <a:pt x="188849" y="525399"/>
                </a:lnTo>
                <a:lnTo>
                  <a:pt x="198121" y="520953"/>
                </a:lnTo>
                <a:lnTo>
                  <a:pt x="212091" y="512318"/>
                </a:lnTo>
                <a:lnTo>
                  <a:pt x="247142" y="492887"/>
                </a:lnTo>
                <a:lnTo>
                  <a:pt x="251715" y="488569"/>
                </a:lnTo>
                <a:lnTo>
                  <a:pt x="261112" y="484250"/>
                </a:lnTo>
                <a:lnTo>
                  <a:pt x="268098" y="484250"/>
                </a:lnTo>
                <a:lnTo>
                  <a:pt x="277368" y="484250"/>
                </a:lnTo>
                <a:lnTo>
                  <a:pt x="279655" y="484250"/>
                </a:lnTo>
                <a:lnTo>
                  <a:pt x="284354" y="484250"/>
                </a:lnTo>
                <a:lnTo>
                  <a:pt x="289053" y="484250"/>
                </a:lnTo>
                <a:lnTo>
                  <a:pt x="291338" y="486409"/>
                </a:lnTo>
                <a:lnTo>
                  <a:pt x="293752" y="492887"/>
                </a:lnTo>
                <a:lnTo>
                  <a:pt x="293752" y="501522"/>
                </a:lnTo>
                <a:lnTo>
                  <a:pt x="293752" y="516635"/>
                </a:lnTo>
                <a:lnTo>
                  <a:pt x="293752" y="525399"/>
                </a:lnTo>
                <a:lnTo>
                  <a:pt x="293752" y="531875"/>
                </a:lnTo>
                <a:lnTo>
                  <a:pt x="293752" y="534034"/>
                </a:lnTo>
                <a:lnTo>
                  <a:pt x="298323" y="540512"/>
                </a:lnTo>
                <a:lnTo>
                  <a:pt x="300736" y="546988"/>
                </a:lnTo>
                <a:lnTo>
                  <a:pt x="307722" y="553465"/>
                </a:lnTo>
                <a:lnTo>
                  <a:pt x="314706" y="562102"/>
                </a:lnTo>
                <a:lnTo>
                  <a:pt x="323978" y="564260"/>
                </a:lnTo>
                <a:lnTo>
                  <a:pt x="330962" y="570737"/>
                </a:lnTo>
                <a:lnTo>
                  <a:pt x="342647" y="575056"/>
                </a:lnTo>
                <a:lnTo>
                  <a:pt x="354330" y="579374"/>
                </a:lnTo>
                <a:lnTo>
                  <a:pt x="363602" y="575056"/>
                </a:lnTo>
                <a:lnTo>
                  <a:pt x="368300" y="575056"/>
                </a:lnTo>
                <a:lnTo>
                  <a:pt x="370586" y="577215"/>
                </a:lnTo>
                <a:lnTo>
                  <a:pt x="375286" y="583691"/>
                </a:lnTo>
                <a:lnTo>
                  <a:pt x="379985" y="588009"/>
                </a:lnTo>
                <a:lnTo>
                  <a:pt x="384556" y="590169"/>
                </a:lnTo>
                <a:lnTo>
                  <a:pt x="391542" y="590169"/>
                </a:lnTo>
                <a:lnTo>
                  <a:pt x="396241" y="590169"/>
                </a:lnTo>
                <a:lnTo>
                  <a:pt x="396241" y="594487"/>
                </a:lnTo>
                <a:lnTo>
                  <a:pt x="396241" y="598804"/>
                </a:lnTo>
                <a:lnTo>
                  <a:pt x="398654" y="603122"/>
                </a:lnTo>
                <a:lnTo>
                  <a:pt x="400940" y="603122"/>
                </a:lnTo>
                <a:lnTo>
                  <a:pt x="405638" y="605281"/>
                </a:lnTo>
                <a:lnTo>
                  <a:pt x="410211" y="605281"/>
                </a:lnTo>
                <a:lnTo>
                  <a:pt x="417196" y="603122"/>
                </a:lnTo>
                <a:lnTo>
                  <a:pt x="428880" y="603122"/>
                </a:lnTo>
                <a:lnTo>
                  <a:pt x="440563" y="600963"/>
                </a:lnTo>
                <a:lnTo>
                  <a:pt x="447548" y="603122"/>
                </a:lnTo>
                <a:lnTo>
                  <a:pt x="454534" y="605281"/>
                </a:lnTo>
                <a:lnTo>
                  <a:pt x="456819" y="605281"/>
                </a:lnTo>
                <a:lnTo>
                  <a:pt x="456819" y="607440"/>
                </a:lnTo>
                <a:lnTo>
                  <a:pt x="461518" y="613918"/>
                </a:lnTo>
                <a:lnTo>
                  <a:pt x="466217" y="622681"/>
                </a:lnTo>
                <a:lnTo>
                  <a:pt x="468504" y="633475"/>
                </a:lnTo>
                <a:lnTo>
                  <a:pt x="468504" y="639953"/>
                </a:lnTo>
                <a:lnTo>
                  <a:pt x="470917" y="642112"/>
                </a:lnTo>
                <a:lnTo>
                  <a:pt x="470917" y="646429"/>
                </a:lnTo>
                <a:lnTo>
                  <a:pt x="475488" y="648588"/>
                </a:lnTo>
                <a:lnTo>
                  <a:pt x="477902" y="661543"/>
                </a:lnTo>
                <a:lnTo>
                  <a:pt x="477902" y="668019"/>
                </a:lnTo>
                <a:lnTo>
                  <a:pt x="480187" y="672337"/>
                </a:lnTo>
                <a:lnTo>
                  <a:pt x="482473" y="678815"/>
                </a:lnTo>
                <a:lnTo>
                  <a:pt x="491872" y="685291"/>
                </a:lnTo>
                <a:lnTo>
                  <a:pt x="501142" y="687450"/>
                </a:lnTo>
                <a:lnTo>
                  <a:pt x="510541" y="689609"/>
                </a:lnTo>
                <a:lnTo>
                  <a:pt x="540767" y="696087"/>
                </a:lnTo>
                <a:lnTo>
                  <a:pt x="538480" y="704722"/>
                </a:lnTo>
                <a:lnTo>
                  <a:pt x="540767" y="709040"/>
                </a:lnTo>
                <a:lnTo>
                  <a:pt x="540767" y="713485"/>
                </a:lnTo>
                <a:lnTo>
                  <a:pt x="540767" y="717803"/>
                </a:lnTo>
                <a:lnTo>
                  <a:pt x="547752" y="717803"/>
                </a:lnTo>
                <a:lnTo>
                  <a:pt x="552450" y="726440"/>
                </a:lnTo>
                <a:lnTo>
                  <a:pt x="559436" y="730757"/>
                </a:lnTo>
                <a:lnTo>
                  <a:pt x="564135" y="737234"/>
                </a:lnTo>
                <a:lnTo>
                  <a:pt x="568706" y="739394"/>
                </a:lnTo>
                <a:lnTo>
                  <a:pt x="571119" y="745871"/>
                </a:lnTo>
                <a:lnTo>
                  <a:pt x="571119" y="750188"/>
                </a:lnTo>
                <a:lnTo>
                  <a:pt x="571119" y="756665"/>
                </a:lnTo>
                <a:lnTo>
                  <a:pt x="571119" y="763143"/>
                </a:lnTo>
                <a:lnTo>
                  <a:pt x="571119" y="767460"/>
                </a:lnTo>
                <a:lnTo>
                  <a:pt x="568706" y="776097"/>
                </a:lnTo>
                <a:lnTo>
                  <a:pt x="564135" y="778256"/>
                </a:lnTo>
                <a:lnTo>
                  <a:pt x="559436" y="791209"/>
                </a:lnTo>
                <a:lnTo>
                  <a:pt x="559436" y="795528"/>
                </a:lnTo>
                <a:lnTo>
                  <a:pt x="557149" y="802004"/>
                </a:lnTo>
                <a:lnTo>
                  <a:pt x="561722" y="819403"/>
                </a:lnTo>
                <a:lnTo>
                  <a:pt x="571119" y="847471"/>
                </a:lnTo>
                <a:lnTo>
                  <a:pt x="573405" y="860425"/>
                </a:lnTo>
                <a:lnTo>
                  <a:pt x="580391" y="873378"/>
                </a:lnTo>
                <a:lnTo>
                  <a:pt x="585090" y="877697"/>
                </a:lnTo>
                <a:lnTo>
                  <a:pt x="587375" y="882015"/>
                </a:lnTo>
                <a:lnTo>
                  <a:pt x="592074" y="882015"/>
                </a:lnTo>
                <a:lnTo>
                  <a:pt x="594361" y="882015"/>
                </a:lnTo>
                <a:lnTo>
                  <a:pt x="606044" y="884174"/>
                </a:lnTo>
                <a:lnTo>
                  <a:pt x="617729" y="884174"/>
                </a:lnTo>
                <a:lnTo>
                  <a:pt x="633985" y="888491"/>
                </a:lnTo>
                <a:lnTo>
                  <a:pt x="643382" y="894969"/>
                </a:lnTo>
                <a:lnTo>
                  <a:pt x="647955" y="899287"/>
                </a:lnTo>
                <a:lnTo>
                  <a:pt x="652654" y="903731"/>
                </a:lnTo>
                <a:lnTo>
                  <a:pt x="657353" y="912368"/>
                </a:lnTo>
                <a:lnTo>
                  <a:pt x="664337" y="923162"/>
                </a:lnTo>
                <a:lnTo>
                  <a:pt x="669036" y="933957"/>
                </a:lnTo>
                <a:lnTo>
                  <a:pt x="676022" y="946912"/>
                </a:lnTo>
                <a:lnTo>
                  <a:pt x="678307" y="942594"/>
                </a:lnTo>
                <a:lnTo>
                  <a:pt x="683006" y="938275"/>
                </a:lnTo>
                <a:lnTo>
                  <a:pt x="687579" y="933957"/>
                </a:lnTo>
                <a:lnTo>
                  <a:pt x="694691" y="931799"/>
                </a:lnTo>
                <a:lnTo>
                  <a:pt x="696977" y="931799"/>
                </a:lnTo>
                <a:lnTo>
                  <a:pt x="699262" y="933957"/>
                </a:lnTo>
                <a:lnTo>
                  <a:pt x="701675" y="938275"/>
                </a:lnTo>
                <a:lnTo>
                  <a:pt x="701675" y="940434"/>
                </a:lnTo>
                <a:lnTo>
                  <a:pt x="701675" y="946912"/>
                </a:lnTo>
                <a:lnTo>
                  <a:pt x="701675" y="951229"/>
                </a:lnTo>
                <a:lnTo>
                  <a:pt x="701675" y="974978"/>
                </a:lnTo>
                <a:lnTo>
                  <a:pt x="699262" y="987932"/>
                </a:lnTo>
                <a:lnTo>
                  <a:pt x="701675" y="998854"/>
                </a:lnTo>
                <a:lnTo>
                  <a:pt x="710947" y="990091"/>
                </a:lnTo>
                <a:lnTo>
                  <a:pt x="727203" y="990091"/>
                </a:lnTo>
                <a:lnTo>
                  <a:pt x="731902" y="998854"/>
                </a:lnTo>
                <a:lnTo>
                  <a:pt x="734315" y="1007490"/>
                </a:lnTo>
                <a:lnTo>
                  <a:pt x="736600" y="1016127"/>
                </a:lnTo>
                <a:lnTo>
                  <a:pt x="736600" y="1024762"/>
                </a:lnTo>
                <a:lnTo>
                  <a:pt x="736600" y="1029081"/>
                </a:lnTo>
                <a:lnTo>
                  <a:pt x="736600" y="1033399"/>
                </a:lnTo>
                <a:lnTo>
                  <a:pt x="731902" y="1039875"/>
                </a:lnTo>
                <a:lnTo>
                  <a:pt x="727203" y="1044194"/>
                </a:lnTo>
                <a:lnTo>
                  <a:pt x="720217" y="1046353"/>
                </a:lnTo>
                <a:lnTo>
                  <a:pt x="703961" y="1054988"/>
                </a:lnTo>
                <a:lnTo>
                  <a:pt x="696977" y="1057147"/>
                </a:lnTo>
                <a:lnTo>
                  <a:pt x="687579" y="1061465"/>
                </a:lnTo>
                <a:lnTo>
                  <a:pt x="683006" y="1065784"/>
                </a:lnTo>
                <a:lnTo>
                  <a:pt x="673609" y="1074419"/>
                </a:lnTo>
                <a:lnTo>
                  <a:pt x="652654" y="1096137"/>
                </a:lnTo>
                <a:lnTo>
                  <a:pt x="643382" y="1106932"/>
                </a:lnTo>
                <a:lnTo>
                  <a:pt x="638684" y="1113408"/>
                </a:lnTo>
                <a:lnTo>
                  <a:pt x="636398" y="1119885"/>
                </a:lnTo>
                <a:lnTo>
                  <a:pt x="631698" y="1130680"/>
                </a:lnTo>
                <a:lnTo>
                  <a:pt x="631698" y="1141476"/>
                </a:lnTo>
                <a:lnTo>
                  <a:pt x="638684" y="1141476"/>
                </a:lnTo>
                <a:lnTo>
                  <a:pt x="650367" y="1143635"/>
                </a:lnTo>
                <a:lnTo>
                  <a:pt x="662052" y="1145793"/>
                </a:lnTo>
                <a:lnTo>
                  <a:pt x="673609" y="1150112"/>
                </a:lnTo>
                <a:lnTo>
                  <a:pt x="685292" y="1154429"/>
                </a:lnTo>
                <a:lnTo>
                  <a:pt x="696977" y="1160907"/>
                </a:lnTo>
                <a:lnTo>
                  <a:pt x="720217" y="1173860"/>
                </a:lnTo>
                <a:lnTo>
                  <a:pt x="764541" y="1204213"/>
                </a:lnTo>
                <a:lnTo>
                  <a:pt x="801879" y="1232280"/>
                </a:lnTo>
                <a:lnTo>
                  <a:pt x="804165" y="1219327"/>
                </a:lnTo>
                <a:lnTo>
                  <a:pt x="811149" y="1208532"/>
                </a:lnTo>
                <a:lnTo>
                  <a:pt x="811149" y="1197737"/>
                </a:lnTo>
                <a:lnTo>
                  <a:pt x="811149" y="1189101"/>
                </a:lnTo>
                <a:lnTo>
                  <a:pt x="820548" y="1189101"/>
                </a:lnTo>
                <a:lnTo>
                  <a:pt x="827532" y="1184655"/>
                </a:lnTo>
                <a:lnTo>
                  <a:pt x="834517" y="1180338"/>
                </a:lnTo>
                <a:lnTo>
                  <a:pt x="841503" y="1176019"/>
                </a:lnTo>
                <a:lnTo>
                  <a:pt x="846202" y="1173860"/>
                </a:lnTo>
                <a:lnTo>
                  <a:pt x="850773" y="1167383"/>
                </a:lnTo>
                <a:lnTo>
                  <a:pt x="860172" y="1152271"/>
                </a:lnTo>
                <a:lnTo>
                  <a:pt x="867156" y="1139316"/>
                </a:lnTo>
                <a:lnTo>
                  <a:pt x="874142" y="1124204"/>
                </a:lnTo>
                <a:lnTo>
                  <a:pt x="881127" y="1111249"/>
                </a:lnTo>
                <a:lnTo>
                  <a:pt x="888111" y="1096137"/>
                </a:lnTo>
                <a:lnTo>
                  <a:pt x="890398" y="1096137"/>
                </a:lnTo>
                <a:lnTo>
                  <a:pt x="892811" y="1093977"/>
                </a:lnTo>
                <a:lnTo>
                  <a:pt x="897382" y="1091691"/>
                </a:lnTo>
                <a:lnTo>
                  <a:pt x="902081" y="1089532"/>
                </a:lnTo>
                <a:lnTo>
                  <a:pt x="904367" y="1089532"/>
                </a:lnTo>
                <a:lnTo>
                  <a:pt x="906780" y="1085215"/>
                </a:lnTo>
                <a:lnTo>
                  <a:pt x="909067" y="1083055"/>
                </a:lnTo>
                <a:lnTo>
                  <a:pt x="916052" y="1065784"/>
                </a:lnTo>
                <a:lnTo>
                  <a:pt x="918465" y="1057147"/>
                </a:lnTo>
                <a:lnTo>
                  <a:pt x="920750" y="1050671"/>
                </a:lnTo>
                <a:lnTo>
                  <a:pt x="920750" y="1048512"/>
                </a:lnTo>
                <a:lnTo>
                  <a:pt x="918465" y="1046353"/>
                </a:lnTo>
                <a:lnTo>
                  <a:pt x="913766" y="1044194"/>
                </a:lnTo>
                <a:lnTo>
                  <a:pt x="909067" y="1039875"/>
                </a:lnTo>
                <a:lnTo>
                  <a:pt x="904367" y="1035557"/>
                </a:lnTo>
                <a:lnTo>
                  <a:pt x="904367" y="987932"/>
                </a:lnTo>
                <a:lnTo>
                  <a:pt x="909067" y="981456"/>
                </a:lnTo>
                <a:lnTo>
                  <a:pt x="916052" y="974978"/>
                </a:lnTo>
                <a:lnTo>
                  <a:pt x="927736" y="962025"/>
                </a:lnTo>
                <a:lnTo>
                  <a:pt x="943992" y="951229"/>
                </a:lnTo>
                <a:lnTo>
                  <a:pt x="960374" y="938275"/>
                </a:lnTo>
                <a:lnTo>
                  <a:pt x="979043" y="929640"/>
                </a:lnTo>
                <a:lnTo>
                  <a:pt x="997712" y="921003"/>
                </a:lnTo>
                <a:lnTo>
                  <a:pt x="1016255" y="912368"/>
                </a:lnTo>
                <a:lnTo>
                  <a:pt x="1032637" y="910209"/>
                </a:lnTo>
                <a:lnTo>
                  <a:pt x="1041909" y="908050"/>
                </a:lnTo>
                <a:lnTo>
                  <a:pt x="1053592" y="903731"/>
                </a:lnTo>
                <a:lnTo>
                  <a:pt x="1081532" y="903731"/>
                </a:lnTo>
                <a:lnTo>
                  <a:pt x="1093217" y="903731"/>
                </a:lnTo>
                <a:lnTo>
                  <a:pt x="1104900" y="901446"/>
                </a:lnTo>
                <a:lnTo>
                  <a:pt x="1114172" y="899287"/>
                </a:lnTo>
                <a:lnTo>
                  <a:pt x="1116585" y="897128"/>
                </a:lnTo>
                <a:lnTo>
                  <a:pt x="1121156" y="892809"/>
                </a:lnTo>
                <a:lnTo>
                  <a:pt x="1130555" y="882015"/>
                </a:lnTo>
                <a:lnTo>
                  <a:pt x="1137540" y="871219"/>
                </a:lnTo>
                <a:lnTo>
                  <a:pt x="1146811" y="856106"/>
                </a:lnTo>
                <a:lnTo>
                  <a:pt x="1156209" y="845312"/>
                </a:lnTo>
                <a:lnTo>
                  <a:pt x="1172465" y="817244"/>
                </a:lnTo>
                <a:lnTo>
                  <a:pt x="1184148" y="791209"/>
                </a:lnTo>
                <a:lnTo>
                  <a:pt x="1186435" y="782574"/>
                </a:lnTo>
                <a:lnTo>
                  <a:pt x="1188848" y="773937"/>
                </a:lnTo>
                <a:lnTo>
                  <a:pt x="1188848" y="756665"/>
                </a:lnTo>
                <a:lnTo>
                  <a:pt x="1191134" y="748029"/>
                </a:lnTo>
                <a:lnTo>
                  <a:pt x="1193419" y="739394"/>
                </a:lnTo>
                <a:lnTo>
                  <a:pt x="1198118" y="735075"/>
                </a:lnTo>
                <a:lnTo>
                  <a:pt x="1200405" y="730757"/>
                </a:lnTo>
                <a:lnTo>
                  <a:pt x="1205104" y="726440"/>
                </a:lnTo>
                <a:lnTo>
                  <a:pt x="1193419" y="726440"/>
                </a:lnTo>
                <a:lnTo>
                  <a:pt x="1205104" y="696087"/>
                </a:lnTo>
                <a:lnTo>
                  <a:pt x="1209803" y="670178"/>
                </a:lnTo>
                <a:lnTo>
                  <a:pt x="1207390" y="659384"/>
                </a:lnTo>
                <a:lnTo>
                  <a:pt x="1207390" y="646429"/>
                </a:lnTo>
                <a:lnTo>
                  <a:pt x="1205104" y="633475"/>
                </a:lnTo>
                <a:lnTo>
                  <a:pt x="1200405" y="618362"/>
                </a:lnTo>
                <a:lnTo>
                  <a:pt x="1200405" y="611759"/>
                </a:lnTo>
                <a:lnTo>
                  <a:pt x="1200405" y="609600"/>
                </a:lnTo>
                <a:lnTo>
                  <a:pt x="1198118" y="600963"/>
                </a:lnTo>
                <a:lnTo>
                  <a:pt x="1198118" y="596646"/>
                </a:lnTo>
                <a:lnTo>
                  <a:pt x="1198118" y="592328"/>
                </a:lnTo>
                <a:lnTo>
                  <a:pt x="1198118" y="590169"/>
                </a:lnTo>
                <a:lnTo>
                  <a:pt x="1198118" y="583691"/>
                </a:lnTo>
                <a:lnTo>
                  <a:pt x="1200405" y="579374"/>
                </a:lnTo>
                <a:lnTo>
                  <a:pt x="1200405" y="577215"/>
                </a:lnTo>
                <a:lnTo>
                  <a:pt x="1207390" y="575056"/>
                </a:lnTo>
                <a:lnTo>
                  <a:pt x="1216787" y="575056"/>
                </a:lnTo>
                <a:lnTo>
                  <a:pt x="1228472" y="572897"/>
                </a:lnTo>
                <a:lnTo>
                  <a:pt x="1230757" y="570737"/>
                </a:lnTo>
                <a:lnTo>
                  <a:pt x="1230757" y="568578"/>
                </a:lnTo>
                <a:lnTo>
                  <a:pt x="1237742" y="555625"/>
                </a:lnTo>
                <a:lnTo>
                  <a:pt x="1247013" y="546988"/>
                </a:lnTo>
                <a:lnTo>
                  <a:pt x="1249427" y="540512"/>
                </a:lnTo>
                <a:lnTo>
                  <a:pt x="1249427" y="534034"/>
                </a:lnTo>
                <a:lnTo>
                  <a:pt x="1254125" y="525399"/>
                </a:lnTo>
                <a:lnTo>
                  <a:pt x="1261111" y="516635"/>
                </a:lnTo>
                <a:lnTo>
                  <a:pt x="1277367" y="503681"/>
                </a:lnTo>
                <a:lnTo>
                  <a:pt x="1289050" y="488569"/>
                </a:lnTo>
                <a:lnTo>
                  <a:pt x="1303021" y="473456"/>
                </a:lnTo>
                <a:lnTo>
                  <a:pt x="1310005" y="466978"/>
                </a:lnTo>
                <a:lnTo>
                  <a:pt x="1316991" y="456184"/>
                </a:lnTo>
                <a:lnTo>
                  <a:pt x="1323975" y="447547"/>
                </a:lnTo>
                <a:lnTo>
                  <a:pt x="1328674" y="438912"/>
                </a:lnTo>
                <a:lnTo>
                  <a:pt x="1330961" y="428116"/>
                </a:lnTo>
                <a:lnTo>
                  <a:pt x="1335660" y="419353"/>
                </a:lnTo>
                <a:lnTo>
                  <a:pt x="1340359" y="406400"/>
                </a:lnTo>
                <a:lnTo>
                  <a:pt x="1340359" y="393446"/>
                </a:lnTo>
                <a:lnTo>
                  <a:pt x="1335660" y="369697"/>
                </a:lnTo>
                <a:lnTo>
                  <a:pt x="1333373" y="356743"/>
                </a:lnTo>
                <a:lnTo>
                  <a:pt x="1330961" y="348106"/>
                </a:lnTo>
                <a:lnTo>
                  <a:pt x="1323975" y="337312"/>
                </a:lnTo>
                <a:lnTo>
                  <a:pt x="1323975" y="332994"/>
                </a:lnTo>
                <a:lnTo>
                  <a:pt x="1319277" y="328549"/>
                </a:lnTo>
                <a:lnTo>
                  <a:pt x="1312292" y="324231"/>
                </a:lnTo>
                <a:lnTo>
                  <a:pt x="1300735" y="322072"/>
                </a:lnTo>
                <a:lnTo>
                  <a:pt x="1291336" y="322072"/>
                </a:lnTo>
                <a:lnTo>
                  <a:pt x="1277367" y="319912"/>
                </a:lnTo>
                <a:lnTo>
                  <a:pt x="1270381" y="317753"/>
                </a:lnTo>
                <a:lnTo>
                  <a:pt x="1258698" y="313435"/>
                </a:lnTo>
                <a:lnTo>
                  <a:pt x="1249427" y="309118"/>
                </a:lnTo>
                <a:lnTo>
                  <a:pt x="1242442" y="304800"/>
                </a:lnTo>
                <a:lnTo>
                  <a:pt x="1235456" y="298322"/>
                </a:lnTo>
                <a:lnTo>
                  <a:pt x="1228472" y="291846"/>
                </a:lnTo>
                <a:lnTo>
                  <a:pt x="1214502" y="281050"/>
                </a:lnTo>
                <a:lnTo>
                  <a:pt x="1198118" y="270256"/>
                </a:lnTo>
                <a:lnTo>
                  <a:pt x="1191134" y="261619"/>
                </a:lnTo>
                <a:lnTo>
                  <a:pt x="1179449" y="259460"/>
                </a:lnTo>
                <a:lnTo>
                  <a:pt x="1172465" y="255143"/>
                </a:lnTo>
                <a:lnTo>
                  <a:pt x="1160780" y="250825"/>
                </a:lnTo>
                <a:lnTo>
                  <a:pt x="1149223" y="248665"/>
                </a:lnTo>
                <a:lnTo>
                  <a:pt x="1142238" y="248665"/>
                </a:lnTo>
                <a:lnTo>
                  <a:pt x="1130555" y="250825"/>
                </a:lnTo>
                <a:lnTo>
                  <a:pt x="1121156" y="250825"/>
                </a:lnTo>
                <a:lnTo>
                  <a:pt x="1104900" y="252984"/>
                </a:lnTo>
                <a:lnTo>
                  <a:pt x="1093217" y="250825"/>
                </a:lnTo>
                <a:lnTo>
                  <a:pt x="1083946" y="248665"/>
                </a:lnTo>
                <a:lnTo>
                  <a:pt x="1079247" y="248665"/>
                </a:lnTo>
                <a:lnTo>
                  <a:pt x="1074548" y="246506"/>
                </a:lnTo>
                <a:lnTo>
                  <a:pt x="1067562" y="242188"/>
                </a:lnTo>
                <a:lnTo>
                  <a:pt x="1058292" y="235584"/>
                </a:lnTo>
                <a:lnTo>
                  <a:pt x="1053592" y="233425"/>
                </a:lnTo>
                <a:lnTo>
                  <a:pt x="1044322" y="233425"/>
                </a:lnTo>
                <a:lnTo>
                  <a:pt x="1037336" y="233425"/>
                </a:lnTo>
                <a:lnTo>
                  <a:pt x="1030352" y="235584"/>
                </a:lnTo>
                <a:lnTo>
                  <a:pt x="1023240" y="240029"/>
                </a:lnTo>
                <a:lnTo>
                  <a:pt x="1018667" y="242188"/>
                </a:lnTo>
                <a:lnTo>
                  <a:pt x="1009269" y="246506"/>
                </a:lnTo>
                <a:lnTo>
                  <a:pt x="1002285" y="248665"/>
                </a:lnTo>
                <a:lnTo>
                  <a:pt x="997712" y="248665"/>
                </a:lnTo>
                <a:lnTo>
                  <a:pt x="997712" y="242188"/>
                </a:lnTo>
                <a:lnTo>
                  <a:pt x="995299" y="233425"/>
                </a:lnTo>
                <a:lnTo>
                  <a:pt x="990728" y="229107"/>
                </a:lnTo>
                <a:lnTo>
                  <a:pt x="986029" y="222631"/>
                </a:lnTo>
                <a:lnTo>
                  <a:pt x="981330" y="216153"/>
                </a:lnTo>
                <a:lnTo>
                  <a:pt x="974344" y="211835"/>
                </a:lnTo>
                <a:lnTo>
                  <a:pt x="960374" y="201040"/>
                </a:lnTo>
                <a:lnTo>
                  <a:pt x="946405" y="192404"/>
                </a:lnTo>
                <a:lnTo>
                  <a:pt x="937006" y="190246"/>
                </a:lnTo>
                <a:lnTo>
                  <a:pt x="927736" y="185928"/>
                </a:lnTo>
                <a:lnTo>
                  <a:pt x="913766" y="183769"/>
                </a:lnTo>
                <a:lnTo>
                  <a:pt x="904367" y="183769"/>
                </a:lnTo>
                <a:lnTo>
                  <a:pt x="895097" y="183769"/>
                </a:lnTo>
                <a:lnTo>
                  <a:pt x="885825" y="183769"/>
                </a:lnTo>
                <a:lnTo>
                  <a:pt x="876428" y="181609"/>
                </a:lnTo>
                <a:lnTo>
                  <a:pt x="874142" y="190246"/>
                </a:lnTo>
                <a:lnTo>
                  <a:pt x="871729" y="198881"/>
                </a:lnTo>
                <a:lnTo>
                  <a:pt x="867156" y="205359"/>
                </a:lnTo>
                <a:lnTo>
                  <a:pt x="860172" y="211835"/>
                </a:lnTo>
                <a:lnTo>
                  <a:pt x="846202" y="224790"/>
                </a:lnTo>
                <a:lnTo>
                  <a:pt x="841503" y="231266"/>
                </a:lnTo>
                <a:lnTo>
                  <a:pt x="834517" y="235584"/>
                </a:lnTo>
                <a:lnTo>
                  <a:pt x="832105" y="229107"/>
                </a:lnTo>
                <a:lnTo>
                  <a:pt x="832105" y="220472"/>
                </a:lnTo>
                <a:lnTo>
                  <a:pt x="804165" y="216153"/>
                </a:lnTo>
                <a:lnTo>
                  <a:pt x="783210" y="213994"/>
                </a:lnTo>
                <a:lnTo>
                  <a:pt x="762255" y="211835"/>
                </a:lnTo>
                <a:lnTo>
                  <a:pt x="736600" y="211835"/>
                </a:lnTo>
                <a:lnTo>
                  <a:pt x="752856" y="205359"/>
                </a:lnTo>
                <a:lnTo>
                  <a:pt x="776224" y="196722"/>
                </a:lnTo>
                <a:lnTo>
                  <a:pt x="778511" y="185928"/>
                </a:lnTo>
                <a:lnTo>
                  <a:pt x="757555" y="185928"/>
                </a:lnTo>
                <a:lnTo>
                  <a:pt x="766954" y="170815"/>
                </a:lnTo>
                <a:lnTo>
                  <a:pt x="773938" y="162178"/>
                </a:lnTo>
                <a:lnTo>
                  <a:pt x="780923" y="153543"/>
                </a:lnTo>
                <a:lnTo>
                  <a:pt x="792480" y="142621"/>
                </a:lnTo>
                <a:lnTo>
                  <a:pt x="799466" y="140462"/>
                </a:lnTo>
                <a:lnTo>
                  <a:pt x="804165" y="136144"/>
                </a:lnTo>
                <a:lnTo>
                  <a:pt x="804165" y="129666"/>
                </a:lnTo>
                <a:lnTo>
                  <a:pt x="811149" y="125349"/>
                </a:lnTo>
                <a:lnTo>
                  <a:pt x="815848" y="112394"/>
                </a:lnTo>
                <a:lnTo>
                  <a:pt x="804165" y="105918"/>
                </a:lnTo>
                <a:lnTo>
                  <a:pt x="794893" y="97281"/>
                </a:lnTo>
                <a:lnTo>
                  <a:pt x="790194" y="92963"/>
                </a:lnTo>
                <a:lnTo>
                  <a:pt x="783210" y="88646"/>
                </a:lnTo>
                <a:lnTo>
                  <a:pt x="780923" y="82169"/>
                </a:lnTo>
                <a:lnTo>
                  <a:pt x="778511" y="77850"/>
                </a:lnTo>
                <a:lnTo>
                  <a:pt x="778511" y="69215"/>
                </a:lnTo>
                <a:lnTo>
                  <a:pt x="780923" y="64897"/>
                </a:lnTo>
                <a:lnTo>
                  <a:pt x="780923" y="49784"/>
                </a:lnTo>
                <a:lnTo>
                  <a:pt x="780923" y="45338"/>
                </a:lnTo>
                <a:lnTo>
                  <a:pt x="780923" y="38862"/>
                </a:lnTo>
                <a:lnTo>
                  <a:pt x="776224" y="32384"/>
                </a:lnTo>
                <a:lnTo>
                  <a:pt x="771525" y="28066"/>
                </a:lnTo>
                <a:lnTo>
                  <a:pt x="764541" y="2374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2" name="Freeform 742"/>
          <p:cNvSpPr/>
          <p:nvPr/>
        </p:nvSpPr>
        <p:spPr>
          <a:xfrm>
            <a:off x="3201923" y="4160521"/>
            <a:ext cx="1340359" cy="1232280"/>
          </a:xfrm>
          <a:custGeom>
            <a:avLst/>
            <a:gdLst/>
            <a:ahLst/>
            <a:cxnLst/>
            <a:rect l="0" t="0" r="0" b="0"/>
            <a:pathLst>
              <a:path w="1340359" h="1232280">
                <a:moveTo>
                  <a:pt x="764541" y="23749"/>
                </a:moveTo>
                <a:lnTo>
                  <a:pt x="757555" y="34544"/>
                </a:lnTo>
                <a:lnTo>
                  <a:pt x="750571" y="45338"/>
                </a:lnTo>
                <a:lnTo>
                  <a:pt x="745872" y="56260"/>
                </a:lnTo>
                <a:lnTo>
                  <a:pt x="734315" y="69215"/>
                </a:lnTo>
                <a:lnTo>
                  <a:pt x="727203" y="80009"/>
                </a:lnTo>
                <a:lnTo>
                  <a:pt x="720217" y="84328"/>
                </a:lnTo>
                <a:lnTo>
                  <a:pt x="713232" y="88646"/>
                </a:lnTo>
                <a:lnTo>
                  <a:pt x="703961" y="92963"/>
                </a:lnTo>
                <a:lnTo>
                  <a:pt x="696977" y="95122"/>
                </a:lnTo>
                <a:lnTo>
                  <a:pt x="687579" y="97281"/>
                </a:lnTo>
                <a:lnTo>
                  <a:pt x="678307" y="97281"/>
                </a:lnTo>
                <a:lnTo>
                  <a:pt x="666623" y="97281"/>
                </a:lnTo>
                <a:lnTo>
                  <a:pt x="662052" y="95122"/>
                </a:lnTo>
                <a:lnTo>
                  <a:pt x="655067" y="92963"/>
                </a:lnTo>
                <a:lnTo>
                  <a:pt x="650367" y="90804"/>
                </a:lnTo>
                <a:lnTo>
                  <a:pt x="645668" y="88646"/>
                </a:lnTo>
                <a:lnTo>
                  <a:pt x="643382" y="84328"/>
                </a:lnTo>
                <a:lnTo>
                  <a:pt x="640969" y="80009"/>
                </a:lnTo>
                <a:lnTo>
                  <a:pt x="622428" y="88646"/>
                </a:lnTo>
                <a:lnTo>
                  <a:pt x="610743" y="90804"/>
                </a:lnTo>
                <a:lnTo>
                  <a:pt x="596773" y="92963"/>
                </a:lnTo>
                <a:lnTo>
                  <a:pt x="601346" y="99440"/>
                </a:lnTo>
                <a:lnTo>
                  <a:pt x="596773" y="108077"/>
                </a:lnTo>
                <a:lnTo>
                  <a:pt x="594361" y="108077"/>
                </a:lnTo>
                <a:lnTo>
                  <a:pt x="592074" y="105918"/>
                </a:lnTo>
                <a:lnTo>
                  <a:pt x="585090" y="105918"/>
                </a:lnTo>
                <a:lnTo>
                  <a:pt x="580391" y="103759"/>
                </a:lnTo>
                <a:lnTo>
                  <a:pt x="575692" y="99440"/>
                </a:lnTo>
                <a:lnTo>
                  <a:pt x="573405" y="99440"/>
                </a:lnTo>
                <a:lnTo>
                  <a:pt x="571119" y="99440"/>
                </a:lnTo>
                <a:lnTo>
                  <a:pt x="561722" y="99440"/>
                </a:lnTo>
                <a:lnTo>
                  <a:pt x="552450" y="105918"/>
                </a:lnTo>
                <a:lnTo>
                  <a:pt x="538480" y="112394"/>
                </a:lnTo>
                <a:lnTo>
                  <a:pt x="531496" y="118872"/>
                </a:lnTo>
                <a:lnTo>
                  <a:pt x="522098" y="123190"/>
                </a:lnTo>
                <a:lnTo>
                  <a:pt x="517525" y="125349"/>
                </a:lnTo>
                <a:lnTo>
                  <a:pt x="512827" y="127507"/>
                </a:lnTo>
                <a:lnTo>
                  <a:pt x="510541" y="127507"/>
                </a:lnTo>
                <a:lnTo>
                  <a:pt x="505842" y="127507"/>
                </a:lnTo>
                <a:lnTo>
                  <a:pt x="496443" y="125349"/>
                </a:lnTo>
                <a:lnTo>
                  <a:pt x="489459" y="123190"/>
                </a:lnTo>
                <a:lnTo>
                  <a:pt x="482473" y="116712"/>
                </a:lnTo>
                <a:lnTo>
                  <a:pt x="480187" y="110235"/>
                </a:lnTo>
                <a:lnTo>
                  <a:pt x="475488" y="103759"/>
                </a:lnTo>
                <a:lnTo>
                  <a:pt x="470917" y="95122"/>
                </a:lnTo>
                <a:lnTo>
                  <a:pt x="470917" y="86487"/>
                </a:lnTo>
                <a:lnTo>
                  <a:pt x="468504" y="80009"/>
                </a:lnTo>
                <a:lnTo>
                  <a:pt x="470917" y="75691"/>
                </a:lnTo>
                <a:lnTo>
                  <a:pt x="470917" y="69215"/>
                </a:lnTo>
                <a:lnTo>
                  <a:pt x="475488" y="60578"/>
                </a:lnTo>
                <a:lnTo>
                  <a:pt x="480187" y="51943"/>
                </a:lnTo>
                <a:lnTo>
                  <a:pt x="480187" y="45338"/>
                </a:lnTo>
                <a:lnTo>
                  <a:pt x="480187" y="41021"/>
                </a:lnTo>
                <a:lnTo>
                  <a:pt x="477902" y="36703"/>
                </a:lnTo>
                <a:lnTo>
                  <a:pt x="470917" y="28066"/>
                </a:lnTo>
                <a:lnTo>
                  <a:pt x="466217" y="19431"/>
                </a:lnTo>
                <a:lnTo>
                  <a:pt x="463805" y="17272"/>
                </a:lnTo>
                <a:lnTo>
                  <a:pt x="463805" y="12953"/>
                </a:lnTo>
                <a:lnTo>
                  <a:pt x="463805" y="6477"/>
                </a:lnTo>
                <a:lnTo>
                  <a:pt x="463805" y="0"/>
                </a:lnTo>
                <a:lnTo>
                  <a:pt x="456819" y="0"/>
                </a:lnTo>
                <a:lnTo>
                  <a:pt x="442849" y="0"/>
                </a:lnTo>
                <a:lnTo>
                  <a:pt x="440563" y="6477"/>
                </a:lnTo>
                <a:lnTo>
                  <a:pt x="440563" y="12953"/>
                </a:lnTo>
                <a:lnTo>
                  <a:pt x="435865" y="17272"/>
                </a:lnTo>
                <a:lnTo>
                  <a:pt x="431292" y="19431"/>
                </a:lnTo>
                <a:lnTo>
                  <a:pt x="426593" y="21590"/>
                </a:lnTo>
                <a:lnTo>
                  <a:pt x="424180" y="23749"/>
                </a:lnTo>
                <a:lnTo>
                  <a:pt x="412623" y="30225"/>
                </a:lnTo>
                <a:lnTo>
                  <a:pt x="386969" y="41021"/>
                </a:lnTo>
                <a:lnTo>
                  <a:pt x="382271" y="41021"/>
                </a:lnTo>
                <a:lnTo>
                  <a:pt x="375286" y="47497"/>
                </a:lnTo>
                <a:lnTo>
                  <a:pt x="370586" y="49784"/>
                </a:lnTo>
                <a:lnTo>
                  <a:pt x="368300" y="51943"/>
                </a:lnTo>
                <a:lnTo>
                  <a:pt x="363602" y="49784"/>
                </a:lnTo>
                <a:lnTo>
                  <a:pt x="354330" y="49784"/>
                </a:lnTo>
                <a:lnTo>
                  <a:pt x="342647" y="41021"/>
                </a:lnTo>
                <a:lnTo>
                  <a:pt x="328677" y="36703"/>
                </a:lnTo>
                <a:lnTo>
                  <a:pt x="319405" y="34544"/>
                </a:lnTo>
                <a:lnTo>
                  <a:pt x="310007" y="34544"/>
                </a:lnTo>
                <a:lnTo>
                  <a:pt x="319405" y="49784"/>
                </a:lnTo>
                <a:lnTo>
                  <a:pt x="323978" y="67056"/>
                </a:lnTo>
                <a:lnTo>
                  <a:pt x="333375" y="80009"/>
                </a:lnTo>
                <a:lnTo>
                  <a:pt x="340361" y="86487"/>
                </a:lnTo>
                <a:lnTo>
                  <a:pt x="347346" y="90804"/>
                </a:lnTo>
                <a:lnTo>
                  <a:pt x="344932" y="95122"/>
                </a:lnTo>
                <a:lnTo>
                  <a:pt x="340361" y="99440"/>
                </a:lnTo>
                <a:lnTo>
                  <a:pt x="333375" y="108077"/>
                </a:lnTo>
                <a:lnTo>
                  <a:pt x="323978" y="116712"/>
                </a:lnTo>
                <a:lnTo>
                  <a:pt x="312293" y="125349"/>
                </a:lnTo>
                <a:lnTo>
                  <a:pt x="300736" y="129666"/>
                </a:lnTo>
                <a:lnTo>
                  <a:pt x="284354" y="136144"/>
                </a:lnTo>
                <a:lnTo>
                  <a:pt x="277368" y="138303"/>
                </a:lnTo>
                <a:lnTo>
                  <a:pt x="270384" y="140462"/>
                </a:lnTo>
                <a:lnTo>
                  <a:pt x="256413" y="140462"/>
                </a:lnTo>
                <a:lnTo>
                  <a:pt x="247142" y="142621"/>
                </a:lnTo>
                <a:lnTo>
                  <a:pt x="237744" y="142621"/>
                </a:lnTo>
                <a:lnTo>
                  <a:pt x="230760" y="142621"/>
                </a:lnTo>
                <a:lnTo>
                  <a:pt x="228473" y="140462"/>
                </a:lnTo>
                <a:lnTo>
                  <a:pt x="226061" y="136144"/>
                </a:lnTo>
                <a:lnTo>
                  <a:pt x="226061" y="129666"/>
                </a:lnTo>
                <a:lnTo>
                  <a:pt x="226061" y="121031"/>
                </a:lnTo>
                <a:lnTo>
                  <a:pt x="226061" y="110235"/>
                </a:lnTo>
                <a:lnTo>
                  <a:pt x="221488" y="103759"/>
                </a:lnTo>
                <a:lnTo>
                  <a:pt x="219075" y="97281"/>
                </a:lnTo>
                <a:lnTo>
                  <a:pt x="207518" y="103759"/>
                </a:lnTo>
                <a:lnTo>
                  <a:pt x="193422" y="105918"/>
                </a:lnTo>
                <a:lnTo>
                  <a:pt x="179452" y="110235"/>
                </a:lnTo>
                <a:lnTo>
                  <a:pt x="167767" y="112394"/>
                </a:lnTo>
                <a:lnTo>
                  <a:pt x="146812" y="116712"/>
                </a:lnTo>
                <a:lnTo>
                  <a:pt x="137542" y="118872"/>
                </a:lnTo>
                <a:lnTo>
                  <a:pt x="128143" y="123190"/>
                </a:lnTo>
                <a:lnTo>
                  <a:pt x="132842" y="121031"/>
                </a:lnTo>
                <a:lnTo>
                  <a:pt x="135255" y="123190"/>
                </a:lnTo>
                <a:lnTo>
                  <a:pt x="137542" y="125349"/>
                </a:lnTo>
                <a:lnTo>
                  <a:pt x="137542" y="127507"/>
                </a:lnTo>
                <a:lnTo>
                  <a:pt x="142241" y="127507"/>
                </a:lnTo>
                <a:lnTo>
                  <a:pt x="144527" y="129666"/>
                </a:lnTo>
                <a:lnTo>
                  <a:pt x="146812" y="133984"/>
                </a:lnTo>
                <a:lnTo>
                  <a:pt x="153798" y="133984"/>
                </a:lnTo>
                <a:lnTo>
                  <a:pt x="153798" y="149225"/>
                </a:lnTo>
                <a:lnTo>
                  <a:pt x="142241" y="149225"/>
                </a:lnTo>
                <a:lnTo>
                  <a:pt x="130556" y="153543"/>
                </a:lnTo>
                <a:lnTo>
                  <a:pt x="125857" y="155702"/>
                </a:lnTo>
                <a:lnTo>
                  <a:pt x="123572" y="155702"/>
                </a:lnTo>
                <a:lnTo>
                  <a:pt x="121159" y="162178"/>
                </a:lnTo>
                <a:lnTo>
                  <a:pt x="121159" y="166497"/>
                </a:lnTo>
                <a:lnTo>
                  <a:pt x="123572" y="170815"/>
                </a:lnTo>
                <a:lnTo>
                  <a:pt x="123572" y="175132"/>
                </a:lnTo>
                <a:lnTo>
                  <a:pt x="130556" y="183769"/>
                </a:lnTo>
                <a:lnTo>
                  <a:pt x="135255" y="188087"/>
                </a:lnTo>
                <a:lnTo>
                  <a:pt x="137542" y="192404"/>
                </a:lnTo>
                <a:lnTo>
                  <a:pt x="142241" y="198881"/>
                </a:lnTo>
                <a:lnTo>
                  <a:pt x="144527" y="205359"/>
                </a:lnTo>
                <a:lnTo>
                  <a:pt x="144527" y="224790"/>
                </a:lnTo>
                <a:lnTo>
                  <a:pt x="142241" y="246506"/>
                </a:lnTo>
                <a:lnTo>
                  <a:pt x="137542" y="270256"/>
                </a:lnTo>
                <a:lnTo>
                  <a:pt x="132842" y="294004"/>
                </a:lnTo>
                <a:lnTo>
                  <a:pt x="130556" y="298322"/>
                </a:lnTo>
                <a:lnTo>
                  <a:pt x="128143" y="300481"/>
                </a:lnTo>
                <a:lnTo>
                  <a:pt x="121159" y="304800"/>
                </a:lnTo>
                <a:lnTo>
                  <a:pt x="109602" y="309118"/>
                </a:lnTo>
                <a:lnTo>
                  <a:pt x="95631" y="311277"/>
                </a:lnTo>
                <a:lnTo>
                  <a:pt x="69978" y="313435"/>
                </a:lnTo>
                <a:lnTo>
                  <a:pt x="60580" y="317753"/>
                </a:lnTo>
                <a:lnTo>
                  <a:pt x="51309" y="319912"/>
                </a:lnTo>
                <a:lnTo>
                  <a:pt x="44324" y="322072"/>
                </a:lnTo>
                <a:lnTo>
                  <a:pt x="41910" y="324231"/>
                </a:lnTo>
                <a:lnTo>
                  <a:pt x="37338" y="330707"/>
                </a:lnTo>
                <a:lnTo>
                  <a:pt x="34925" y="335153"/>
                </a:lnTo>
                <a:lnTo>
                  <a:pt x="32640" y="337312"/>
                </a:lnTo>
                <a:lnTo>
                  <a:pt x="30353" y="345947"/>
                </a:lnTo>
                <a:lnTo>
                  <a:pt x="30353" y="361060"/>
                </a:lnTo>
                <a:lnTo>
                  <a:pt x="27941" y="369697"/>
                </a:lnTo>
                <a:lnTo>
                  <a:pt x="20956" y="382650"/>
                </a:lnTo>
                <a:lnTo>
                  <a:pt x="20956" y="384809"/>
                </a:lnTo>
                <a:lnTo>
                  <a:pt x="16256" y="386969"/>
                </a:lnTo>
                <a:lnTo>
                  <a:pt x="9272" y="391287"/>
                </a:lnTo>
                <a:lnTo>
                  <a:pt x="6985" y="393446"/>
                </a:lnTo>
                <a:lnTo>
                  <a:pt x="0" y="397763"/>
                </a:lnTo>
                <a:lnTo>
                  <a:pt x="0" y="399922"/>
                </a:lnTo>
                <a:lnTo>
                  <a:pt x="0" y="406400"/>
                </a:lnTo>
                <a:lnTo>
                  <a:pt x="0" y="410718"/>
                </a:lnTo>
                <a:lnTo>
                  <a:pt x="0" y="417194"/>
                </a:lnTo>
                <a:lnTo>
                  <a:pt x="2287" y="425831"/>
                </a:lnTo>
                <a:lnTo>
                  <a:pt x="9272" y="430275"/>
                </a:lnTo>
                <a:lnTo>
                  <a:pt x="16256" y="436753"/>
                </a:lnTo>
                <a:lnTo>
                  <a:pt x="20956" y="443229"/>
                </a:lnTo>
                <a:lnTo>
                  <a:pt x="30353" y="451865"/>
                </a:lnTo>
                <a:lnTo>
                  <a:pt x="30353" y="454025"/>
                </a:lnTo>
                <a:lnTo>
                  <a:pt x="30353" y="458343"/>
                </a:lnTo>
                <a:lnTo>
                  <a:pt x="32640" y="464819"/>
                </a:lnTo>
                <a:lnTo>
                  <a:pt x="32640" y="471297"/>
                </a:lnTo>
                <a:lnTo>
                  <a:pt x="41910" y="471297"/>
                </a:lnTo>
                <a:lnTo>
                  <a:pt x="48896" y="473456"/>
                </a:lnTo>
                <a:lnTo>
                  <a:pt x="53594" y="475615"/>
                </a:lnTo>
                <a:lnTo>
                  <a:pt x="60580" y="482091"/>
                </a:lnTo>
                <a:lnTo>
                  <a:pt x="72263" y="488569"/>
                </a:lnTo>
                <a:lnTo>
                  <a:pt x="79248" y="490728"/>
                </a:lnTo>
                <a:lnTo>
                  <a:pt x="83948" y="490728"/>
                </a:lnTo>
                <a:lnTo>
                  <a:pt x="90932" y="490728"/>
                </a:lnTo>
                <a:lnTo>
                  <a:pt x="93218" y="488569"/>
                </a:lnTo>
                <a:lnTo>
                  <a:pt x="95631" y="488569"/>
                </a:lnTo>
                <a:lnTo>
                  <a:pt x="97917" y="484250"/>
                </a:lnTo>
                <a:lnTo>
                  <a:pt x="102617" y="475615"/>
                </a:lnTo>
                <a:lnTo>
                  <a:pt x="121159" y="475615"/>
                </a:lnTo>
                <a:lnTo>
                  <a:pt x="116586" y="505840"/>
                </a:lnTo>
                <a:lnTo>
                  <a:pt x="121159" y="512318"/>
                </a:lnTo>
                <a:lnTo>
                  <a:pt x="121159" y="516635"/>
                </a:lnTo>
                <a:lnTo>
                  <a:pt x="123572" y="518794"/>
                </a:lnTo>
                <a:lnTo>
                  <a:pt x="123572" y="520953"/>
                </a:lnTo>
                <a:lnTo>
                  <a:pt x="128143" y="520953"/>
                </a:lnTo>
                <a:lnTo>
                  <a:pt x="135255" y="520953"/>
                </a:lnTo>
                <a:lnTo>
                  <a:pt x="137542" y="520953"/>
                </a:lnTo>
                <a:lnTo>
                  <a:pt x="149225" y="525399"/>
                </a:lnTo>
                <a:lnTo>
                  <a:pt x="160782" y="525399"/>
                </a:lnTo>
                <a:lnTo>
                  <a:pt x="172467" y="529716"/>
                </a:lnTo>
                <a:lnTo>
                  <a:pt x="179452" y="525399"/>
                </a:lnTo>
                <a:lnTo>
                  <a:pt x="188849" y="525399"/>
                </a:lnTo>
                <a:lnTo>
                  <a:pt x="198121" y="520953"/>
                </a:lnTo>
                <a:lnTo>
                  <a:pt x="212091" y="512318"/>
                </a:lnTo>
                <a:lnTo>
                  <a:pt x="247142" y="492887"/>
                </a:lnTo>
                <a:lnTo>
                  <a:pt x="251715" y="488569"/>
                </a:lnTo>
                <a:lnTo>
                  <a:pt x="261112" y="484250"/>
                </a:lnTo>
                <a:lnTo>
                  <a:pt x="268098" y="484250"/>
                </a:lnTo>
                <a:lnTo>
                  <a:pt x="277368" y="484250"/>
                </a:lnTo>
                <a:lnTo>
                  <a:pt x="279655" y="484250"/>
                </a:lnTo>
                <a:lnTo>
                  <a:pt x="284354" y="484250"/>
                </a:lnTo>
                <a:lnTo>
                  <a:pt x="289053" y="484250"/>
                </a:lnTo>
                <a:lnTo>
                  <a:pt x="291338" y="486409"/>
                </a:lnTo>
                <a:lnTo>
                  <a:pt x="293752" y="492887"/>
                </a:lnTo>
                <a:lnTo>
                  <a:pt x="293752" y="501522"/>
                </a:lnTo>
                <a:lnTo>
                  <a:pt x="293752" y="516635"/>
                </a:lnTo>
                <a:lnTo>
                  <a:pt x="293752" y="525399"/>
                </a:lnTo>
                <a:lnTo>
                  <a:pt x="293752" y="531875"/>
                </a:lnTo>
                <a:lnTo>
                  <a:pt x="293752" y="534034"/>
                </a:lnTo>
                <a:lnTo>
                  <a:pt x="298323" y="540512"/>
                </a:lnTo>
                <a:lnTo>
                  <a:pt x="300736" y="546988"/>
                </a:lnTo>
                <a:lnTo>
                  <a:pt x="307722" y="553465"/>
                </a:lnTo>
                <a:lnTo>
                  <a:pt x="314706" y="562102"/>
                </a:lnTo>
                <a:lnTo>
                  <a:pt x="323978" y="564260"/>
                </a:lnTo>
                <a:lnTo>
                  <a:pt x="330962" y="570737"/>
                </a:lnTo>
                <a:lnTo>
                  <a:pt x="342647" y="575056"/>
                </a:lnTo>
                <a:lnTo>
                  <a:pt x="354330" y="579374"/>
                </a:lnTo>
                <a:lnTo>
                  <a:pt x="363602" y="575056"/>
                </a:lnTo>
                <a:lnTo>
                  <a:pt x="368300" y="575056"/>
                </a:lnTo>
                <a:lnTo>
                  <a:pt x="370586" y="577215"/>
                </a:lnTo>
                <a:lnTo>
                  <a:pt x="375286" y="583691"/>
                </a:lnTo>
                <a:lnTo>
                  <a:pt x="379985" y="588009"/>
                </a:lnTo>
                <a:lnTo>
                  <a:pt x="384556" y="590169"/>
                </a:lnTo>
                <a:lnTo>
                  <a:pt x="391542" y="590169"/>
                </a:lnTo>
                <a:lnTo>
                  <a:pt x="396241" y="590169"/>
                </a:lnTo>
                <a:lnTo>
                  <a:pt x="396241" y="594487"/>
                </a:lnTo>
                <a:lnTo>
                  <a:pt x="396241" y="598804"/>
                </a:lnTo>
                <a:lnTo>
                  <a:pt x="398654" y="603122"/>
                </a:lnTo>
                <a:lnTo>
                  <a:pt x="400940" y="603122"/>
                </a:lnTo>
                <a:lnTo>
                  <a:pt x="405638" y="605281"/>
                </a:lnTo>
                <a:lnTo>
                  <a:pt x="410211" y="605281"/>
                </a:lnTo>
                <a:lnTo>
                  <a:pt x="417196" y="603122"/>
                </a:lnTo>
                <a:lnTo>
                  <a:pt x="428880" y="603122"/>
                </a:lnTo>
                <a:lnTo>
                  <a:pt x="440563" y="600963"/>
                </a:lnTo>
                <a:lnTo>
                  <a:pt x="447548" y="603122"/>
                </a:lnTo>
                <a:lnTo>
                  <a:pt x="454534" y="605281"/>
                </a:lnTo>
                <a:lnTo>
                  <a:pt x="456819" y="605281"/>
                </a:lnTo>
                <a:lnTo>
                  <a:pt x="456819" y="607440"/>
                </a:lnTo>
                <a:lnTo>
                  <a:pt x="461518" y="613918"/>
                </a:lnTo>
                <a:lnTo>
                  <a:pt x="466217" y="622681"/>
                </a:lnTo>
                <a:lnTo>
                  <a:pt x="468504" y="633475"/>
                </a:lnTo>
                <a:lnTo>
                  <a:pt x="468504" y="639953"/>
                </a:lnTo>
                <a:lnTo>
                  <a:pt x="470917" y="642112"/>
                </a:lnTo>
                <a:lnTo>
                  <a:pt x="470917" y="646429"/>
                </a:lnTo>
                <a:lnTo>
                  <a:pt x="475488" y="648588"/>
                </a:lnTo>
                <a:lnTo>
                  <a:pt x="477902" y="661543"/>
                </a:lnTo>
                <a:lnTo>
                  <a:pt x="477902" y="668019"/>
                </a:lnTo>
                <a:lnTo>
                  <a:pt x="480187" y="672337"/>
                </a:lnTo>
                <a:lnTo>
                  <a:pt x="482473" y="678815"/>
                </a:lnTo>
                <a:lnTo>
                  <a:pt x="491872" y="685291"/>
                </a:lnTo>
                <a:lnTo>
                  <a:pt x="501142" y="687450"/>
                </a:lnTo>
                <a:lnTo>
                  <a:pt x="510541" y="689609"/>
                </a:lnTo>
                <a:lnTo>
                  <a:pt x="540767" y="696087"/>
                </a:lnTo>
                <a:lnTo>
                  <a:pt x="538480" y="704722"/>
                </a:lnTo>
                <a:lnTo>
                  <a:pt x="540767" y="709040"/>
                </a:lnTo>
                <a:lnTo>
                  <a:pt x="540767" y="713485"/>
                </a:lnTo>
                <a:lnTo>
                  <a:pt x="540767" y="717803"/>
                </a:lnTo>
                <a:lnTo>
                  <a:pt x="547752" y="717803"/>
                </a:lnTo>
                <a:lnTo>
                  <a:pt x="552450" y="726440"/>
                </a:lnTo>
                <a:lnTo>
                  <a:pt x="559436" y="730757"/>
                </a:lnTo>
                <a:lnTo>
                  <a:pt x="564135" y="737234"/>
                </a:lnTo>
                <a:lnTo>
                  <a:pt x="568706" y="739394"/>
                </a:lnTo>
                <a:lnTo>
                  <a:pt x="571119" y="745871"/>
                </a:lnTo>
                <a:lnTo>
                  <a:pt x="571119" y="750188"/>
                </a:lnTo>
                <a:lnTo>
                  <a:pt x="571119" y="756665"/>
                </a:lnTo>
                <a:lnTo>
                  <a:pt x="571119" y="763143"/>
                </a:lnTo>
                <a:lnTo>
                  <a:pt x="571119" y="767460"/>
                </a:lnTo>
                <a:lnTo>
                  <a:pt x="568706" y="776097"/>
                </a:lnTo>
                <a:lnTo>
                  <a:pt x="564135" y="778256"/>
                </a:lnTo>
                <a:lnTo>
                  <a:pt x="559436" y="791209"/>
                </a:lnTo>
                <a:lnTo>
                  <a:pt x="559436" y="795528"/>
                </a:lnTo>
                <a:lnTo>
                  <a:pt x="557149" y="802004"/>
                </a:lnTo>
                <a:lnTo>
                  <a:pt x="561722" y="819403"/>
                </a:lnTo>
                <a:lnTo>
                  <a:pt x="571119" y="847471"/>
                </a:lnTo>
                <a:lnTo>
                  <a:pt x="573405" y="860425"/>
                </a:lnTo>
                <a:lnTo>
                  <a:pt x="580391" y="873378"/>
                </a:lnTo>
                <a:lnTo>
                  <a:pt x="585090" y="877697"/>
                </a:lnTo>
                <a:lnTo>
                  <a:pt x="587375" y="882015"/>
                </a:lnTo>
                <a:lnTo>
                  <a:pt x="592074" y="882015"/>
                </a:lnTo>
                <a:lnTo>
                  <a:pt x="594361" y="882015"/>
                </a:lnTo>
                <a:lnTo>
                  <a:pt x="606044" y="884174"/>
                </a:lnTo>
                <a:lnTo>
                  <a:pt x="617729" y="884174"/>
                </a:lnTo>
                <a:lnTo>
                  <a:pt x="633985" y="888491"/>
                </a:lnTo>
                <a:lnTo>
                  <a:pt x="643382" y="894969"/>
                </a:lnTo>
                <a:lnTo>
                  <a:pt x="647955" y="899287"/>
                </a:lnTo>
                <a:lnTo>
                  <a:pt x="652654" y="903731"/>
                </a:lnTo>
                <a:lnTo>
                  <a:pt x="657353" y="912368"/>
                </a:lnTo>
                <a:lnTo>
                  <a:pt x="664337" y="923162"/>
                </a:lnTo>
                <a:lnTo>
                  <a:pt x="669036" y="933957"/>
                </a:lnTo>
                <a:lnTo>
                  <a:pt x="676022" y="946912"/>
                </a:lnTo>
                <a:lnTo>
                  <a:pt x="678307" y="942594"/>
                </a:lnTo>
                <a:lnTo>
                  <a:pt x="683006" y="938275"/>
                </a:lnTo>
                <a:lnTo>
                  <a:pt x="687579" y="933957"/>
                </a:lnTo>
                <a:lnTo>
                  <a:pt x="694691" y="931799"/>
                </a:lnTo>
                <a:lnTo>
                  <a:pt x="696977" y="931799"/>
                </a:lnTo>
                <a:lnTo>
                  <a:pt x="699262" y="933957"/>
                </a:lnTo>
                <a:lnTo>
                  <a:pt x="701675" y="938275"/>
                </a:lnTo>
                <a:lnTo>
                  <a:pt x="701675" y="940434"/>
                </a:lnTo>
                <a:lnTo>
                  <a:pt x="701675" y="946912"/>
                </a:lnTo>
                <a:lnTo>
                  <a:pt x="701675" y="951229"/>
                </a:lnTo>
                <a:lnTo>
                  <a:pt x="701675" y="974978"/>
                </a:lnTo>
                <a:lnTo>
                  <a:pt x="699262" y="987932"/>
                </a:lnTo>
                <a:lnTo>
                  <a:pt x="701675" y="998854"/>
                </a:lnTo>
                <a:lnTo>
                  <a:pt x="710947" y="990091"/>
                </a:lnTo>
                <a:lnTo>
                  <a:pt x="727203" y="990091"/>
                </a:lnTo>
                <a:lnTo>
                  <a:pt x="731902" y="998854"/>
                </a:lnTo>
                <a:lnTo>
                  <a:pt x="734315" y="1007490"/>
                </a:lnTo>
                <a:lnTo>
                  <a:pt x="736600" y="1016127"/>
                </a:lnTo>
                <a:lnTo>
                  <a:pt x="736600" y="1024762"/>
                </a:lnTo>
                <a:lnTo>
                  <a:pt x="736600" y="1029081"/>
                </a:lnTo>
                <a:lnTo>
                  <a:pt x="736600" y="1033399"/>
                </a:lnTo>
                <a:lnTo>
                  <a:pt x="731902" y="1039875"/>
                </a:lnTo>
                <a:lnTo>
                  <a:pt x="727203" y="1044194"/>
                </a:lnTo>
                <a:lnTo>
                  <a:pt x="720217" y="1046353"/>
                </a:lnTo>
                <a:lnTo>
                  <a:pt x="703961" y="1054988"/>
                </a:lnTo>
                <a:lnTo>
                  <a:pt x="696977" y="1057147"/>
                </a:lnTo>
                <a:lnTo>
                  <a:pt x="687579" y="1061465"/>
                </a:lnTo>
                <a:lnTo>
                  <a:pt x="683006" y="1065784"/>
                </a:lnTo>
                <a:lnTo>
                  <a:pt x="673609" y="1074419"/>
                </a:lnTo>
                <a:lnTo>
                  <a:pt x="652654" y="1096137"/>
                </a:lnTo>
                <a:lnTo>
                  <a:pt x="643382" y="1106932"/>
                </a:lnTo>
                <a:lnTo>
                  <a:pt x="638684" y="1113408"/>
                </a:lnTo>
                <a:lnTo>
                  <a:pt x="636398" y="1119885"/>
                </a:lnTo>
                <a:lnTo>
                  <a:pt x="631698" y="1130680"/>
                </a:lnTo>
                <a:lnTo>
                  <a:pt x="631698" y="1141476"/>
                </a:lnTo>
                <a:lnTo>
                  <a:pt x="638684" y="1141476"/>
                </a:lnTo>
                <a:lnTo>
                  <a:pt x="650367" y="1143635"/>
                </a:lnTo>
                <a:lnTo>
                  <a:pt x="662052" y="1145793"/>
                </a:lnTo>
                <a:lnTo>
                  <a:pt x="673609" y="1150112"/>
                </a:lnTo>
                <a:lnTo>
                  <a:pt x="685292" y="1154429"/>
                </a:lnTo>
                <a:lnTo>
                  <a:pt x="696977" y="1160907"/>
                </a:lnTo>
                <a:lnTo>
                  <a:pt x="720217" y="1173860"/>
                </a:lnTo>
                <a:lnTo>
                  <a:pt x="764541" y="1204213"/>
                </a:lnTo>
                <a:lnTo>
                  <a:pt x="801879" y="1232280"/>
                </a:lnTo>
                <a:lnTo>
                  <a:pt x="804165" y="1219327"/>
                </a:lnTo>
                <a:lnTo>
                  <a:pt x="811149" y="1208532"/>
                </a:lnTo>
                <a:lnTo>
                  <a:pt x="811149" y="1197737"/>
                </a:lnTo>
                <a:lnTo>
                  <a:pt x="811149" y="1189101"/>
                </a:lnTo>
                <a:lnTo>
                  <a:pt x="820548" y="1189101"/>
                </a:lnTo>
                <a:lnTo>
                  <a:pt x="827532" y="1184655"/>
                </a:lnTo>
                <a:lnTo>
                  <a:pt x="834517" y="1180338"/>
                </a:lnTo>
                <a:lnTo>
                  <a:pt x="841503" y="1176019"/>
                </a:lnTo>
                <a:lnTo>
                  <a:pt x="846202" y="1173860"/>
                </a:lnTo>
                <a:lnTo>
                  <a:pt x="850773" y="1167383"/>
                </a:lnTo>
                <a:lnTo>
                  <a:pt x="860172" y="1152271"/>
                </a:lnTo>
                <a:lnTo>
                  <a:pt x="867156" y="1139316"/>
                </a:lnTo>
                <a:lnTo>
                  <a:pt x="874142" y="1124204"/>
                </a:lnTo>
                <a:lnTo>
                  <a:pt x="881127" y="1111249"/>
                </a:lnTo>
                <a:lnTo>
                  <a:pt x="888111" y="1096137"/>
                </a:lnTo>
                <a:lnTo>
                  <a:pt x="890398" y="1096137"/>
                </a:lnTo>
                <a:lnTo>
                  <a:pt x="892811" y="1093977"/>
                </a:lnTo>
                <a:lnTo>
                  <a:pt x="897382" y="1091691"/>
                </a:lnTo>
                <a:lnTo>
                  <a:pt x="902081" y="1089532"/>
                </a:lnTo>
                <a:lnTo>
                  <a:pt x="904367" y="1089532"/>
                </a:lnTo>
                <a:lnTo>
                  <a:pt x="906780" y="1085215"/>
                </a:lnTo>
                <a:lnTo>
                  <a:pt x="909067" y="1083055"/>
                </a:lnTo>
                <a:lnTo>
                  <a:pt x="916052" y="1065784"/>
                </a:lnTo>
                <a:lnTo>
                  <a:pt x="918465" y="1057147"/>
                </a:lnTo>
                <a:lnTo>
                  <a:pt x="920750" y="1050671"/>
                </a:lnTo>
                <a:lnTo>
                  <a:pt x="920750" y="1048512"/>
                </a:lnTo>
                <a:lnTo>
                  <a:pt x="918465" y="1046353"/>
                </a:lnTo>
                <a:lnTo>
                  <a:pt x="913766" y="1044194"/>
                </a:lnTo>
                <a:lnTo>
                  <a:pt x="909067" y="1039875"/>
                </a:lnTo>
                <a:lnTo>
                  <a:pt x="904367" y="1035557"/>
                </a:lnTo>
                <a:lnTo>
                  <a:pt x="904367" y="987932"/>
                </a:lnTo>
                <a:lnTo>
                  <a:pt x="909067" y="981456"/>
                </a:lnTo>
                <a:lnTo>
                  <a:pt x="916052" y="974978"/>
                </a:lnTo>
                <a:lnTo>
                  <a:pt x="927736" y="962025"/>
                </a:lnTo>
                <a:lnTo>
                  <a:pt x="943992" y="951229"/>
                </a:lnTo>
                <a:lnTo>
                  <a:pt x="960374" y="938275"/>
                </a:lnTo>
                <a:lnTo>
                  <a:pt x="979043" y="929640"/>
                </a:lnTo>
                <a:lnTo>
                  <a:pt x="997712" y="921003"/>
                </a:lnTo>
                <a:lnTo>
                  <a:pt x="1016255" y="912368"/>
                </a:lnTo>
                <a:lnTo>
                  <a:pt x="1032637" y="910209"/>
                </a:lnTo>
                <a:lnTo>
                  <a:pt x="1041909" y="908050"/>
                </a:lnTo>
                <a:lnTo>
                  <a:pt x="1053592" y="903731"/>
                </a:lnTo>
                <a:lnTo>
                  <a:pt x="1081532" y="903731"/>
                </a:lnTo>
                <a:lnTo>
                  <a:pt x="1093217" y="903731"/>
                </a:lnTo>
                <a:lnTo>
                  <a:pt x="1104900" y="901446"/>
                </a:lnTo>
                <a:lnTo>
                  <a:pt x="1114172" y="899287"/>
                </a:lnTo>
                <a:lnTo>
                  <a:pt x="1116585" y="897128"/>
                </a:lnTo>
                <a:lnTo>
                  <a:pt x="1121156" y="892809"/>
                </a:lnTo>
                <a:lnTo>
                  <a:pt x="1130555" y="882015"/>
                </a:lnTo>
                <a:lnTo>
                  <a:pt x="1137540" y="871219"/>
                </a:lnTo>
                <a:lnTo>
                  <a:pt x="1146811" y="856106"/>
                </a:lnTo>
                <a:lnTo>
                  <a:pt x="1156209" y="845312"/>
                </a:lnTo>
                <a:lnTo>
                  <a:pt x="1172465" y="817244"/>
                </a:lnTo>
                <a:lnTo>
                  <a:pt x="1184148" y="791209"/>
                </a:lnTo>
                <a:lnTo>
                  <a:pt x="1186435" y="782574"/>
                </a:lnTo>
                <a:lnTo>
                  <a:pt x="1188848" y="773937"/>
                </a:lnTo>
                <a:lnTo>
                  <a:pt x="1188848" y="756665"/>
                </a:lnTo>
                <a:lnTo>
                  <a:pt x="1191134" y="748029"/>
                </a:lnTo>
                <a:lnTo>
                  <a:pt x="1193419" y="739394"/>
                </a:lnTo>
                <a:lnTo>
                  <a:pt x="1198118" y="735075"/>
                </a:lnTo>
                <a:lnTo>
                  <a:pt x="1200405" y="730757"/>
                </a:lnTo>
                <a:lnTo>
                  <a:pt x="1205104" y="726440"/>
                </a:lnTo>
                <a:lnTo>
                  <a:pt x="1193419" y="726440"/>
                </a:lnTo>
                <a:lnTo>
                  <a:pt x="1205104" y="696087"/>
                </a:lnTo>
                <a:lnTo>
                  <a:pt x="1209803" y="670178"/>
                </a:lnTo>
                <a:lnTo>
                  <a:pt x="1207390" y="659384"/>
                </a:lnTo>
                <a:lnTo>
                  <a:pt x="1207390" y="646429"/>
                </a:lnTo>
                <a:lnTo>
                  <a:pt x="1205104" y="633475"/>
                </a:lnTo>
                <a:lnTo>
                  <a:pt x="1200405" y="618362"/>
                </a:lnTo>
                <a:lnTo>
                  <a:pt x="1200405" y="611759"/>
                </a:lnTo>
                <a:lnTo>
                  <a:pt x="1200405" y="609600"/>
                </a:lnTo>
                <a:lnTo>
                  <a:pt x="1198118" y="600963"/>
                </a:lnTo>
                <a:lnTo>
                  <a:pt x="1198118" y="596646"/>
                </a:lnTo>
                <a:lnTo>
                  <a:pt x="1198118" y="592328"/>
                </a:lnTo>
                <a:lnTo>
                  <a:pt x="1198118" y="590169"/>
                </a:lnTo>
                <a:lnTo>
                  <a:pt x="1198118" y="583691"/>
                </a:lnTo>
                <a:lnTo>
                  <a:pt x="1200405" y="579374"/>
                </a:lnTo>
                <a:lnTo>
                  <a:pt x="1200405" y="577215"/>
                </a:lnTo>
                <a:lnTo>
                  <a:pt x="1207390" y="575056"/>
                </a:lnTo>
                <a:lnTo>
                  <a:pt x="1216787" y="575056"/>
                </a:lnTo>
                <a:lnTo>
                  <a:pt x="1228472" y="572897"/>
                </a:lnTo>
                <a:lnTo>
                  <a:pt x="1230757" y="570737"/>
                </a:lnTo>
                <a:lnTo>
                  <a:pt x="1230757" y="568578"/>
                </a:lnTo>
                <a:lnTo>
                  <a:pt x="1237742" y="555625"/>
                </a:lnTo>
                <a:lnTo>
                  <a:pt x="1247013" y="546988"/>
                </a:lnTo>
                <a:lnTo>
                  <a:pt x="1249427" y="540512"/>
                </a:lnTo>
                <a:lnTo>
                  <a:pt x="1249427" y="534034"/>
                </a:lnTo>
                <a:lnTo>
                  <a:pt x="1254125" y="525399"/>
                </a:lnTo>
                <a:lnTo>
                  <a:pt x="1261111" y="516635"/>
                </a:lnTo>
                <a:lnTo>
                  <a:pt x="1277367" y="503681"/>
                </a:lnTo>
                <a:lnTo>
                  <a:pt x="1289050" y="488569"/>
                </a:lnTo>
                <a:lnTo>
                  <a:pt x="1303021" y="473456"/>
                </a:lnTo>
                <a:lnTo>
                  <a:pt x="1310005" y="466978"/>
                </a:lnTo>
                <a:lnTo>
                  <a:pt x="1316991" y="456184"/>
                </a:lnTo>
                <a:lnTo>
                  <a:pt x="1323975" y="447547"/>
                </a:lnTo>
                <a:lnTo>
                  <a:pt x="1328674" y="438912"/>
                </a:lnTo>
                <a:lnTo>
                  <a:pt x="1330961" y="428116"/>
                </a:lnTo>
                <a:lnTo>
                  <a:pt x="1335660" y="419353"/>
                </a:lnTo>
                <a:lnTo>
                  <a:pt x="1340359" y="406400"/>
                </a:lnTo>
                <a:lnTo>
                  <a:pt x="1340359" y="393446"/>
                </a:lnTo>
                <a:lnTo>
                  <a:pt x="1335660" y="369697"/>
                </a:lnTo>
                <a:lnTo>
                  <a:pt x="1333373" y="356743"/>
                </a:lnTo>
                <a:lnTo>
                  <a:pt x="1330961" y="348106"/>
                </a:lnTo>
                <a:lnTo>
                  <a:pt x="1323975" y="337312"/>
                </a:lnTo>
                <a:lnTo>
                  <a:pt x="1323975" y="332994"/>
                </a:lnTo>
                <a:lnTo>
                  <a:pt x="1319277" y="328549"/>
                </a:lnTo>
                <a:lnTo>
                  <a:pt x="1312292" y="324231"/>
                </a:lnTo>
                <a:lnTo>
                  <a:pt x="1300735" y="322072"/>
                </a:lnTo>
                <a:lnTo>
                  <a:pt x="1291336" y="322072"/>
                </a:lnTo>
                <a:lnTo>
                  <a:pt x="1277367" y="319912"/>
                </a:lnTo>
                <a:lnTo>
                  <a:pt x="1270381" y="317753"/>
                </a:lnTo>
                <a:lnTo>
                  <a:pt x="1258698" y="313435"/>
                </a:lnTo>
                <a:lnTo>
                  <a:pt x="1249427" y="309118"/>
                </a:lnTo>
                <a:lnTo>
                  <a:pt x="1242442" y="304800"/>
                </a:lnTo>
                <a:lnTo>
                  <a:pt x="1235456" y="298322"/>
                </a:lnTo>
                <a:lnTo>
                  <a:pt x="1228472" y="291846"/>
                </a:lnTo>
                <a:lnTo>
                  <a:pt x="1214502" y="281050"/>
                </a:lnTo>
                <a:lnTo>
                  <a:pt x="1198118" y="270256"/>
                </a:lnTo>
                <a:lnTo>
                  <a:pt x="1191134" y="261619"/>
                </a:lnTo>
                <a:lnTo>
                  <a:pt x="1179449" y="259460"/>
                </a:lnTo>
                <a:lnTo>
                  <a:pt x="1172465" y="255143"/>
                </a:lnTo>
                <a:lnTo>
                  <a:pt x="1160780" y="250825"/>
                </a:lnTo>
                <a:lnTo>
                  <a:pt x="1149223" y="248665"/>
                </a:lnTo>
                <a:lnTo>
                  <a:pt x="1142238" y="248665"/>
                </a:lnTo>
                <a:lnTo>
                  <a:pt x="1130555" y="250825"/>
                </a:lnTo>
                <a:lnTo>
                  <a:pt x="1121156" y="250825"/>
                </a:lnTo>
                <a:lnTo>
                  <a:pt x="1104900" y="252984"/>
                </a:lnTo>
                <a:lnTo>
                  <a:pt x="1093217" y="250825"/>
                </a:lnTo>
                <a:lnTo>
                  <a:pt x="1083946" y="248665"/>
                </a:lnTo>
                <a:lnTo>
                  <a:pt x="1079247" y="248665"/>
                </a:lnTo>
                <a:lnTo>
                  <a:pt x="1074548" y="246506"/>
                </a:lnTo>
                <a:lnTo>
                  <a:pt x="1067562" y="242188"/>
                </a:lnTo>
                <a:lnTo>
                  <a:pt x="1058292" y="235584"/>
                </a:lnTo>
                <a:lnTo>
                  <a:pt x="1053592" y="233425"/>
                </a:lnTo>
                <a:lnTo>
                  <a:pt x="1044322" y="233425"/>
                </a:lnTo>
                <a:lnTo>
                  <a:pt x="1037336" y="233425"/>
                </a:lnTo>
                <a:lnTo>
                  <a:pt x="1030352" y="235584"/>
                </a:lnTo>
                <a:lnTo>
                  <a:pt x="1023240" y="240029"/>
                </a:lnTo>
                <a:lnTo>
                  <a:pt x="1018667" y="242188"/>
                </a:lnTo>
                <a:lnTo>
                  <a:pt x="1009269" y="246506"/>
                </a:lnTo>
                <a:lnTo>
                  <a:pt x="1002285" y="248665"/>
                </a:lnTo>
                <a:lnTo>
                  <a:pt x="997712" y="248665"/>
                </a:lnTo>
                <a:lnTo>
                  <a:pt x="997712" y="242188"/>
                </a:lnTo>
                <a:lnTo>
                  <a:pt x="995299" y="233425"/>
                </a:lnTo>
                <a:lnTo>
                  <a:pt x="990728" y="229107"/>
                </a:lnTo>
                <a:lnTo>
                  <a:pt x="986029" y="222631"/>
                </a:lnTo>
                <a:lnTo>
                  <a:pt x="981330" y="216153"/>
                </a:lnTo>
                <a:lnTo>
                  <a:pt x="974344" y="211835"/>
                </a:lnTo>
                <a:lnTo>
                  <a:pt x="960374" y="201040"/>
                </a:lnTo>
                <a:lnTo>
                  <a:pt x="946405" y="192404"/>
                </a:lnTo>
                <a:lnTo>
                  <a:pt x="937006" y="190246"/>
                </a:lnTo>
                <a:lnTo>
                  <a:pt x="927736" y="185928"/>
                </a:lnTo>
                <a:lnTo>
                  <a:pt x="913766" y="183769"/>
                </a:lnTo>
                <a:lnTo>
                  <a:pt x="904367" y="183769"/>
                </a:lnTo>
                <a:lnTo>
                  <a:pt x="895097" y="183769"/>
                </a:lnTo>
                <a:lnTo>
                  <a:pt x="885825" y="183769"/>
                </a:lnTo>
                <a:lnTo>
                  <a:pt x="876428" y="181609"/>
                </a:lnTo>
                <a:lnTo>
                  <a:pt x="874142" y="190246"/>
                </a:lnTo>
                <a:lnTo>
                  <a:pt x="871729" y="198881"/>
                </a:lnTo>
                <a:lnTo>
                  <a:pt x="867156" y="205359"/>
                </a:lnTo>
                <a:lnTo>
                  <a:pt x="860172" y="211835"/>
                </a:lnTo>
                <a:lnTo>
                  <a:pt x="846202" y="224790"/>
                </a:lnTo>
                <a:lnTo>
                  <a:pt x="841503" y="231266"/>
                </a:lnTo>
                <a:lnTo>
                  <a:pt x="834517" y="235584"/>
                </a:lnTo>
                <a:lnTo>
                  <a:pt x="832105" y="229107"/>
                </a:lnTo>
                <a:lnTo>
                  <a:pt x="832105" y="220472"/>
                </a:lnTo>
                <a:lnTo>
                  <a:pt x="804165" y="216153"/>
                </a:lnTo>
                <a:lnTo>
                  <a:pt x="783210" y="213994"/>
                </a:lnTo>
                <a:lnTo>
                  <a:pt x="762255" y="211835"/>
                </a:lnTo>
                <a:lnTo>
                  <a:pt x="736600" y="211835"/>
                </a:lnTo>
                <a:lnTo>
                  <a:pt x="752856" y="205359"/>
                </a:lnTo>
                <a:lnTo>
                  <a:pt x="776224" y="196722"/>
                </a:lnTo>
                <a:lnTo>
                  <a:pt x="778511" y="185928"/>
                </a:lnTo>
                <a:lnTo>
                  <a:pt x="757555" y="185928"/>
                </a:lnTo>
                <a:lnTo>
                  <a:pt x="766954" y="170815"/>
                </a:lnTo>
                <a:lnTo>
                  <a:pt x="773938" y="162178"/>
                </a:lnTo>
                <a:lnTo>
                  <a:pt x="780923" y="153543"/>
                </a:lnTo>
                <a:lnTo>
                  <a:pt x="792480" y="142621"/>
                </a:lnTo>
                <a:lnTo>
                  <a:pt x="799466" y="140462"/>
                </a:lnTo>
                <a:lnTo>
                  <a:pt x="804165" y="136144"/>
                </a:lnTo>
                <a:lnTo>
                  <a:pt x="804165" y="129666"/>
                </a:lnTo>
                <a:lnTo>
                  <a:pt x="811149" y="125349"/>
                </a:lnTo>
                <a:lnTo>
                  <a:pt x="815848" y="112394"/>
                </a:lnTo>
                <a:lnTo>
                  <a:pt x="804165" y="105918"/>
                </a:lnTo>
                <a:lnTo>
                  <a:pt x="794893" y="97281"/>
                </a:lnTo>
                <a:lnTo>
                  <a:pt x="790194" y="92963"/>
                </a:lnTo>
                <a:lnTo>
                  <a:pt x="783210" y="88646"/>
                </a:lnTo>
                <a:lnTo>
                  <a:pt x="780923" y="82169"/>
                </a:lnTo>
                <a:lnTo>
                  <a:pt x="778511" y="77850"/>
                </a:lnTo>
                <a:lnTo>
                  <a:pt x="778511" y="69215"/>
                </a:lnTo>
                <a:lnTo>
                  <a:pt x="780923" y="64897"/>
                </a:lnTo>
                <a:lnTo>
                  <a:pt x="780923" y="49784"/>
                </a:lnTo>
                <a:lnTo>
                  <a:pt x="780923" y="45338"/>
                </a:lnTo>
                <a:lnTo>
                  <a:pt x="780923" y="38862"/>
                </a:lnTo>
                <a:lnTo>
                  <a:pt x="776224" y="32384"/>
                </a:lnTo>
                <a:lnTo>
                  <a:pt x="771525" y="28066"/>
                </a:lnTo>
                <a:lnTo>
                  <a:pt x="764541" y="2374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3" name="Freeform 743"/>
          <p:cNvSpPr/>
          <p:nvPr/>
        </p:nvSpPr>
        <p:spPr>
          <a:xfrm>
            <a:off x="2961132" y="4282440"/>
            <a:ext cx="180594" cy="205106"/>
          </a:xfrm>
          <a:custGeom>
            <a:avLst/>
            <a:gdLst/>
            <a:ahLst/>
            <a:cxnLst/>
            <a:rect l="0" t="0" r="0" b="0"/>
            <a:pathLst>
              <a:path w="180594" h="205106">
                <a:moveTo>
                  <a:pt x="20828" y="146178"/>
                </a:moveTo>
                <a:lnTo>
                  <a:pt x="18541" y="152781"/>
                </a:lnTo>
                <a:lnTo>
                  <a:pt x="18541" y="154940"/>
                </a:lnTo>
                <a:lnTo>
                  <a:pt x="20828" y="159259"/>
                </a:lnTo>
                <a:lnTo>
                  <a:pt x="20828" y="168021"/>
                </a:lnTo>
                <a:lnTo>
                  <a:pt x="20828" y="172340"/>
                </a:lnTo>
                <a:lnTo>
                  <a:pt x="20828" y="176658"/>
                </a:lnTo>
                <a:lnTo>
                  <a:pt x="18541" y="181103"/>
                </a:lnTo>
                <a:lnTo>
                  <a:pt x="13843" y="183262"/>
                </a:lnTo>
                <a:lnTo>
                  <a:pt x="20828" y="189865"/>
                </a:lnTo>
                <a:lnTo>
                  <a:pt x="37084" y="194184"/>
                </a:lnTo>
                <a:lnTo>
                  <a:pt x="50926" y="202946"/>
                </a:lnTo>
                <a:lnTo>
                  <a:pt x="60197" y="205106"/>
                </a:lnTo>
                <a:lnTo>
                  <a:pt x="64769" y="205106"/>
                </a:lnTo>
                <a:lnTo>
                  <a:pt x="69469" y="202946"/>
                </a:lnTo>
                <a:lnTo>
                  <a:pt x="74041" y="196343"/>
                </a:lnTo>
                <a:lnTo>
                  <a:pt x="76453" y="189865"/>
                </a:lnTo>
                <a:lnTo>
                  <a:pt x="81025" y="187580"/>
                </a:lnTo>
                <a:lnTo>
                  <a:pt x="83312" y="176658"/>
                </a:lnTo>
                <a:lnTo>
                  <a:pt x="90297" y="163577"/>
                </a:lnTo>
                <a:lnTo>
                  <a:pt x="92582" y="159259"/>
                </a:lnTo>
                <a:lnTo>
                  <a:pt x="97282" y="152781"/>
                </a:lnTo>
                <a:lnTo>
                  <a:pt x="101853" y="148337"/>
                </a:lnTo>
                <a:lnTo>
                  <a:pt x="104140" y="144018"/>
                </a:lnTo>
                <a:lnTo>
                  <a:pt x="108838" y="139574"/>
                </a:lnTo>
                <a:lnTo>
                  <a:pt x="113410" y="139574"/>
                </a:lnTo>
                <a:lnTo>
                  <a:pt x="127381" y="133096"/>
                </a:lnTo>
                <a:lnTo>
                  <a:pt x="141223" y="128778"/>
                </a:lnTo>
                <a:lnTo>
                  <a:pt x="152781" y="120015"/>
                </a:lnTo>
                <a:lnTo>
                  <a:pt x="159766" y="111253"/>
                </a:lnTo>
                <a:lnTo>
                  <a:pt x="169037" y="104775"/>
                </a:lnTo>
                <a:lnTo>
                  <a:pt x="173609" y="93853"/>
                </a:lnTo>
                <a:lnTo>
                  <a:pt x="178307" y="82931"/>
                </a:lnTo>
                <a:lnTo>
                  <a:pt x="178307" y="72009"/>
                </a:lnTo>
                <a:lnTo>
                  <a:pt x="180594" y="65406"/>
                </a:lnTo>
                <a:lnTo>
                  <a:pt x="180594" y="63246"/>
                </a:lnTo>
                <a:lnTo>
                  <a:pt x="178307" y="54484"/>
                </a:lnTo>
                <a:lnTo>
                  <a:pt x="175894" y="50165"/>
                </a:lnTo>
                <a:lnTo>
                  <a:pt x="173609" y="48006"/>
                </a:lnTo>
                <a:lnTo>
                  <a:pt x="175894" y="45847"/>
                </a:lnTo>
                <a:lnTo>
                  <a:pt x="178307" y="41403"/>
                </a:lnTo>
                <a:lnTo>
                  <a:pt x="164338" y="41403"/>
                </a:lnTo>
                <a:lnTo>
                  <a:pt x="145795" y="37084"/>
                </a:lnTo>
                <a:lnTo>
                  <a:pt x="131953" y="34925"/>
                </a:lnTo>
                <a:lnTo>
                  <a:pt x="113410" y="30608"/>
                </a:lnTo>
                <a:lnTo>
                  <a:pt x="97282" y="21844"/>
                </a:lnTo>
                <a:lnTo>
                  <a:pt x="85597" y="15240"/>
                </a:lnTo>
                <a:lnTo>
                  <a:pt x="74041" y="6605"/>
                </a:lnTo>
                <a:lnTo>
                  <a:pt x="69469" y="2159"/>
                </a:lnTo>
                <a:lnTo>
                  <a:pt x="55498" y="0"/>
                </a:lnTo>
                <a:lnTo>
                  <a:pt x="50926" y="2159"/>
                </a:lnTo>
                <a:lnTo>
                  <a:pt x="41656" y="2159"/>
                </a:lnTo>
                <a:lnTo>
                  <a:pt x="34670" y="6605"/>
                </a:lnTo>
                <a:lnTo>
                  <a:pt x="30098" y="8763"/>
                </a:lnTo>
                <a:lnTo>
                  <a:pt x="25526" y="13081"/>
                </a:lnTo>
                <a:lnTo>
                  <a:pt x="25526" y="17400"/>
                </a:lnTo>
                <a:lnTo>
                  <a:pt x="23113" y="19685"/>
                </a:lnTo>
                <a:lnTo>
                  <a:pt x="23113" y="32766"/>
                </a:lnTo>
                <a:lnTo>
                  <a:pt x="20828" y="41403"/>
                </a:lnTo>
                <a:lnTo>
                  <a:pt x="11557" y="67691"/>
                </a:lnTo>
                <a:lnTo>
                  <a:pt x="2285" y="91694"/>
                </a:lnTo>
                <a:lnTo>
                  <a:pt x="0" y="102490"/>
                </a:lnTo>
                <a:lnTo>
                  <a:pt x="0" y="111253"/>
                </a:lnTo>
                <a:lnTo>
                  <a:pt x="0" y="113412"/>
                </a:lnTo>
                <a:lnTo>
                  <a:pt x="4572" y="120015"/>
                </a:lnTo>
                <a:lnTo>
                  <a:pt x="11557" y="122175"/>
                </a:lnTo>
                <a:lnTo>
                  <a:pt x="20828" y="124334"/>
                </a:lnTo>
                <a:lnTo>
                  <a:pt x="23113" y="122175"/>
                </a:lnTo>
                <a:lnTo>
                  <a:pt x="30098" y="120015"/>
                </a:lnTo>
                <a:lnTo>
                  <a:pt x="37084" y="113412"/>
                </a:lnTo>
                <a:lnTo>
                  <a:pt x="39369" y="120015"/>
                </a:lnTo>
                <a:lnTo>
                  <a:pt x="39369" y="126493"/>
                </a:lnTo>
                <a:lnTo>
                  <a:pt x="37084" y="133096"/>
                </a:lnTo>
                <a:lnTo>
                  <a:pt x="37084" y="135256"/>
                </a:lnTo>
                <a:lnTo>
                  <a:pt x="32385" y="139574"/>
                </a:lnTo>
                <a:lnTo>
                  <a:pt x="30098" y="144018"/>
                </a:lnTo>
                <a:lnTo>
                  <a:pt x="23113" y="146178"/>
                </a:lnTo>
                <a:lnTo>
                  <a:pt x="20828" y="148337"/>
                </a:lnTo>
                <a:lnTo>
                  <a:pt x="13843" y="150496"/>
                </a:lnTo>
                <a:lnTo>
                  <a:pt x="20828" y="14617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4" name="Freeform 744"/>
          <p:cNvSpPr/>
          <p:nvPr/>
        </p:nvSpPr>
        <p:spPr>
          <a:xfrm>
            <a:off x="2961132" y="4282440"/>
            <a:ext cx="180594" cy="205106"/>
          </a:xfrm>
          <a:custGeom>
            <a:avLst/>
            <a:gdLst/>
            <a:ahLst/>
            <a:cxnLst/>
            <a:rect l="0" t="0" r="0" b="0"/>
            <a:pathLst>
              <a:path w="180594" h="205106">
                <a:moveTo>
                  <a:pt x="20828" y="146178"/>
                </a:moveTo>
                <a:lnTo>
                  <a:pt x="18541" y="152781"/>
                </a:lnTo>
                <a:lnTo>
                  <a:pt x="18541" y="154940"/>
                </a:lnTo>
                <a:lnTo>
                  <a:pt x="20828" y="159259"/>
                </a:lnTo>
                <a:lnTo>
                  <a:pt x="20828" y="168021"/>
                </a:lnTo>
                <a:lnTo>
                  <a:pt x="20828" y="172340"/>
                </a:lnTo>
                <a:lnTo>
                  <a:pt x="20828" y="176658"/>
                </a:lnTo>
                <a:lnTo>
                  <a:pt x="18541" y="181103"/>
                </a:lnTo>
                <a:lnTo>
                  <a:pt x="13843" y="183262"/>
                </a:lnTo>
                <a:lnTo>
                  <a:pt x="20828" y="189865"/>
                </a:lnTo>
                <a:lnTo>
                  <a:pt x="37084" y="194184"/>
                </a:lnTo>
                <a:lnTo>
                  <a:pt x="50926" y="202946"/>
                </a:lnTo>
                <a:lnTo>
                  <a:pt x="60197" y="205106"/>
                </a:lnTo>
                <a:lnTo>
                  <a:pt x="64769" y="205106"/>
                </a:lnTo>
                <a:lnTo>
                  <a:pt x="69469" y="202946"/>
                </a:lnTo>
                <a:lnTo>
                  <a:pt x="74041" y="196343"/>
                </a:lnTo>
                <a:lnTo>
                  <a:pt x="76453" y="189865"/>
                </a:lnTo>
                <a:lnTo>
                  <a:pt x="81025" y="187580"/>
                </a:lnTo>
                <a:lnTo>
                  <a:pt x="83312" y="176658"/>
                </a:lnTo>
                <a:lnTo>
                  <a:pt x="90297" y="163577"/>
                </a:lnTo>
                <a:lnTo>
                  <a:pt x="92582" y="159259"/>
                </a:lnTo>
                <a:lnTo>
                  <a:pt x="97282" y="152781"/>
                </a:lnTo>
                <a:lnTo>
                  <a:pt x="101853" y="148337"/>
                </a:lnTo>
                <a:lnTo>
                  <a:pt x="104140" y="144018"/>
                </a:lnTo>
                <a:lnTo>
                  <a:pt x="108838" y="139574"/>
                </a:lnTo>
                <a:lnTo>
                  <a:pt x="113410" y="139574"/>
                </a:lnTo>
                <a:lnTo>
                  <a:pt x="127381" y="133096"/>
                </a:lnTo>
                <a:lnTo>
                  <a:pt x="141223" y="128778"/>
                </a:lnTo>
                <a:lnTo>
                  <a:pt x="152781" y="120015"/>
                </a:lnTo>
                <a:lnTo>
                  <a:pt x="159766" y="111253"/>
                </a:lnTo>
                <a:lnTo>
                  <a:pt x="169037" y="104775"/>
                </a:lnTo>
                <a:lnTo>
                  <a:pt x="173609" y="93853"/>
                </a:lnTo>
                <a:lnTo>
                  <a:pt x="178307" y="82931"/>
                </a:lnTo>
                <a:lnTo>
                  <a:pt x="178307" y="72009"/>
                </a:lnTo>
                <a:lnTo>
                  <a:pt x="180594" y="65406"/>
                </a:lnTo>
                <a:lnTo>
                  <a:pt x="180594" y="63246"/>
                </a:lnTo>
                <a:lnTo>
                  <a:pt x="178307" y="54484"/>
                </a:lnTo>
                <a:lnTo>
                  <a:pt x="175894" y="50165"/>
                </a:lnTo>
                <a:lnTo>
                  <a:pt x="173609" y="48006"/>
                </a:lnTo>
                <a:lnTo>
                  <a:pt x="175894" y="45847"/>
                </a:lnTo>
                <a:lnTo>
                  <a:pt x="178307" y="41403"/>
                </a:lnTo>
                <a:lnTo>
                  <a:pt x="164338" y="41403"/>
                </a:lnTo>
                <a:lnTo>
                  <a:pt x="145795" y="37084"/>
                </a:lnTo>
                <a:lnTo>
                  <a:pt x="131953" y="34925"/>
                </a:lnTo>
                <a:lnTo>
                  <a:pt x="113410" y="30608"/>
                </a:lnTo>
                <a:lnTo>
                  <a:pt x="97282" y="21844"/>
                </a:lnTo>
                <a:lnTo>
                  <a:pt x="85597" y="15240"/>
                </a:lnTo>
                <a:lnTo>
                  <a:pt x="74041" y="6605"/>
                </a:lnTo>
                <a:lnTo>
                  <a:pt x="69469" y="2159"/>
                </a:lnTo>
                <a:lnTo>
                  <a:pt x="55498" y="0"/>
                </a:lnTo>
                <a:lnTo>
                  <a:pt x="50926" y="2159"/>
                </a:lnTo>
                <a:lnTo>
                  <a:pt x="41656" y="2159"/>
                </a:lnTo>
                <a:lnTo>
                  <a:pt x="34670" y="6605"/>
                </a:lnTo>
                <a:lnTo>
                  <a:pt x="30098" y="8763"/>
                </a:lnTo>
                <a:lnTo>
                  <a:pt x="25526" y="13081"/>
                </a:lnTo>
                <a:lnTo>
                  <a:pt x="25526" y="17400"/>
                </a:lnTo>
                <a:lnTo>
                  <a:pt x="23113" y="19685"/>
                </a:lnTo>
                <a:lnTo>
                  <a:pt x="23113" y="32766"/>
                </a:lnTo>
                <a:lnTo>
                  <a:pt x="20828" y="41403"/>
                </a:lnTo>
                <a:lnTo>
                  <a:pt x="11557" y="67691"/>
                </a:lnTo>
                <a:lnTo>
                  <a:pt x="2285" y="91694"/>
                </a:lnTo>
                <a:lnTo>
                  <a:pt x="0" y="102490"/>
                </a:lnTo>
                <a:lnTo>
                  <a:pt x="0" y="111253"/>
                </a:lnTo>
                <a:lnTo>
                  <a:pt x="0" y="113412"/>
                </a:lnTo>
                <a:lnTo>
                  <a:pt x="4572" y="120015"/>
                </a:lnTo>
                <a:lnTo>
                  <a:pt x="11557" y="122175"/>
                </a:lnTo>
                <a:lnTo>
                  <a:pt x="20828" y="124334"/>
                </a:lnTo>
                <a:lnTo>
                  <a:pt x="23113" y="122175"/>
                </a:lnTo>
                <a:lnTo>
                  <a:pt x="30098" y="120015"/>
                </a:lnTo>
                <a:lnTo>
                  <a:pt x="37084" y="113412"/>
                </a:lnTo>
                <a:lnTo>
                  <a:pt x="39369" y="120015"/>
                </a:lnTo>
                <a:lnTo>
                  <a:pt x="39369" y="126493"/>
                </a:lnTo>
                <a:lnTo>
                  <a:pt x="37084" y="133096"/>
                </a:lnTo>
                <a:lnTo>
                  <a:pt x="37084" y="135256"/>
                </a:lnTo>
                <a:lnTo>
                  <a:pt x="32385" y="139574"/>
                </a:lnTo>
                <a:lnTo>
                  <a:pt x="30098" y="144018"/>
                </a:lnTo>
                <a:lnTo>
                  <a:pt x="23113" y="146178"/>
                </a:lnTo>
                <a:lnTo>
                  <a:pt x="20828" y="148337"/>
                </a:lnTo>
                <a:lnTo>
                  <a:pt x="13843" y="150496"/>
                </a:lnTo>
                <a:lnTo>
                  <a:pt x="20828" y="14617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5" name="Freeform 745"/>
          <p:cNvSpPr/>
          <p:nvPr/>
        </p:nvSpPr>
        <p:spPr>
          <a:xfrm>
            <a:off x="2951988" y="4335780"/>
            <a:ext cx="439673" cy="589153"/>
          </a:xfrm>
          <a:custGeom>
            <a:avLst/>
            <a:gdLst/>
            <a:ahLst/>
            <a:cxnLst/>
            <a:rect l="0" t="0" r="0" b="0"/>
            <a:pathLst>
              <a:path w="439673" h="589153">
                <a:moveTo>
                  <a:pt x="392810" y="589153"/>
                </a:moveTo>
                <a:lnTo>
                  <a:pt x="385826" y="580518"/>
                </a:lnTo>
                <a:lnTo>
                  <a:pt x="381127" y="571881"/>
                </a:lnTo>
                <a:lnTo>
                  <a:pt x="362458" y="556641"/>
                </a:lnTo>
                <a:lnTo>
                  <a:pt x="343789" y="543688"/>
                </a:lnTo>
                <a:lnTo>
                  <a:pt x="322707" y="530606"/>
                </a:lnTo>
                <a:lnTo>
                  <a:pt x="306323" y="519812"/>
                </a:lnTo>
                <a:lnTo>
                  <a:pt x="287654" y="511175"/>
                </a:lnTo>
                <a:lnTo>
                  <a:pt x="245491" y="493903"/>
                </a:lnTo>
                <a:lnTo>
                  <a:pt x="226822" y="485141"/>
                </a:lnTo>
                <a:lnTo>
                  <a:pt x="208153" y="474345"/>
                </a:lnTo>
                <a:lnTo>
                  <a:pt x="198754" y="465710"/>
                </a:lnTo>
                <a:lnTo>
                  <a:pt x="194056" y="461391"/>
                </a:lnTo>
                <a:lnTo>
                  <a:pt x="189357" y="452628"/>
                </a:lnTo>
                <a:lnTo>
                  <a:pt x="184785" y="443993"/>
                </a:lnTo>
                <a:lnTo>
                  <a:pt x="177672" y="424562"/>
                </a:lnTo>
                <a:lnTo>
                  <a:pt x="168401" y="407163"/>
                </a:lnTo>
                <a:lnTo>
                  <a:pt x="159004" y="389891"/>
                </a:lnTo>
                <a:lnTo>
                  <a:pt x="147319" y="372491"/>
                </a:lnTo>
                <a:lnTo>
                  <a:pt x="126238" y="340106"/>
                </a:lnTo>
                <a:lnTo>
                  <a:pt x="116966" y="322707"/>
                </a:lnTo>
                <a:lnTo>
                  <a:pt x="109854" y="307594"/>
                </a:lnTo>
                <a:lnTo>
                  <a:pt x="102869" y="290195"/>
                </a:lnTo>
                <a:lnTo>
                  <a:pt x="95885" y="279400"/>
                </a:lnTo>
                <a:lnTo>
                  <a:pt x="79501" y="253366"/>
                </a:lnTo>
                <a:lnTo>
                  <a:pt x="63119" y="231775"/>
                </a:lnTo>
                <a:lnTo>
                  <a:pt x="51435" y="207900"/>
                </a:lnTo>
                <a:lnTo>
                  <a:pt x="44450" y="201422"/>
                </a:lnTo>
                <a:lnTo>
                  <a:pt x="37464" y="197104"/>
                </a:lnTo>
                <a:lnTo>
                  <a:pt x="28066" y="192787"/>
                </a:lnTo>
                <a:lnTo>
                  <a:pt x="21082" y="192787"/>
                </a:lnTo>
                <a:lnTo>
                  <a:pt x="11684" y="186310"/>
                </a:lnTo>
                <a:lnTo>
                  <a:pt x="6985" y="186310"/>
                </a:lnTo>
                <a:lnTo>
                  <a:pt x="2285" y="184150"/>
                </a:lnTo>
                <a:lnTo>
                  <a:pt x="0" y="179832"/>
                </a:lnTo>
                <a:lnTo>
                  <a:pt x="0" y="177673"/>
                </a:lnTo>
                <a:lnTo>
                  <a:pt x="0" y="173228"/>
                </a:lnTo>
                <a:lnTo>
                  <a:pt x="0" y="145162"/>
                </a:lnTo>
                <a:lnTo>
                  <a:pt x="0" y="125603"/>
                </a:lnTo>
                <a:lnTo>
                  <a:pt x="0" y="114809"/>
                </a:lnTo>
                <a:lnTo>
                  <a:pt x="0" y="112650"/>
                </a:lnTo>
                <a:lnTo>
                  <a:pt x="2285" y="106172"/>
                </a:lnTo>
                <a:lnTo>
                  <a:pt x="6985" y="106172"/>
                </a:lnTo>
                <a:lnTo>
                  <a:pt x="13969" y="99695"/>
                </a:lnTo>
                <a:lnTo>
                  <a:pt x="21082" y="95250"/>
                </a:lnTo>
                <a:lnTo>
                  <a:pt x="28066" y="90932"/>
                </a:lnTo>
                <a:lnTo>
                  <a:pt x="25781" y="97410"/>
                </a:lnTo>
                <a:lnTo>
                  <a:pt x="25781" y="99695"/>
                </a:lnTo>
                <a:lnTo>
                  <a:pt x="28066" y="104013"/>
                </a:lnTo>
                <a:lnTo>
                  <a:pt x="28066" y="114809"/>
                </a:lnTo>
                <a:lnTo>
                  <a:pt x="28066" y="116968"/>
                </a:lnTo>
                <a:lnTo>
                  <a:pt x="28066" y="121285"/>
                </a:lnTo>
                <a:lnTo>
                  <a:pt x="25781" y="125603"/>
                </a:lnTo>
                <a:lnTo>
                  <a:pt x="21082" y="127763"/>
                </a:lnTo>
                <a:lnTo>
                  <a:pt x="28066" y="134240"/>
                </a:lnTo>
                <a:lnTo>
                  <a:pt x="44450" y="138685"/>
                </a:lnTo>
                <a:lnTo>
                  <a:pt x="58419" y="147320"/>
                </a:lnTo>
                <a:lnTo>
                  <a:pt x="67817" y="149479"/>
                </a:lnTo>
                <a:lnTo>
                  <a:pt x="72516" y="149479"/>
                </a:lnTo>
                <a:lnTo>
                  <a:pt x="77216" y="147320"/>
                </a:lnTo>
                <a:lnTo>
                  <a:pt x="81788" y="143003"/>
                </a:lnTo>
                <a:lnTo>
                  <a:pt x="84201" y="136398"/>
                </a:lnTo>
                <a:lnTo>
                  <a:pt x="88900" y="132081"/>
                </a:lnTo>
                <a:lnTo>
                  <a:pt x="91185" y="121285"/>
                </a:lnTo>
                <a:lnTo>
                  <a:pt x="98170" y="108331"/>
                </a:lnTo>
                <a:lnTo>
                  <a:pt x="100584" y="104013"/>
                </a:lnTo>
                <a:lnTo>
                  <a:pt x="105282" y="97410"/>
                </a:lnTo>
                <a:lnTo>
                  <a:pt x="109854" y="93091"/>
                </a:lnTo>
                <a:lnTo>
                  <a:pt x="112267" y="88773"/>
                </a:lnTo>
                <a:lnTo>
                  <a:pt x="116966" y="84456"/>
                </a:lnTo>
                <a:lnTo>
                  <a:pt x="121538" y="84456"/>
                </a:lnTo>
                <a:lnTo>
                  <a:pt x="135635" y="77978"/>
                </a:lnTo>
                <a:lnTo>
                  <a:pt x="149606" y="73660"/>
                </a:lnTo>
                <a:lnTo>
                  <a:pt x="161289" y="65025"/>
                </a:lnTo>
                <a:lnTo>
                  <a:pt x="168401" y="56262"/>
                </a:lnTo>
                <a:lnTo>
                  <a:pt x="177672" y="49785"/>
                </a:lnTo>
                <a:lnTo>
                  <a:pt x="182372" y="38990"/>
                </a:lnTo>
                <a:lnTo>
                  <a:pt x="187070" y="28194"/>
                </a:lnTo>
                <a:lnTo>
                  <a:pt x="187070" y="17272"/>
                </a:lnTo>
                <a:lnTo>
                  <a:pt x="189357" y="10795"/>
                </a:lnTo>
                <a:lnTo>
                  <a:pt x="189357" y="6478"/>
                </a:lnTo>
                <a:lnTo>
                  <a:pt x="187070" y="0"/>
                </a:lnTo>
                <a:lnTo>
                  <a:pt x="194056" y="0"/>
                </a:lnTo>
                <a:lnTo>
                  <a:pt x="196469" y="0"/>
                </a:lnTo>
                <a:lnTo>
                  <a:pt x="203454" y="0"/>
                </a:lnTo>
                <a:lnTo>
                  <a:pt x="210438" y="6478"/>
                </a:lnTo>
                <a:lnTo>
                  <a:pt x="224535" y="10795"/>
                </a:lnTo>
                <a:lnTo>
                  <a:pt x="236219" y="19431"/>
                </a:lnTo>
                <a:lnTo>
                  <a:pt x="243204" y="28194"/>
                </a:lnTo>
                <a:lnTo>
                  <a:pt x="247904" y="34672"/>
                </a:lnTo>
                <a:lnTo>
                  <a:pt x="257175" y="47625"/>
                </a:lnTo>
                <a:lnTo>
                  <a:pt x="264287" y="58420"/>
                </a:lnTo>
                <a:lnTo>
                  <a:pt x="266572" y="65025"/>
                </a:lnTo>
                <a:lnTo>
                  <a:pt x="268859" y="71501"/>
                </a:lnTo>
                <a:lnTo>
                  <a:pt x="299339" y="71501"/>
                </a:lnTo>
                <a:lnTo>
                  <a:pt x="306323" y="69343"/>
                </a:lnTo>
                <a:lnTo>
                  <a:pt x="308609" y="67184"/>
                </a:lnTo>
                <a:lnTo>
                  <a:pt x="313308" y="65025"/>
                </a:lnTo>
                <a:lnTo>
                  <a:pt x="318008" y="62866"/>
                </a:lnTo>
                <a:lnTo>
                  <a:pt x="322707" y="65025"/>
                </a:lnTo>
                <a:lnTo>
                  <a:pt x="327406" y="67184"/>
                </a:lnTo>
                <a:lnTo>
                  <a:pt x="332104" y="71501"/>
                </a:lnTo>
                <a:lnTo>
                  <a:pt x="334390" y="73660"/>
                </a:lnTo>
                <a:lnTo>
                  <a:pt x="334390" y="71501"/>
                </a:lnTo>
                <a:lnTo>
                  <a:pt x="339090" y="69343"/>
                </a:lnTo>
                <a:lnTo>
                  <a:pt x="341376" y="67184"/>
                </a:lnTo>
                <a:lnTo>
                  <a:pt x="343789" y="65025"/>
                </a:lnTo>
                <a:lnTo>
                  <a:pt x="353059" y="67184"/>
                </a:lnTo>
                <a:lnTo>
                  <a:pt x="360171" y="69343"/>
                </a:lnTo>
                <a:lnTo>
                  <a:pt x="374141" y="73660"/>
                </a:lnTo>
                <a:lnTo>
                  <a:pt x="371856" y="77978"/>
                </a:lnTo>
                <a:lnTo>
                  <a:pt x="369442" y="84456"/>
                </a:lnTo>
                <a:lnTo>
                  <a:pt x="362458" y="88773"/>
                </a:lnTo>
                <a:lnTo>
                  <a:pt x="360171" y="93091"/>
                </a:lnTo>
                <a:lnTo>
                  <a:pt x="355472" y="97410"/>
                </a:lnTo>
                <a:lnTo>
                  <a:pt x="353059" y="101854"/>
                </a:lnTo>
                <a:lnTo>
                  <a:pt x="353059" y="106172"/>
                </a:lnTo>
                <a:lnTo>
                  <a:pt x="353059" y="108331"/>
                </a:lnTo>
                <a:lnTo>
                  <a:pt x="355472" y="112650"/>
                </a:lnTo>
                <a:lnTo>
                  <a:pt x="362458" y="114809"/>
                </a:lnTo>
                <a:lnTo>
                  <a:pt x="369442" y="116968"/>
                </a:lnTo>
                <a:lnTo>
                  <a:pt x="381127" y="119126"/>
                </a:lnTo>
                <a:lnTo>
                  <a:pt x="378840" y="123444"/>
                </a:lnTo>
                <a:lnTo>
                  <a:pt x="376427" y="125603"/>
                </a:lnTo>
                <a:lnTo>
                  <a:pt x="369442" y="127763"/>
                </a:lnTo>
                <a:lnTo>
                  <a:pt x="357758" y="134240"/>
                </a:lnTo>
                <a:lnTo>
                  <a:pt x="343789" y="136398"/>
                </a:lnTo>
                <a:lnTo>
                  <a:pt x="318008" y="138685"/>
                </a:lnTo>
                <a:lnTo>
                  <a:pt x="308609" y="143003"/>
                </a:lnTo>
                <a:lnTo>
                  <a:pt x="299339" y="145162"/>
                </a:lnTo>
                <a:lnTo>
                  <a:pt x="294639" y="147320"/>
                </a:lnTo>
                <a:lnTo>
                  <a:pt x="289941" y="149479"/>
                </a:lnTo>
                <a:lnTo>
                  <a:pt x="287654" y="155956"/>
                </a:lnTo>
                <a:lnTo>
                  <a:pt x="282956" y="160275"/>
                </a:lnTo>
                <a:lnTo>
                  <a:pt x="280669" y="162434"/>
                </a:lnTo>
                <a:lnTo>
                  <a:pt x="278257" y="171069"/>
                </a:lnTo>
                <a:lnTo>
                  <a:pt x="278257" y="186310"/>
                </a:lnTo>
                <a:lnTo>
                  <a:pt x="275970" y="194945"/>
                </a:lnTo>
                <a:lnTo>
                  <a:pt x="271272" y="207900"/>
                </a:lnTo>
                <a:lnTo>
                  <a:pt x="268859" y="210059"/>
                </a:lnTo>
                <a:lnTo>
                  <a:pt x="264287" y="212218"/>
                </a:lnTo>
                <a:lnTo>
                  <a:pt x="257175" y="214376"/>
                </a:lnTo>
                <a:lnTo>
                  <a:pt x="254888" y="218822"/>
                </a:lnTo>
                <a:lnTo>
                  <a:pt x="247904" y="220981"/>
                </a:lnTo>
                <a:lnTo>
                  <a:pt x="247904" y="225298"/>
                </a:lnTo>
                <a:lnTo>
                  <a:pt x="247904" y="231775"/>
                </a:lnTo>
                <a:lnTo>
                  <a:pt x="247904" y="236094"/>
                </a:lnTo>
                <a:lnTo>
                  <a:pt x="247904" y="242570"/>
                </a:lnTo>
                <a:lnTo>
                  <a:pt x="250189" y="251206"/>
                </a:lnTo>
                <a:lnTo>
                  <a:pt x="257175" y="255525"/>
                </a:lnTo>
                <a:lnTo>
                  <a:pt x="264287" y="262128"/>
                </a:lnTo>
                <a:lnTo>
                  <a:pt x="271272" y="268606"/>
                </a:lnTo>
                <a:lnTo>
                  <a:pt x="278257" y="277241"/>
                </a:lnTo>
                <a:lnTo>
                  <a:pt x="278257" y="279400"/>
                </a:lnTo>
                <a:lnTo>
                  <a:pt x="278257" y="283719"/>
                </a:lnTo>
                <a:lnTo>
                  <a:pt x="280669" y="290195"/>
                </a:lnTo>
                <a:lnTo>
                  <a:pt x="280669" y="296800"/>
                </a:lnTo>
                <a:lnTo>
                  <a:pt x="289941" y="296800"/>
                </a:lnTo>
                <a:lnTo>
                  <a:pt x="296926" y="298959"/>
                </a:lnTo>
                <a:lnTo>
                  <a:pt x="301625" y="301118"/>
                </a:lnTo>
                <a:lnTo>
                  <a:pt x="308609" y="307594"/>
                </a:lnTo>
                <a:lnTo>
                  <a:pt x="320421" y="314072"/>
                </a:lnTo>
                <a:lnTo>
                  <a:pt x="327406" y="316231"/>
                </a:lnTo>
                <a:lnTo>
                  <a:pt x="332104" y="316231"/>
                </a:lnTo>
                <a:lnTo>
                  <a:pt x="339090" y="316231"/>
                </a:lnTo>
                <a:lnTo>
                  <a:pt x="341376" y="314072"/>
                </a:lnTo>
                <a:lnTo>
                  <a:pt x="343789" y="314072"/>
                </a:lnTo>
                <a:lnTo>
                  <a:pt x="346075" y="307594"/>
                </a:lnTo>
                <a:lnTo>
                  <a:pt x="350773" y="301118"/>
                </a:lnTo>
                <a:lnTo>
                  <a:pt x="369442" y="301118"/>
                </a:lnTo>
                <a:lnTo>
                  <a:pt x="364744" y="331344"/>
                </a:lnTo>
                <a:lnTo>
                  <a:pt x="369442" y="337947"/>
                </a:lnTo>
                <a:lnTo>
                  <a:pt x="369442" y="342266"/>
                </a:lnTo>
                <a:lnTo>
                  <a:pt x="369442" y="344425"/>
                </a:lnTo>
                <a:lnTo>
                  <a:pt x="371856" y="346584"/>
                </a:lnTo>
                <a:lnTo>
                  <a:pt x="376427" y="346584"/>
                </a:lnTo>
                <a:lnTo>
                  <a:pt x="383540" y="346584"/>
                </a:lnTo>
                <a:lnTo>
                  <a:pt x="385826" y="346584"/>
                </a:lnTo>
                <a:lnTo>
                  <a:pt x="395223" y="350901"/>
                </a:lnTo>
                <a:lnTo>
                  <a:pt x="402208" y="350901"/>
                </a:lnTo>
                <a:lnTo>
                  <a:pt x="423290" y="372491"/>
                </a:lnTo>
                <a:lnTo>
                  <a:pt x="427990" y="376937"/>
                </a:lnTo>
                <a:lnTo>
                  <a:pt x="432562" y="381254"/>
                </a:lnTo>
                <a:lnTo>
                  <a:pt x="434975" y="387731"/>
                </a:lnTo>
                <a:lnTo>
                  <a:pt x="434975" y="396368"/>
                </a:lnTo>
                <a:lnTo>
                  <a:pt x="434975" y="409322"/>
                </a:lnTo>
                <a:lnTo>
                  <a:pt x="432562" y="424562"/>
                </a:lnTo>
                <a:lnTo>
                  <a:pt x="430276" y="437516"/>
                </a:lnTo>
                <a:lnTo>
                  <a:pt x="430276" y="452628"/>
                </a:lnTo>
                <a:lnTo>
                  <a:pt x="427990" y="463550"/>
                </a:lnTo>
                <a:lnTo>
                  <a:pt x="425577" y="465710"/>
                </a:lnTo>
                <a:lnTo>
                  <a:pt x="425577" y="467869"/>
                </a:lnTo>
                <a:lnTo>
                  <a:pt x="423290" y="472187"/>
                </a:lnTo>
                <a:lnTo>
                  <a:pt x="423290" y="474345"/>
                </a:lnTo>
                <a:lnTo>
                  <a:pt x="423290" y="485141"/>
                </a:lnTo>
                <a:lnTo>
                  <a:pt x="423290" y="498222"/>
                </a:lnTo>
                <a:lnTo>
                  <a:pt x="423290" y="502540"/>
                </a:lnTo>
                <a:lnTo>
                  <a:pt x="423290" y="509016"/>
                </a:lnTo>
                <a:lnTo>
                  <a:pt x="423290" y="513335"/>
                </a:lnTo>
                <a:lnTo>
                  <a:pt x="425577" y="515494"/>
                </a:lnTo>
                <a:lnTo>
                  <a:pt x="432562" y="519812"/>
                </a:lnTo>
                <a:lnTo>
                  <a:pt x="439673" y="521970"/>
                </a:lnTo>
                <a:lnTo>
                  <a:pt x="430276" y="530606"/>
                </a:lnTo>
                <a:lnTo>
                  <a:pt x="425577" y="539369"/>
                </a:lnTo>
                <a:lnTo>
                  <a:pt x="423290" y="545847"/>
                </a:lnTo>
                <a:lnTo>
                  <a:pt x="423290" y="554482"/>
                </a:lnTo>
                <a:lnTo>
                  <a:pt x="423290" y="560960"/>
                </a:lnTo>
                <a:lnTo>
                  <a:pt x="420877" y="567437"/>
                </a:lnTo>
                <a:lnTo>
                  <a:pt x="416178" y="571881"/>
                </a:lnTo>
                <a:lnTo>
                  <a:pt x="413892" y="574041"/>
                </a:lnTo>
                <a:lnTo>
                  <a:pt x="409194" y="576200"/>
                </a:lnTo>
                <a:lnTo>
                  <a:pt x="406908" y="576200"/>
                </a:lnTo>
                <a:lnTo>
                  <a:pt x="399922" y="580518"/>
                </a:lnTo>
                <a:lnTo>
                  <a:pt x="392810" y="580518"/>
                </a:lnTo>
                <a:lnTo>
                  <a:pt x="385826" y="582676"/>
                </a:lnTo>
                <a:lnTo>
                  <a:pt x="392810" y="58915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6" name="Freeform 746"/>
          <p:cNvSpPr/>
          <p:nvPr/>
        </p:nvSpPr>
        <p:spPr>
          <a:xfrm>
            <a:off x="2951988" y="4335780"/>
            <a:ext cx="439673" cy="589153"/>
          </a:xfrm>
          <a:custGeom>
            <a:avLst/>
            <a:gdLst/>
            <a:ahLst/>
            <a:cxnLst/>
            <a:rect l="0" t="0" r="0" b="0"/>
            <a:pathLst>
              <a:path w="439673" h="589153">
                <a:moveTo>
                  <a:pt x="392810" y="589153"/>
                </a:moveTo>
                <a:lnTo>
                  <a:pt x="385826" y="580518"/>
                </a:lnTo>
                <a:lnTo>
                  <a:pt x="381127" y="571881"/>
                </a:lnTo>
                <a:lnTo>
                  <a:pt x="362458" y="556641"/>
                </a:lnTo>
                <a:lnTo>
                  <a:pt x="343789" y="543688"/>
                </a:lnTo>
                <a:lnTo>
                  <a:pt x="322707" y="530606"/>
                </a:lnTo>
                <a:lnTo>
                  <a:pt x="306323" y="519812"/>
                </a:lnTo>
                <a:lnTo>
                  <a:pt x="287654" y="511175"/>
                </a:lnTo>
                <a:lnTo>
                  <a:pt x="245491" y="493903"/>
                </a:lnTo>
                <a:lnTo>
                  <a:pt x="226822" y="485141"/>
                </a:lnTo>
                <a:lnTo>
                  <a:pt x="208153" y="474345"/>
                </a:lnTo>
                <a:lnTo>
                  <a:pt x="198754" y="465710"/>
                </a:lnTo>
                <a:lnTo>
                  <a:pt x="194056" y="461391"/>
                </a:lnTo>
                <a:lnTo>
                  <a:pt x="189357" y="452628"/>
                </a:lnTo>
                <a:lnTo>
                  <a:pt x="184785" y="443993"/>
                </a:lnTo>
                <a:lnTo>
                  <a:pt x="177672" y="424562"/>
                </a:lnTo>
                <a:lnTo>
                  <a:pt x="168401" y="407163"/>
                </a:lnTo>
                <a:lnTo>
                  <a:pt x="159004" y="389891"/>
                </a:lnTo>
                <a:lnTo>
                  <a:pt x="147319" y="372491"/>
                </a:lnTo>
                <a:lnTo>
                  <a:pt x="126238" y="340106"/>
                </a:lnTo>
                <a:lnTo>
                  <a:pt x="116966" y="322707"/>
                </a:lnTo>
                <a:lnTo>
                  <a:pt x="109854" y="307594"/>
                </a:lnTo>
                <a:lnTo>
                  <a:pt x="102869" y="290195"/>
                </a:lnTo>
                <a:lnTo>
                  <a:pt x="95885" y="279400"/>
                </a:lnTo>
                <a:lnTo>
                  <a:pt x="79501" y="253366"/>
                </a:lnTo>
                <a:lnTo>
                  <a:pt x="63119" y="231775"/>
                </a:lnTo>
                <a:lnTo>
                  <a:pt x="51435" y="207900"/>
                </a:lnTo>
                <a:lnTo>
                  <a:pt x="44450" y="201422"/>
                </a:lnTo>
                <a:lnTo>
                  <a:pt x="37464" y="197104"/>
                </a:lnTo>
                <a:lnTo>
                  <a:pt x="28066" y="192787"/>
                </a:lnTo>
                <a:lnTo>
                  <a:pt x="21082" y="192787"/>
                </a:lnTo>
                <a:lnTo>
                  <a:pt x="11684" y="186310"/>
                </a:lnTo>
                <a:lnTo>
                  <a:pt x="6985" y="186310"/>
                </a:lnTo>
                <a:lnTo>
                  <a:pt x="2285" y="184150"/>
                </a:lnTo>
                <a:lnTo>
                  <a:pt x="0" y="179832"/>
                </a:lnTo>
                <a:lnTo>
                  <a:pt x="0" y="177673"/>
                </a:lnTo>
                <a:lnTo>
                  <a:pt x="0" y="173228"/>
                </a:lnTo>
                <a:lnTo>
                  <a:pt x="0" y="145162"/>
                </a:lnTo>
                <a:lnTo>
                  <a:pt x="0" y="125603"/>
                </a:lnTo>
                <a:lnTo>
                  <a:pt x="0" y="114809"/>
                </a:lnTo>
                <a:lnTo>
                  <a:pt x="0" y="112650"/>
                </a:lnTo>
                <a:lnTo>
                  <a:pt x="2285" y="106172"/>
                </a:lnTo>
                <a:lnTo>
                  <a:pt x="6985" y="106172"/>
                </a:lnTo>
                <a:lnTo>
                  <a:pt x="13969" y="99695"/>
                </a:lnTo>
                <a:lnTo>
                  <a:pt x="21082" y="95250"/>
                </a:lnTo>
                <a:lnTo>
                  <a:pt x="28066" y="90932"/>
                </a:lnTo>
                <a:lnTo>
                  <a:pt x="25781" y="97410"/>
                </a:lnTo>
                <a:lnTo>
                  <a:pt x="25781" y="99695"/>
                </a:lnTo>
                <a:lnTo>
                  <a:pt x="28066" y="104013"/>
                </a:lnTo>
                <a:lnTo>
                  <a:pt x="28066" y="114809"/>
                </a:lnTo>
                <a:lnTo>
                  <a:pt x="28066" y="116968"/>
                </a:lnTo>
                <a:lnTo>
                  <a:pt x="28066" y="121285"/>
                </a:lnTo>
                <a:lnTo>
                  <a:pt x="25781" y="125603"/>
                </a:lnTo>
                <a:lnTo>
                  <a:pt x="21082" y="127763"/>
                </a:lnTo>
                <a:lnTo>
                  <a:pt x="28066" y="134240"/>
                </a:lnTo>
                <a:lnTo>
                  <a:pt x="44450" y="138685"/>
                </a:lnTo>
                <a:lnTo>
                  <a:pt x="58419" y="147320"/>
                </a:lnTo>
                <a:lnTo>
                  <a:pt x="67817" y="149479"/>
                </a:lnTo>
                <a:lnTo>
                  <a:pt x="72516" y="149479"/>
                </a:lnTo>
                <a:lnTo>
                  <a:pt x="77216" y="147320"/>
                </a:lnTo>
                <a:lnTo>
                  <a:pt x="81788" y="143003"/>
                </a:lnTo>
                <a:lnTo>
                  <a:pt x="84201" y="136398"/>
                </a:lnTo>
                <a:lnTo>
                  <a:pt x="88900" y="132081"/>
                </a:lnTo>
                <a:lnTo>
                  <a:pt x="91185" y="121285"/>
                </a:lnTo>
                <a:lnTo>
                  <a:pt x="98170" y="108331"/>
                </a:lnTo>
                <a:lnTo>
                  <a:pt x="100584" y="104013"/>
                </a:lnTo>
                <a:lnTo>
                  <a:pt x="105282" y="97410"/>
                </a:lnTo>
                <a:lnTo>
                  <a:pt x="109854" y="93091"/>
                </a:lnTo>
                <a:lnTo>
                  <a:pt x="112267" y="88773"/>
                </a:lnTo>
                <a:lnTo>
                  <a:pt x="116966" y="84456"/>
                </a:lnTo>
                <a:lnTo>
                  <a:pt x="121538" y="84456"/>
                </a:lnTo>
                <a:lnTo>
                  <a:pt x="135635" y="77978"/>
                </a:lnTo>
                <a:lnTo>
                  <a:pt x="149606" y="73660"/>
                </a:lnTo>
                <a:lnTo>
                  <a:pt x="161289" y="65025"/>
                </a:lnTo>
                <a:lnTo>
                  <a:pt x="168401" y="56262"/>
                </a:lnTo>
                <a:lnTo>
                  <a:pt x="177672" y="49785"/>
                </a:lnTo>
                <a:lnTo>
                  <a:pt x="182372" y="38990"/>
                </a:lnTo>
                <a:lnTo>
                  <a:pt x="187070" y="28194"/>
                </a:lnTo>
                <a:lnTo>
                  <a:pt x="187070" y="17272"/>
                </a:lnTo>
                <a:lnTo>
                  <a:pt x="189357" y="10795"/>
                </a:lnTo>
                <a:lnTo>
                  <a:pt x="189357" y="6478"/>
                </a:lnTo>
                <a:lnTo>
                  <a:pt x="187070" y="0"/>
                </a:lnTo>
                <a:lnTo>
                  <a:pt x="194056" y="0"/>
                </a:lnTo>
                <a:lnTo>
                  <a:pt x="196469" y="0"/>
                </a:lnTo>
                <a:lnTo>
                  <a:pt x="203454" y="0"/>
                </a:lnTo>
                <a:lnTo>
                  <a:pt x="210438" y="6478"/>
                </a:lnTo>
                <a:lnTo>
                  <a:pt x="224535" y="10795"/>
                </a:lnTo>
                <a:lnTo>
                  <a:pt x="236219" y="19431"/>
                </a:lnTo>
                <a:lnTo>
                  <a:pt x="243204" y="28194"/>
                </a:lnTo>
                <a:lnTo>
                  <a:pt x="247904" y="34672"/>
                </a:lnTo>
                <a:lnTo>
                  <a:pt x="257175" y="47625"/>
                </a:lnTo>
                <a:lnTo>
                  <a:pt x="264287" y="58420"/>
                </a:lnTo>
                <a:lnTo>
                  <a:pt x="266572" y="65025"/>
                </a:lnTo>
                <a:lnTo>
                  <a:pt x="268859" y="71501"/>
                </a:lnTo>
                <a:lnTo>
                  <a:pt x="299339" y="71501"/>
                </a:lnTo>
                <a:lnTo>
                  <a:pt x="306323" y="69343"/>
                </a:lnTo>
                <a:lnTo>
                  <a:pt x="308609" y="67184"/>
                </a:lnTo>
                <a:lnTo>
                  <a:pt x="313308" y="65025"/>
                </a:lnTo>
                <a:lnTo>
                  <a:pt x="318008" y="62866"/>
                </a:lnTo>
                <a:lnTo>
                  <a:pt x="322707" y="65025"/>
                </a:lnTo>
                <a:lnTo>
                  <a:pt x="327406" y="67184"/>
                </a:lnTo>
                <a:lnTo>
                  <a:pt x="332104" y="71501"/>
                </a:lnTo>
                <a:lnTo>
                  <a:pt x="334390" y="73660"/>
                </a:lnTo>
                <a:lnTo>
                  <a:pt x="334390" y="71501"/>
                </a:lnTo>
                <a:lnTo>
                  <a:pt x="339090" y="69343"/>
                </a:lnTo>
                <a:lnTo>
                  <a:pt x="341376" y="67184"/>
                </a:lnTo>
                <a:lnTo>
                  <a:pt x="343789" y="65025"/>
                </a:lnTo>
                <a:lnTo>
                  <a:pt x="353059" y="67184"/>
                </a:lnTo>
                <a:lnTo>
                  <a:pt x="360171" y="69343"/>
                </a:lnTo>
                <a:lnTo>
                  <a:pt x="374141" y="73660"/>
                </a:lnTo>
                <a:lnTo>
                  <a:pt x="371856" y="77978"/>
                </a:lnTo>
                <a:lnTo>
                  <a:pt x="369442" y="84456"/>
                </a:lnTo>
                <a:lnTo>
                  <a:pt x="362458" y="88773"/>
                </a:lnTo>
                <a:lnTo>
                  <a:pt x="360171" y="93091"/>
                </a:lnTo>
                <a:lnTo>
                  <a:pt x="355472" y="97410"/>
                </a:lnTo>
                <a:lnTo>
                  <a:pt x="353059" y="101854"/>
                </a:lnTo>
                <a:lnTo>
                  <a:pt x="353059" y="106172"/>
                </a:lnTo>
                <a:lnTo>
                  <a:pt x="353059" y="108331"/>
                </a:lnTo>
                <a:lnTo>
                  <a:pt x="355472" y="112650"/>
                </a:lnTo>
                <a:lnTo>
                  <a:pt x="362458" y="114809"/>
                </a:lnTo>
                <a:lnTo>
                  <a:pt x="369442" y="116968"/>
                </a:lnTo>
                <a:lnTo>
                  <a:pt x="381127" y="119126"/>
                </a:lnTo>
                <a:lnTo>
                  <a:pt x="378840" y="123444"/>
                </a:lnTo>
                <a:lnTo>
                  <a:pt x="376427" y="125603"/>
                </a:lnTo>
                <a:lnTo>
                  <a:pt x="369442" y="127763"/>
                </a:lnTo>
                <a:lnTo>
                  <a:pt x="357758" y="134240"/>
                </a:lnTo>
                <a:lnTo>
                  <a:pt x="343789" y="136398"/>
                </a:lnTo>
                <a:lnTo>
                  <a:pt x="318008" y="138685"/>
                </a:lnTo>
                <a:lnTo>
                  <a:pt x="308609" y="143003"/>
                </a:lnTo>
                <a:lnTo>
                  <a:pt x="299339" y="145162"/>
                </a:lnTo>
                <a:lnTo>
                  <a:pt x="294639" y="147320"/>
                </a:lnTo>
                <a:lnTo>
                  <a:pt x="289941" y="149479"/>
                </a:lnTo>
                <a:lnTo>
                  <a:pt x="287654" y="155956"/>
                </a:lnTo>
                <a:lnTo>
                  <a:pt x="282956" y="160275"/>
                </a:lnTo>
                <a:lnTo>
                  <a:pt x="280669" y="162434"/>
                </a:lnTo>
                <a:lnTo>
                  <a:pt x="278257" y="171069"/>
                </a:lnTo>
                <a:lnTo>
                  <a:pt x="278257" y="186310"/>
                </a:lnTo>
                <a:lnTo>
                  <a:pt x="275970" y="194945"/>
                </a:lnTo>
                <a:lnTo>
                  <a:pt x="271272" y="207900"/>
                </a:lnTo>
                <a:lnTo>
                  <a:pt x="268859" y="210059"/>
                </a:lnTo>
                <a:lnTo>
                  <a:pt x="264287" y="212218"/>
                </a:lnTo>
                <a:lnTo>
                  <a:pt x="257175" y="214376"/>
                </a:lnTo>
                <a:lnTo>
                  <a:pt x="254888" y="218822"/>
                </a:lnTo>
                <a:lnTo>
                  <a:pt x="247904" y="220981"/>
                </a:lnTo>
                <a:lnTo>
                  <a:pt x="247904" y="225298"/>
                </a:lnTo>
                <a:lnTo>
                  <a:pt x="247904" y="231775"/>
                </a:lnTo>
                <a:lnTo>
                  <a:pt x="247904" y="236094"/>
                </a:lnTo>
                <a:lnTo>
                  <a:pt x="247904" y="242570"/>
                </a:lnTo>
                <a:lnTo>
                  <a:pt x="250189" y="251206"/>
                </a:lnTo>
                <a:lnTo>
                  <a:pt x="257175" y="255525"/>
                </a:lnTo>
                <a:lnTo>
                  <a:pt x="264287" y="262128"/>
                </a:lnTo>
                <a:lnTo>
                  <a:pt x="271272" y="268606"/>
                </a:lnTo>
                <a:lnTo>
                  <a:pt x="278257" y="277241"/>
                </a:lnTo>
                <a:lnTo>
                  <a:pt x="278257" y="279400"/>
                </a:lnTo>
                <a:lnTo>
                  <a:pt x="278257" y="283719"/>
                </a:lnTo>
                <a:lnTo>
                  <a:pt x="280669" y="290195"/>
                </a:lnTo>
                <a:lnTo>
                  <a:pt x="280669" y="296800"/>
                </a:lnTo>
                <a:lnTo>
                  <a:pt x="289941" y="296800"/>
                </a:lnTo>
                <a:lnTo>
                  <a:pt x="296926" y="298959"/>
                </a:lnTo>
                <a:lnTo>
                  <a:pt x="301625" y="301118"/>
                </a:lnTo>
                <a:lnTo>
                  <a:pt x="308609" y="307594"/>
                </a:lnTo>
                <a:lnTo>
                  <a:pt x="320421" y="314072"/>
                </a:lnTo>
                <a:lnTo>
                  <a:pt x="327406" y="316231"/>
                </a:lnTo>
                <a:lnTo>
                  <a:pt x="332104" y="316231"/>
                </a:lnTo>
                <a:lnTo>
                  <a:pt x="339090" y="316231"/>
                </a:lnTo>
                <a:lnTo>
                  <a:pt x="341376" y="314072"/>
                </a:lnTo>
                <a:lnTo>
                  <a:pt x="343789" y="314072"/>
                </a:lnTo>
                <a:lnTo>
                  <a:pt x="346075" y="307594"/>
                </a:lnTo>
                <a:lnTo>
                  <a:pt x="350773" y="301118"/>
                </a:lnTo>
                <a:lnTo>
                  <a:pt x="369442" y="301118"/>
                </a:lnTo>
                <a:lnTo>
                  <a:pt x="364744" y="331344"/>
                </a:lnTo>
                <a:lnTo>
                  <a:pt x="369442" y="337947"/>
                </a:lnTo>
                <a:lnTo>
                  <a:pt x="369442" y="342266"/>
                </a:lnTo>
                <a:lnTo>
                  <a:pt x="369442" y="344425"/>
                </a:lnTo>
                <a:lnTo>
                  <a:pt x="371856" y="346584"/>
                </a:lnTo>
                <a:lnTo>
                  <a:pt x="376427" y="346584"/>
                </a:lnTo>
                <a:lnTo>
                  <a:pt x="383540" y="346584"/>
                </a:lnTo>
                <a:lnTo>
                  <a:pt x="385826" y="346584"/>
                </a:lnTo>
                <a:lnTo>
                  <a:pt x="395223" y="350901"/>
                </a:lnTo>
                <a:lnTo>
                  <a:pt x="402208" y="350901"/>
                </a:lnTo>
                <a:lnTo>
                  <a:pt x="423290" y="372491"/>
                </a:lnTo>
                <a:lnTo>
                  <a:pt x="427990" y="376937"/>
                </a:lnTo>
                <a:lnTo>
                  <a:pt x="432562" y="381254"/>
                </a:lnTo>
                <a:lnTo>
                  <a:pt x="434975" y="387731"/>
                </a:lnTo>
                <a:lnTo>
                  <a:pt x="434975" y="396368"/>
                </a:lnTo>
                <a:lnTo>
                  <a:pt x="434975" y="409322"/>
                </a:lnTo>
                <a:lnTo>
                  <a:pt x="432562" y="424562"/>
                </a:lnTo>
                <a:lnTo>
                  <a:pt x="430276" y="437516"/>
                </a:lnTo>
                <a:lnTo>
                  <a:pt x="430276" y="452628"/>
                </a:lnTo>
                <a:lnTo>
                  <a:pt x="427990" y="463550"/>
                </a:lnTo>
                <a:lnTo>
                  <a:pt x="425577" y="465710"/>
                </a:lnTo>
                <a:lnTo>
                  <a:pt x="425577" y="467869"/>
                </a:lnTo>
                <a:lnTo>
                  <a:pt x="423290" y="472187"/>
                </a:lnTo>
                <a:lnTo>
                  <a:pt x="423290" y="474345"/>
                </a:lnTo>
                <a:lnTo>
                  <a:pt x="423290" y="485141"/>
                </a:lnTo>
                <a:lnTo>
                  <a:pt x="423290" y="498222"/>
                </a:lnTo>
                <a:lnTo>
                  <a:pt x="423290" y="502540"/>
                </a:lnTo>
                <a:lnTo>
                  <a:pt x="423290" y="509016"/>
                </a:lnTo>
                <a:lnTo>
                  <a:pt x="423290" y="513335"/>
                </a:lnTo>
                <a:lnTo>
                  <a:pt x="425577" y="515494"/>
                </a:lnTo>
                <a:lnTo>
                  <a:pt x="432562" y="519812"/>
                </a:lnTo>
                <a:lnTo>
                  <a:pt x="439673" y="521970"/>
                </a:lnTo>
                <a:lnTo>
                  <a:pt x="430276" y="530606"/>
                </a:lnTo>
                <a:lnTo>
                  <a:pt x="425577" y="539369"/>
                </a:lnTo>
                <a:lnTo>
                  <a:pt x="423290" y="545847"/>
                </a:lnTo>
                <a:lnTo>
                  <a:pt x="423290" y="554482"/>
                </a:lnTo>
                <a:lnTo>
                  <a:pt x="423290" y="560960"/>
                </a:lnTo>
                <a:lnTo>
                  <a:pt x="420877" y="567437"/>
                </a:lnTo>
                <a:lnTo>
                  <a:pt x="416178" y="571881"/>
                </a:lnTo>
                <a:lnTo>
                  <a:pt x="413892" y="574041"/>
                </a:lnTo>
                <a:lnTo>
                  <a:pt x="409194" y="576200"/>
                </a:lnTo>
                <a:lnTo>
                  <a:pt x="406908" y="576200"/>
                </a:lnTo>
                <a:lnTo>
                  <a:pt x="399922" y="580518"/>
                </a:lnTo>
                <a:lnTo>
                  <a:pt x="392810" y="580518"/>
                </a:lnTo>
                <a:lnTo>
                  <a:pt x="385826" y="582676"/>
                </a:lnTo>
                <a:lnTo>
                  <a:pt x="392810" y="58915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7" name="Freeform 747"/>
          <p:cNvSpPr/>
          <p:nvPr/>
        </p:nvSpPr>
        <p:spPr>
          <a:xfrm>
            <a:off x="3349752" y="4643628"/>
            <a:ext cx="425957" cy="423037"/>
          </a:xfrm>
          <a:custGeom>
            <a:avLst/>
            <a:gdLst/>
            <a:ahLst/>
            <a:cxnLst/>
            <a:rect l="0" t="0" r="0" b="0"/>
            <a:pathLst>
              <a:path w="425957" h="423037">
                <a:moveTo>
                  <a:pt x="0" y="36830"/>
                </a:moveTo>
                <a:lnTo>
                  <a:pt x="9398" y="47752"/>
                </a:lnTo>
                <a:lnTo>
                  <a:pt x="16382" y="52071"/>
                </a:lnTo>
                <a:lnTo>
                  <a:pt x="23368" y="58547"/>
                </a:lnTo>
                <a:lnTo>
                  <a:pt x="30480" y="67311"/>
                </a:lnTo>
                <a:lnTo>
                  <a:pt x="35051" y="71628"/>
                </a:lnTo>
                <a:lnTo>
                  <a:pt x="37464" y="78105"/>
                </a:lnTo>
                <a:lnTo>
                  <a:pt x="37464" y="86742"/>
                </a:lnTo>
                <a:lnTo>
                  <a:pt x="37464" y="99822"/>
                </a:lnTo>
                <a:lnTo>
                  <a:pt x="37464" y="114936"/>
                </a:lnTo>
                <a:lnTo>
                  <a:pt x="35051" y="130175"/>
                </a:lnTo>
                <a:lnTo>
                  <a:pt x="35051" y="145289"/>
                </a:lnTo>
                <a:lnTo>
                  <a:pt x="30480" y="154052"/>
                </a:lnTo>
                <a:lnTo>
                  <a:pt x="30480" y="158370"/>
                </a:lnTo>
                <a:lnTo>
                  <a:pt x="28067" y="162687"/>
                </a:lnTo>
                <a:lnTo>
                  <a:pt x="25781" y="167005"/>
                </a:lnTo>
                <a:lnTo>
                  <a:pt x="25781" y="175768"/>
                </a:lnTo>
                <a:lnTo>
                  <a:pt x="25781" y="188722"/>
                </a:lnTo>
                <a:lnTo>
                  <a:pt x="25781" y="195199"/>
                </a:lnTo>
                <a:lnTo>
                  <a:pt x="25781" y="199645"/>
                </a:lnTo>
                <a:lnTo>
                  <a:pt x="28067" y="203962"/>
                </a:lnTo>
                <a:lnTo>
                  <a:pt x="30480" y="208280"/>
                </a:lnTo>
                <a:lnTo>
                  <a:pt x="37464" y="210440"/>
                </a:lnTo>
                <a:lnTo>
                  <a:pt x="42163" y="212599"/>
                </a:lnTo>
                <a:lnTo>
                  <a:pt x="35051" y="223393"/>
                </a:lnTo>
                <a:lnTo>
                  <a:pt x="30480" y="227839"/>
                </a:lnTo>
                <a:lnTo>
                  <a:pt x="30480" y="234315"/>
                </a:lnTo>
                <a:lnTo>
                  <a:pt x="28067" y="245111"/>
                </a:lnTo>
                <a:lnTo>
                  <a:pt x="28067" y="256033"/>
                </a:lnTo>
                <a:lnTo>
                  <a:pt x="37464" y="266827"/>
                </a:lnTo>
                <a:lnTo>
                  <a:pt x="44450" y="275464"/>
                </a:lnTo>
                <a:lnTo>
                  <a:pt x="49149" y="282068"/>
                </a:lnTo>
                <a:lnTo>
                  <a:pt x="51434" y="284227"/>
                </a:lnTo>
                <a:lnTo>
                  <a:pt x="53848" y="290703"/>
                </a:lnTo>
                <a:lnTo>
                  <a:pt x="53848" y="295021"/>
                </a:lnTo>
                <a:lnTo>
                  <a:pt x="58546" y="316739"/>
                </a:lnTo>
                <a:lnTo>
                  <a:pt x="60832" y="331852"/>
                </a:lnTo>
                <a:lnTo>
                  <a:pt x="60832" y="349250"/>
                </a:lnTo>
                <a:lnTo>
                  <a:pt x="63245" y="351409"/>
                </a:lnTo>
                <a:lnTo>
                  <a:pt x="67818" y="353568"/>
                </a:lnTo>
                <a:lnTo>
                  <a:pt x="72517" y="357887"/>
                </a:lnTo>
                <a:lnTo>
                  <a:pt x="79501" y="362331"/>
                </a:lnTo>
                <a:lnTo>
                  <a:pt x="81914" y="364490"/>
                </a:lnTo>
                <a:lnTo>
                  <a:pt x="84201" y="364490"/>
                </a:lnTo>
                <a:lnTo>
                  <a:pt x="84201" y="368808"/>
                </a:lnTo>
                <a:lnTo>
                  <a:pt x="88900" y="381762"/>
                </a:lnTo>
                <a:lnTo>
                  <a:pt x="91313" y="399162"/>
                </a:lnTo>
                <a:lnTo>
                  <a:pt x="98298" y="407797"/>
                </a:lnTo>
                <a:lnTo>
                  <a:pt x="100583" y="416561"/>
                </a:lnTo>
                <a:lnTo>
                  <a:pt x="105282" y="420878"/>
                </a:lnTo>
                <a:lnTo>
                  <a:pt x="109982" y="423037"/>
                </a:lnTo>
                <a:lnTo>
                  <a:pt x="114681" y="423037"/>
                </a:lnTo>
                <a:lnTo>
                  <a:pt x="119380" y="423037"/>
                </a:lnTo>
                <a:lnTo>
                  <a:pt x="124078" y="420878"/>
                </a:lnTo>
                <a:lnTo>
                  <a:pt x="131063" y="416561"/>
                </a:lnTo>
                <a:lnTo>
                  <a:pt x="133350" y="409956"/>
                </a:lnTo>
                <a:lnTo>
                  <a:pt x="145033" y="399162"/>
                </a:lnTo>
                <a:lnTo>
                  <a:pt x="154432" y="388367"/>
                </a:lnTo>
                <a:lnTo>
                  <a:pt x="161417" y="392684"/>
                </a:lnTo>
                <a:lnTo>
                  <a:pt x="168528" y="399162"/>
                </a:lnTo>
                <a:lnTo>
                  <a:pt x="184912" y="401321"/>
                </a:lnTo>
                <a:lnTo>
                  <a:pt x="201294" y="407797"/>
                </a:lnTo>
                <a:lnTo>
                  <a:pt x="208280" y="414402"/>
                </a:lnTo>
                <a:lnTo>
                  <a:pt x="215264" y="416561"/>
                </a:lnTo>
                <a:lnTo>
                  <a:pt x="217677" y="420878"/>
                </a:lnTo>
                <a:lnTo>
                  <a:pt x="219963" y="416561"/>
                </a:lnTo>
                <a:lnTo>
                  <a:pt x="222250" y="412243"/>
                </a:lnTo>
                <a:lnTo>
                  <a:pt x="224663" y="407797"/>
                </a:lnTo>
                <a:lnTo>
                  <a:pt x="229362" y="407797"/>
                </a:lnTo>
                <a:lnTo>
                  <a:pt x="238632" y="403480"/>
                </a:lnTo>
                <a:lnTo>
                  <a:pt x="245744" y="401321"/>
                </a:lnTo>
                <a:lnTo>
                  <a:pt x="257428" y="401321"/>
                </a:lnTo>
                <a:lnTo>
                  <a:pt x="271399" y="401321"/>
                </a:lnTo>
                <a:lnTo>
                  <a:pt x="276098" y="381762"/>
                </a:lnTo>
                <a:lnTo>
                  <a:pt x="278511" y="362331"/>
                </a:lnTo>
                <a:lnTo>
                  <a:pt x="278511" y="344933"/>
                </a:lnTo>
                <a:lnTo>
                  <a:pt x="283209" y="338455"/>
                </a:lnTo>
                <a:lnTo>
                  <a:pt x="285495" y="331852"/>
                </a:lnTo>
                <a:lnTo>
                  <a:pt x="292481" y="325374"/>
                </a:lnTo>
                <a:lnTo>
                  <a:pt x="297180" y="318897"/>
                </a:lnTo>
                <a:lnTo>
                  <a:pt x="301878" y="314580"/>
                </a:lnTo>
                <a:lnTo>
                  <a:pt x="308863" y="312421"/>
                </a:lnTo>
                <a:lnTo>
                  <a:pt x="318262" y="305943"/>
                </a:lnTo>
                <a:lnTo>
                  <a:pt x="329945" y="305943"/>
                </a:lnTo>
                <a:lnTo>
                  <a:pt x="339344" y="305943"/>
                </a:lnTo>
                <a:lnTo>
                  <a:pt x="353313" y="303658"/>
                </a:lnTo>
                <a:lnTo>
                  <a:pt x="369696" y="305943"/>
                </a:lnTo>
                <a:lnTo>
                  <a:pt x="376808" y="305943"/>
                </a:lnTo>
                <a:lnTo>
                  <a:pt x="386080" y="305943"/>
                </a:lnTo>
                <a:lnTo>
                  <a:pt x="400176" y="312421"/>
                </a:lnTo>
                <a:lnTo>
                  <a:pt x="411861" y="316739"/>
                </a:lnTo>
                <a:lnTo>
                  <a:pt x="411861" y="312421"/>
                </a:lnTo>
                <a:lnTo>
                  <a:pt x="414146" y="305943"/>
                </a:lnTo>
                <a:lnTo>
                  <a:pt x="416559" y="297180"/>
                </a:lnTo>
                <a:lnTo>
                  <a:pt x="423544" y="286386"/>
                </a:lnTo>
                <a:lnTo>
                  <a:pt x="425957" y="282068"/>
                </a:lnTo>
                <a:lnTo>
                  <a:pt x="425957" y="275464"/>
                </a:lnTo>
                <a:lnTo>
                  <a:pt x="425957" y="268987"/>
                </a:lnTo>
                <a:lnTo>
                  <a:pt x="423544" y="262509"/>
                </a:lnTo>
                <a:lnTo>
                  <a:pt x="421258" y="258192"/>
                </a:lnTo>
                <a:lnTo>
                  <a:pt x="416559" y="253874"/>
                </a:lnTo>
                <a:lnTo>
                  <a:pt x="411861" y="247270"/>
                </a:lnTo>
                <a:lnTo>
                  <a:pt x="404876" y="242952"/>
                </a:lnTo>
                <a:lnTo>
                  <a:pt x="400176" y="236474"/>
                </a:lnTo>
                <a:lnTo>
                  <a:pt x="393192" y="234315"/>
                </a:lnTo>
                <a:lnTo>
                  <a:pt x="393192" y="232156"/>
                </a:lnTo>
                <a:lnTo>
                  <a:pt x="393192" y="225552"/>
                </a:lnTo>
                <a:lnTo>
                  <a:pt x="390778" y="223393"/>
                </a:lnTo>
                <a:lnTo>
                  <a:pt x="393192" y="212599"/>
                </a:lnTo>
                <a:lnTo>
                  <a:pt x="362712" y="208280"/>
                </a:lnTo>
                <a:lnTo>
                  <a:pt x="353313" y="203962"/>
                </a:lnTo>
                <a:lnTo>
                  <a:pt x="344043" y="203962"/>
                </a:lnTo>
                <a:lnTo>
                  <a:pt x="334644" y="195199"/>
                </a:lnTo>
                <a:lnTo>
                  <a:pt x="332358" y="188722"/>
                </a:lnTo>
                <a:lnTo>
                  <a:pt x="329945" y="184405"/>
                </a:lnTo>
                <a:lnTo>
                  <a:pt x="329945" y="180087"/>
                </a:lnTo>
                <a:lnTo>
                  <a:pt x="327659" y="167005"/>
                </a:lnTo>
                <a:lnTo>
                  <a:pt x="322961" y="162687"/>
                </a:lnTo>
                <a:lnTo>
                  <a:pt x="322961" y="158370"/>
                </a:lnTo>
                <a:lnTo>
                  <a:pt x="320548" y="158370"/>
                </a:lnTo>
                <a:lnTo>
                  <a:pt x="320548" y="149733"/>
                </a:lnTo>
                <a:lnTo>
                  <a:pt x="318262" y="138812"/>
                </a:lnTo>
                <a:lnTo>
                  <a:pt x="313563" y="130175"/>
                </a:lnTo>
                <a:lnTo>
                  <a:pt x="308863" y="123699"/>
                </a:lnTo>
                <a:lnTo>
                  <a:pt x="306577" y="121540"/>
                </a:lnTo>
                <a:lnTo>
                  <a:pt x="301878" y="119253"/>
                </a:lnTo>
                <a:lnTo>
                  <a:pt x="297180" y="117095"/>
                </a:lnTo>
                <a:lnTo>
                  <a:pt x="292481" y="117095"/>
                </a:lnTo>
                <a:lnTo>
                  <a:pt x="280796" y="119253"/>
                </a:lnTo>
                <a:lnTo>
                  <a:pt x="269113" y="119253"/>
                </a:lnTo>
                <a:lnTo>
                  <a:pt x="262127" y="121540"/>
                </a:lnTo>
                <a:lnTo>
                  <a:pt x="257428" y="121540"/>
                </a:lnTo>
                <a:lnTo>
                  <a:pt x="255015" y="119253"/>
                </a:lnTo>
                <a:lnTo>
                  <a:pt x="250444" y="119253"/>
                </a:lnTo>
                <a:lnTo>
                  <a:pt x="248031" y="114936"/>
                </a:lnTo>
                <a:lnTo>
                  <a:pt x="248031" y="108458"/>
                </a:lnTo>
                <a:lnTo>
                  <a:pt x="243332" y="108458"/>
                </a:lnTo>
                <a:lnTo>
                  <a:pt x="236346" y="106299"/>
                </a:lnTo>
                <a:lnTo>
                  <a:pt x="226949" y="99822"/>
                </a:lnTo>
                <a:lnTo>
                  <a:pt x="222250" y="93346"/>
                </a:lnTo>
                <a:lnTo>
                  <a:pt x="219963" y="91059"/>
                </a:lnTo>
                <a:lnTo>
                  <a:pt x="215264" y="91059"/>
                </a:lnTo>
                <a:lnTo>
                  <a:pt x="205994" y="95505"/>
                </a:lnTo>
                <a:lnTo>
                  <a:pt x="194182" y="91059"/>
                </a:lnTo>
                <a:lnTo>
                  <a:pt x="184912" y="86742"/>
                </a:lnTo>
                <a:lnTo>
                  <a:pt x="175513" y="80265"/>
                </a:lnTo>
                <a:lnTo>
                  <a:pt x="166115" y="78105"/>
                </a:lnTo>
                <a:lnTo>
                  <a:pt x="161417" y="69470"/>
                </a:lnTo>
                <a:lnTo>
                  <a:pt x="154432" y="62865"/>
                </a:lnTo>
                <a:lnTo>
                  <a:pt x="149732" y="56389"/>
                </a:lnTo>
                <a:lnTo>
                  <a:pt x="145033" y="49912"/>
                </a:lnTo>
                <a:lnTo>
                  <a:pt x="145033" y="43434"/>
                </a:lnTo>
                <a:lnTo>
                  <a:pt x="145033" y="32512"/>
                </a:lnTo>
                <a:lnTo>
                  <a:pt x="145033" y="17399"/>
                </a:lnTo>
                <a:lnTo>
                  <a:pt x="145033" y="8637"/>
                </a:lnTo>
                <a:lnTo>
                  <a:pt x="142748" y="6477"/>
                </a:lnTo>
                <a:lnTo>
                  <a:pt x="142748" y="2159"/>
                </a:lnTo>
                <a:lnTo>
                  <a:pt x="140462" y="0"/>
                </a:lnTo>
                <a:lnTo>
                  <a:pt x="135763" y="0"/>
                </a:lnTo>
                <a:lnTo>
                  <a:pt x="131063" y="0"/>
                </a:lnTo>
                <a:lnTo>
                  <a:pt x="128651" y="0"/>
                </a:lnTo>
                <a:lnTo>
                  <a:pt x="119380" y="0"/>
                </a:lnTo>
                <a:lnTo>
                  <a:pt x="112268" y="0"/>
                </a:lnTo>
                <a:lnTo>
                  <a:pt x="102996" y="2159"/>
                </a:lnTo>
                <a:lnTo>
                  <a:pt x="98298" y="6477"/>
                </a:lnTo>
                <a:lnTo>
                  <a:pt x="84201" y="17399"/>
                </a:lnTo>
                <a:lnTo>
                  <a:pt x="67818" y="28195"/>
                </a:lnTo>
                <a:lnTo>
                  <a:pt x="56133" y="34671"/>
                </a:lnTo>
                <a:lnTo>
                  <a:pt x="46863" y="38990"/>
                </a:lnTo>
                <a:lnTo>
                  <a:pt x="37464" y="41275"/>
                </a:lnTo>
                <a:lnTo>
                  <a:pt x="30480" y="43434"/>
                </a:lnTo>
                <a:lnTo>
                  <a:pt x="21082" y="43434"/>
                </a:lnTo>
                <a:lnTo>
                  <a:pt x="9398" y="43434"/>
                </a:lnTo>
                <a:lnTo>
                  <a:pt x="0" y="38990"/>
                </a:lnTo>
                <a:lnTo>
                  <a:pt x="14096" y="43434"/>
                </a:lnTo>
                <a:lnTo>
                  <a:pt x="0" y="3683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8" name="Freeform 748"/>
          <p:cNvSpPr/>
          <p:nvPr/>
        </p:nvSpPr>
        <p:spPr>
          <a:xfrm>
            <a:off x="3349752" y="4643628"/>
            <a:ext cx="425957" cy="423037"/>
          </a:xfrm>
          <a:custGeom>
            <a:avLst/>
            <a:gdLst/>
            <a:ahLst/>
            <a:cxnLst/>
            <a:rect l="0" t="0" r="0" b="0"/>
            <a:pathLst>
              <a:path w="425957" h="423037">
                <a:moveTo>
                  <a:pt x="0" y="36830"/>
                </a:moveTo>
                <a:lnTo>
                  <a:pt x="9398" y="47752"/>
                </a:lnTo>
                <a:lnTo>
                  <a:pt x="16382" y="52071"/>
                </a:lnTo>
                <a:lnTo>
                  <a:pt x="23368" y="58547"/>
                </a:lnTo>
                <a:lnTo>
                  <a:pt x="30480" y="67311"/>
                </a:lnTo>
                <a:lnTo>
                  <a:pt x="35051" y="71628"/>
                </a:lnTo>
                <a:lnTo>
                  <a:pt x="37464" y="78105"/>
                </a:lnTo>
                <a:lnTo>
                  <a:pt x="37464" y="86742"/>
                </a:lnTo>
                <a:lnTo>
                  <a:pt x="37464" y="99822"/>
                </a:lnTo>
                <a:lnTo>
                  <a:pt x="37464" y="114936"/>
                </a:lnTo>
                <a:lnTo>
                  <a:pt x="35051" y="130175"/>
                </a:lnTo>
                <a:lnTo>
                  <a:pt x="35051" y="145289"/>
                </a:lnTo>
                <a:lnTo>
                  <a:pt x="30480" y="154052"/>
                </a:lnTo>
                <a:lnTo>
                  <a:pt x="30480" y="158370"/>
                </a:lnTo>
                <a:lnTo>
                  <a:pt x="28067" y="162687"/>
                </a:lnTo>
                <a:lnTo>
                  <a:pt x="25781" y="167005"/>
                </a:lnTo>
                <a:lnTo>
                  <a:pt x="25781" y="175768"/>
                </a:lnTo>
                <a:lnTo>
                  <a:pt x="25781" y="188722"/>
                </a:lnTo>
                <a:lnTo>
                  <a:pt x="25781" y="195199"/>
                </a:lnTo>
                <a:lnTo>
                  <a:pt x="25781" y="199645"/>
                </a:lnTo>
                <a:lnTo>
                  <a:pt x="28067" y="203962"/>
                </a:lnTo>
                <a:lnTo>
                  <a:pt x="30480" y="208280"/>
                </a:lnTo>
                <a:lnTo>
                  <a:pt x="37464" y="210440"/>
                </a:lnTo>
                <a:lnTo>
                  <a:pt x="42163" y="212599"/>
                </a:lnTo>
                <a:lnTo>
                  <a:pt x="35051" y="223393"/>
                </a:lnTo>
                <a:lnTo>
                  <a:pt x="30480" y="227839"/>
                </a:lnTo>
                <a:lnTo>
                  <a:pt x="30480" y="234315"/>
                </a:lnTo>
                <a:lnTo>
                  <a:pt x="28067" y="245111"/>
                </a:lnTo>
                <a:lnTo>
                  <a:pt x="28067" y="256033"/>
                </a:lnTo>
                <a:lnTo>
                  <a:pt x="37464" y="266827"/>
                </a:lnTo>
                <a:lnTo>
                  <a:pt x="44450" y="275464"/>
                </a:lnTo>
                <a:lnTo>
                  <a:pt x="49149" y="282068"/>
                </a:lnTo>
                <a:lnTo>
                  <a:pt x="51434" y="284227"/>
                </a:lnTo>
                <a:lnTo>
                  <a:pt x="53848" y="290703"/>
                </a:lnTo>
                <a:lnTo>
                  <a:pt x="53848" y="295021"/>
                </a:lnTo>
                <a:lnTo>
                  <a:pt x="58546" y="316739"/>
                </a:lnTo>
                <a:lnTo>
                  <a:pt x="60832" y="331852"/>
                </a:lnTo>
                <a:lnTo>
                  <a:pt x="60832" y="349250"/>
                </a:lnTo>
                <a:lnTo>
                  <a:pt x="63245" y="351409"/>
                </a:lnTo>
                <a:lnTo>
                  <a:pt x="67818" y="353568"/>
                </a:lnTo>
                <a:lnTo>
                  <a:pt x="72517" y="357887"/>
                </a:lnTo>
                <a:lnTo>
                  <a:pt x="79501" y="362331"/>
                </a:lnTo>
                <a:lnTo>
                  <a:pt x="81914" y="364490"/>
                </a:lnTo>
                <a:lnTo>
                  <a:pt x="84201" y="364490"/>
                </a:lnTo>
                <a:lnTo>
                  <a:pt x="84201" y="368808"/>
                </a:lnTo>
                <a:lnTo>
                  <a:pt x="88900" y="381762"/>
                </a:lnTo>
                <a:lnTo>
                  <a:pt x="91313" y="399162"/>
                </a:lnTo>
                <a:lnTo>
                  <a:pt x="98298" y="407797"/>
                </a:lnTo>
                <a:lnTo>
                  <a:pt x="100583" y="416561"/>
                </a:lnTo>
                <a:lnTo>
                  <a:pt x="105282" y="420878"/>
                </a:lnTo>
                <a:lnTo>
                  <a:pt x="109982" y="423037"/>
                </a:lnTo>
                <a:lnTo>
                  <a:pt x="114681" y="423037"/>
                </a:lnTo>
                <a:lnTo>
                  <a:pt x="119380" y="423037"/>
                </a:lnTo>
                <a:lnTo>
                  <a:pt x="124078" y="420878"/>
                </a:lnTo>
                <a:lnTo>
                  <a:pt x="131063" y="416561"/>
                </a:lnTo>
                <a:lnTo>
                  <a:pt x="133350" y="409956"/>
                </a:lnTo>
                <a:lnTo>
                  <a:pt x="145033" y="399162"/>
                </a:lnTo>
                <a:lnTo>
                  <a:pt x="154432" y="388367"/>
                </a:lnTo>
                <a:lnTo>
                  <a:pt x="161417" y="392684"/>
                </a:lnTo>
                <a:lnTo>
                  <a:pt x="168528" y="399162"/>
                </a:lnTo>
                <a:lnTo>
                  <a:pt x="184912" y="401321"/>
                </a:lnTo>
                <a:lnTo>
                  <a:pt x="201294" y="407797"/>
                </a:lnTo>
                <a:lnTo>
                  <a:pt x="208280" y="414402"/>
                </a:lnTo>
                <a:lnTo>
                  <a:pt x="215264" y="416561"/>
                </a:lnTo>
                <a:lnTo>
                  <a:pt x="217677" y="420878"/>
                </a:lnTo>
                <a:lnTo>
                  <a:pt x="219963" y="416561"/>
                </a:lnTo>
                <a:lnTo>
                  <a:pt x="222250" y="412243"/>
                </a:lnTo>
                <a:lnTo>
                  <a:pt x="224663" y="407797"/>
                </a:lnTo>
                <a:lnTo>
                  <a:pt x="229362" y="407797"/>
                </a:lnTo>
                <a:lnTo>
                  <a:pt x="238632" y="403480"/>
                </a:lnTo>
                <a:lnTo>
                  <a:pt x="245744" y="401321"/>
                </a:lnTo>
                <a:lnTo>
                  <a:pt x="257428" y="401321"/>
                </a:lnTo>
                <a:lnTo>
                  <a:pt x="271399" y="401321"/>
                </a:lnTo>
                <a:lnTo>
                  <a:pt x="276098" y="381762"/>
                </a:lnTo>
                <a:lnTo>
                  <a:pt x="278511" y="362331"/>
                </a:lnTo>
                <a:lnTo>
                  <a:pt x="278511" y="344933"/>
                </a:lnTo>
                <a:lnTo>
                  <a:pt x="283209" y="338455"/>
                </a:lnTo>
                <a:lnTo>
                  <a:pt x="285495" y="331852"/>
                </a:lnTo>
                <a:lnTo>
                  <a:pt x="292481" y="325374"/>
                </a:lnTo>
                <a:lnTo>
                  <a:pt x="297180" y="318897"/>
                </a:lnTo>
                <a:lnTo>
                  <a:pt x="301878" y="314580"/>
                </a:lnTo>
                <a:lnTo>
                  <a:pt x="308863" y="312421"/>
                </a:lnTo>
                <a:lnTo>
                  <a:pt x="318262" y="305943"/>
                </a:lnTo>
                <a:lnTo>
                  <a:pt x="329945" y="305943"/>
                </a:lnTo>
                <a:lnTo>
                  <a:pt x="339344" y="305943"/>
                </a:lnTo>
                <a:lnTo>
                  <a:pt x="353313" y="303658"/>
                </a:lnTo>
                <a:lnTo>
                  <a:pt x="369696" y="305943"/>
                </a:lnTo>
                <a:lnTo>
                  <a:pt x="376808" y="305943"/>
                </a:lnTo>
                <a:lnTo>
                  <a:pt x="386080" y="305943"/>
                </a:lnTo>
                <a:lnTo>
                  <a:pt x="400176" y="312421"/>
                </a:lnTo>
                <a:lnTo>
                  <a:pt x="411861" y="316739"/>
                </a:lnTo>
                <a:lnTo>
                  <a:pt x="411861" y="312421"/>
                </a:lnTo>
                <a:lnTo>
                  <a:pt x="414146" y="305943"/>
                </a:lnTo>
                <a:lnTo>
                  <a:pt x="416559" y="297180"/>
                </a:lnTo>
                <a:lnTo>
                  <a:pt x="423544" y="286386"/>
                </a:lnTo>
                <a:lnTo>
                  <a:pt x="425957" y="282068"/>
                </a:lnTo>
                <a:lnTo>
                  <a:pt x="425957" y="275464"/>
                </a:lnTo>
                <a:lnTo>
                  <a:pt x="425957" y="268987"/>
                </a:lnTo>
                <a:lnTo>
                  <a:pt x="423544" y="262509"/>
                </a:lnTo>
                <a:lnTo>
                  <a:pt x="421258" y="258192"/>
                </a:lnTo>
                <a:lnTo>
                  <a:pt x="416559" y="253874"/>
                </a:lnTo>
                <a:lnTo>
                  <a:pt x="411861" y="247270"/>
                </a:lnTo>
                <a:lnTo>
                  <a:pt x="404876" y="242952"/>
                </a:lnTo>
                <a:lnTo>
                  <a:pt x="400176" y="236474"/>
                </a:lnTo>
                <a:lnTo>
                  <a:pt x="393192" y="234315"/>
                </a:lnTo>
                <a:lnTo>
                  <a:pt x="393192" y="232156"/>
                </a:lnTo>
                <a:lnTo>
                  <a:pt x="393192" y="225552"/>
                </a:lnTo>
                <a:lnTo>
                  <a:pt x="390778" y="223393"/>
                </a:lnTo>
                <a:lnTo>
                  <a:pt x="393192" y="212599"/>
                </a:lnTo>
                <a:lnTo>
                  <a:pt x="362712" y="208280"/>
                </a:lnTo>
                <a:lnTo>
                  <a:pt x="353313" y="203962"/>
                </a:lnTo>
                <a:lnTo>
                  <a:pt x="344043" y="203962"/>
                </a:lnTo>
                <a:lnTo>
                  <a:pt x="334644" y="195199"/>
                </a:lnTo>
                <a:lnTo>
                  <a:pt x="332358" y="188722"/>
                </a:lnTo>
                <a:lnTo>
                  <a:pt x="329945" y="184405"/>
                </a:lnTo>
                <a:lnTo>
                  <a:pt x="329945" y="180087"/>
                </a:lnTo>
                <a:lnTo>
                  <a:pt x="327659" y="167005"/>
                </a:lnTo>
                <a:lnTo>
                  <a:pt x="322961" y="162687"/>
                </a:lnTo>
                <a:lnTo>
                  <a:pt x="322961" y="158370"/>
                </a:lnTo>
                <a:lnTo>
                  <a:pt x="320548" y="158370"/>
                </a:lnTo>
                <a:lnTo>
                  <a:pt x="320548" y="149733"/>
                </a:lnTo>
                <a:lnTo>
                  <a:pt x="318262" y="138812"/>
                </a:lnTo>
                <a:lnTo>
                  <a:pt x="313563" y="130175"/>
                </a:lnTo>
                <a:lnTo>
                  <a:pt x="308863" y="123699"/>
                </a:lnTo>
                <a:lnTo>
                  <a:pt x="306577" y="121540"/>
                </a:lnTo>
                <a:lnTo>
                  <a:pt x="301878" y="119253"/>
                </a:lnTo>
                <a:lnTo>
                  <a:pt x="297180" y="117095"/>
                </a:lnTo>
                <a:lnTo>
                  <a:pt x="292481" y="117095"/>
                </a:lnTo>
                <a:lnTo>
                  <a:pt x="280796" y="119253"/>
                </a:lnTo>
                <a:lnTo>
                  <a:pt x="269113" y="119253"/>
                </a:lnTo>
                <a:lnTo>
                  <a:pt x="262127" y="121540"/>
                </a:lnTo>
                <a:lnTo>
                  <a:pt x="257428" y="121540"/>
                </a:lnTo>
                <a:lnTo>
                  <a:pt x="255015" y="119253"/>
                </a:lnTo>
                <a:lnTo>
                  <a:pt x="250444" y="119253"/>
                </a:lnTo>
                <a:lnTo>
                  <a:pt x="248031" y="114936"/>
                </a:lnTo>
                <a:lnTo>
                  <a:pt x="248031" y="108458"/>
                </a:lnTo>
                <a:lnTo>
                  <a:pt x="243332" y="108458"/>
                </a:lnTo>
                <a:lnTo>
                  <a:pt x="236346" y="106299"/>
                </a:lnTo>
                <a:lnTo>
                  <a:pt x="226949" y="99822"/>
                </a:lnTo>
                <a:lnTo>
                  <a:pt x="222250" y="93346"/>
                </a:lnTo>
                <a:lnTo>
                  <a:pt x="219963" y="91059"/>
                </a:lnTo>
                <a:lnTo>
                  <a:pt x="215264" y="91059"/>
                </a:lnTo>
                <a:lnTo>
                  <a:pt x="205994" y="95505"/>
                </a:lnTo>
                <a:lnTo>
                  <a:pt x="194182" y="91059"/>
                </a:lnTo>
                <a:lnTo>
                  <a:pt x="184912" y="86742"/>
                </a:lnTo>
                <a:lnTo>
                  <a:pt x="175513" y="80265"/>
                </a:lnTo>
                <a:lnTo>
                  <a:pt x="166115" y="78105"/>
                </a:lnTo>
                <a:lnTo>
                  <a:pt x="161417" y="69470"/>
                </a:lnTo>
                <a:lnTo>
                  <a:pt x="154432" y="62865"/>
                </a:lnTo>
                <a:lnTo>
                  <a:pt x="149732" y="56389"/>
                </a:lnTo>
                <a:lnTo>
                  <a:pt x="145033" y="49912"/>
                </a:lnTo>
                <a:lnTo>
                  <a:pt x="145033" y="43434"/>
                </a:lnTo>
                <a:lnTo>
                  <a:pt x="145033" y="32512"/>
                </a:lnTo>
                <a:lnTo>
                  <a:pt x="145033" y="17399"/>
                </a:lnTo>
                <a:lnTo>
                  <a:pt x="145033" y="8637"/>
                </a:lnTo>
                <a:lnTo>
                  <a:pt x="142748" y="6477"/>
                </a:lnTo>
                <a:lnTo>
                  <a:pt x="142748" y="2159"/>
                </a:lnTo>
                <a:lnTo>
                  <a:pt x="140462" y="0"/>
                </a:lnTo>
                <a:lnTo>
                  <a:pt x="135763" y="0"/>
                </a:lnTo>
                <a:lnTo>
                  <a:pt x="131063" y="0"/>
                </a:lnTo>
                <a:lnTo>
                  <a:pt x="128651" y="0"/>
                </a:lnTo>
                <a:lnTo>
                  <a:pt x="119380" y="0"/>
                </a:lnTo>
                <a:lnTo>
                  <a:pt x="112268" y="0"/>
                </a:lnTo>
                <a:lnTo>
                  <a:pt x="102996" y="2159"/>
                </a:lnTo>
                <a:lnTo>
                  <a:pt x="98298" y="6477"/>
                </a:lnTo>
                <a:lnTo>
                  <a:pt x="84201" y="17399"/>
                </a:lnTo>
                <a:lnTo>
                  <a:pt x="67818" y="28195"/>
                </a:lnTo>
                <a:lnTo>
                  <a:pt x="56133" y="34671"/>
                </a:lnTo>
                <a:lnTo>
                  <a:pt x="46863" y="38990"/>
                </a:lnTo>
                <a:lnTo>
                  <a:pt x="37464" y="41275"/>
                </a:lnTo>
                <a:lnTo>
                  <a:pt x="30480" y="43434"/>
                </a:lnTo>
                <a:lnTo>
                  <a:pt x="21082" y="43434"/>
                </a:lnTo>
                <a:lnTo>
                  <a:pt x="9398" y="43434"/>
                </a:lnTo>
                <a:lnTo>
                  <a:pt x="0" y="38990"/>
                </a:lnTo>
                <a:lnTo>
                  <a:pt x="14096" y="43434"/>
                </a:lnTo>
                <a:lnTo>
                  <a:pt x="0" y="3683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49" name="Freeform 749"/>
          <p:cNvSpPr/>
          <p:nvPr/>
        </p:nvSpPr>
        <p:spPr>
          <a:xfrm>
            <a:off x="3622547" y="4946905"/>
            <a:ext cx="285750" cy="272160"/>
          </a:xfrm>
          <a:custGeom>
            <a:avLst/>
            <a:gdLst/>
            <a:ahLst/>
            <a:cxnLst/>
            <a:rect l="0" t="0" r="0" b="0"/>
            <a:pathLst>
              <a:path w="285750" h="272160">
                <a:moveTo>
                  <a:pt x="276480" y="206882"/>
                </a:moveTo>
                <a:lnTo>
                  <a:pt x="283337" y="217678"/>
                </a:lnTo>
                <a:lnTo>
                  <a:pt x="283337" y="224281"/>
                </a:lnTo>
                <a:lnTo>
                  <a:pt x="285750" y="230759"/>
                </a:lnTo>
                <a:lnTo>
                  <a:pt x="283337" y="237363"/>
                </a:lnTo>
                <a:lnTo>
                  <a:pt x="276480" y="245998"/>
                </a:lnTo>
                <a:lnTo>
                  <a:pt x="269494" y="254762"/>
                </a:lnTo>
                <a:lnTo>
                  <a:pt x="262510" y="261238"/>
                </a:lnTo>
                <a:lnTo>
                  <a:pt x="255524" y="263397"/>
                </a:lnTo>
                <a:lnTo>
                  <a:pt x="253238" y="263397"/>
                </a:lnTo>
                <a:lnTo>
                  <a:pt x="239268" y="267843"/>
                </a:lnTo>
                <a:lnTo>
                  <a:pt x="227585" y="272160"/>
                </a:lnTo>
                <a:lnTo>
                  <a:pt x="216028" y="272160"/>
                </a:lnTo>
                <a:lnTo>
                  <a:pt x="199772" y="272160"/>
                </a:lnTo>
                <a:lnTo>
                  <a:pt x="183516" y="265556"/>
                </a:lnTo>
                <a:lnTo>
                  <a:pt x="171831" y="263397"/>
                </a:lnTo>
                <a:lnTo>
                  <a:pt x="157988" y="263397"/>
                </a:lnTo>
                <a:lnTo>
                  <a:pt x="157988" y="254762"/>
                </a:lnTo>
                <a:lnTo>
                  <a:pt x="160274" y="245998"/>
                </a:lnTo>
                <a:lnTo>
                  <a:pt x="162561" y="237363"/>
                </a:lnTo>
                <a:lnTo>
                  <a:pt x="169545" y="232918"/>
                </a:lnTo>
                <a:lnTo>
                  <a:pt x="176531" y="222122"/>
                </a:lnTo>
                <a:lnTo>
                  <a:pt x="178817" y="213360"/>
                </a:lnTo>
                <a:lnTo>
                  <a:pt x="178817" y="206882"/>
                </a:lnTo>
                <a:lnTo>
                  <a:pt x="178817" y="202438"/>
                </a:lnTo>
                <a:lnTo>
                  <a:pt x="176531" y="198119"/>
                </a:lnTo>
                <a:lnTo>
                  <a:pt x="174244" y="195960"/>
                </a:lnTo>
                <a:lnTo>
                  <a:pt x="171831" y="193801"/>
                </a:lnTo>
                <a:lnTo>
                  <a:pt x="162561" y="189356"/>
                </a:lnTo>
                <a:lnTo>
                  <a:pt x="153289" y="185038"/>
                </a:lnTo>
                <a:lnTo>
                  <a:pt x="137033" y="182879"/>
                </a:lnTo>
                <a:lnTo>
                  <a:pt x="132462" y="178562"/>
                </a:lnTo>
                <a:lnTo>
                  <a:pt x="130049" y="176403"/>
                </a:lnTo>
                <a:lnTo>
                  <a:pt x="130049" y="171957"/>
                </a:lnTo>
                <a:lnTo>
                  <a:pt x="125476" y="167640"/>
                </a:lnTo>
                <a:lnTo>
                  <a:pt x="120778" y="165481"/>
                </a:lnTo>
                <a:lnTo>
                  <a:pt x="113793" y="163322"/>
                </a:lnTo>
                <a:lnTo>
                  <a:pt x="99823" y="158876"/>
                </a:lnTo>
                <a:lnTo>
                  <a:pt x="85980" y="156718"/>
                </a:lnTo>
                <a:lnTo>
                  <a:pt x="76708" y="156718"/>
                </a:lnTo>
                <a:lnTo>
                  <a:pt x="67311" y="152400"/>
                </a:lnTo>
                <a:lnTo>
                  <a:pt x="58039" y="148081"/>
                </a:lnTo>
                <a:lnTo>
                  <a:pt x="48768" y="143637"/>
                </a:lnTo>
                <a:lnTo>
                  <a:pt x="37212" y="130682"/>
                </a:lnTo>
                <a:lnTo>
                  <a:pt x="25528" y="117601"/>
                </a:lnTo>
                <a:lnTo>
                  <a:pt x="13970" y="108838"/>
                </a:lnTo>
                <a:lnTo>
                  <a:pt x="9272" y="108838"/>
                </a:lnTo>
                <a:lnTo>
                  <a:pt x="6986" y="104520"/>
                </a:lnTo>
                <a:lnTo>
                  <a:pt x="6986" y="102362"/>
                </a:lnTo>
                <a:lnTo>
                  <a:pt x="6986" y="97916"/>
                </a:lnTo>
                <a:lnTo>
                  <a:pt x="0" y="97916"/>
                </a:lnTo>
                <a:lnTo>
                  <a:pt x="2287" y="78359"/>
                </a:lnTo>
                <a:lnTo>
                  <a:pt x="4699" y="58800"/>
                </a:lnTo>
                <a:lnTo>
                  <a:pt x="6986" y="41401"/>
                </a:lnTo>
                <a:lnTo>
                  <a:pt x="9272" y="34797"/>
                </a:lnTo>
                <a:lnTo>
                  <a:pt x="13970" y="28320"/>
                </a:lnTo>
                <a:lnTo>
                  <a:pt x="18543" y="21716"/>
                </a:lnTo>
                <a:lnTo>
                  <a:pt x="23242" y="15240"/>
                </a:lnTo>
                <a:lnTo>
                  <a:pt x="30226" y="10922"/>
                </a:lnTo>
                <a:lnTo>
                  <a:pt x="37212" y="6476"/>
                </a:lnTo>
                <a:lnTo>
                  <a:pt x="44197" y="2159"/>
                </a:lnTo>
                <a:lnTo>
                  <a:pt x="55754" y="0"/>
                </a:lnTo>
                <a:lnTo>
                  <a:pt x="67311" y="0"/>
                </a:lnTo>
                <a:lnTo>
                  <a:pt x="78994" y="0"/>
                </a:lnTo>
                <a:lnTo>
                  <a:pt x="97537" y="0"/>
                </a:lnTo>
                <a:lnTo>
                  <a:pt x="111506" y="6476"/>
                </a:lnTo>
                <a:lnTo>
                  <a:pt x="125476" y="8763"/>
                </a:lnTo>
                <a:lnTo>
                  <a:pt x="137033" y="15240"/>
                </a:lnTo>
                <a:lnTo>
                  <a:pt x="139319" y="34797"/>
                </a:lnTo>
                <a:lnTo>
                  <a:pt x="148718" y="60960"/>
                </a:lnTo>
                <a:lnTo>
                  <a:pt x="153289" y="76200"/>
                </a:lnTo>
                <a:lnTo>
                  <a:pt x="160274" y="87122"/>
                </a:lnTo>
                <a:lnTo>
                  <a:pt x="162561" y="93598"/>
                </a:lnTo>
                <a:lnTo>
                  <a:pt x="164974" y="95757"/>
                </a:lnTo>
                <a:lnTo>
                  <a:pt x="169545" y="97916"/>
                </a:lnTo>
                <a:lnTo>
                  <a:pt x="174244" y="97916"/>
                </a:lnTo>
                <a:lnTo>
                  <a:pt x="183516" y="100203"/>
                </a:lnTo>
                <a:lnTo>
                  <a:pt x="195073" y="100203"/>
                </a:lnTo>
                <a:lnTo>
                  <a:pt x="211329" y="104520"/>
                </a:lnTo>
                <a:lnTo>
                  <a:pt x="223012" y="108838"/>
                </a:lnTo>
                <a:lnTo>
                  <a:pt x="225299" y="115443"/>
                </a:lnTo>
                <a:lnTo>
                  <a:pt x="229998" y="119760"/>
                </a:lnTo>
                <a:lnTo>
                  <a:pt x="236982" y="128397"/>
                </a:lnTo>
                <a:lnTo>
                  <a:pt x="241555" y="139319"/>
                </a:lnTo>
                <a:lnTo>
                  <a:pt x="246254" y="150241"/>
                </a:lnTo>
                <a:lnTo>
                  <a:pt x="253238" y="161163"/>
                </a:lnTo>
                <a:lnTo>
                  <a:pt x="255524" y="158876"/>
                </a:lnTo>
                <a:lnTo>
                  <a:pt x="262510" y="154559"/>
                </a:lnTo>
                <a:lnTo>
                  <a:pt x="264795" y="150241"/>
                </a:lnTo>
                <a:lnTo>
                  <a:pt x="271781" y="148081"/>
                </a:lnTo>
                <a:lnTo>
                  <a:pt x="276480" y="148081"/>
                </a:lnTo>
                <a:lnTo>
                  <a:pt x="276480" y="150241"/>
                </a:lnTo>
                <a:lnTo>
                  <a:pt x="278766" y="152400"/>
                </a:lnTo>
                <a:lnTo>
                  <a:pt x="278766" y="156718"/>
                </a:lnTo>
                <a:lnTo>
                  <a:pt x="278766" y="163322"/>
                </a:lnTo>
                <a:lnTo>
                  <a:pt x="278766" y="167640"/>
                </a:lnTo>
                <a:lnTo>
                  <a:pt x="276480" y="204597"/>
                </a:lnTo>
                <a:lnTo>
                  <a:pt x="276480" y="20688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0" name="Freeform 750"/>
          <p:cNvSpPr/>
          <p:nvPr/>
        </p:nvSpPr>
        <p:spPr>
          <a:xfrm>
            <a:off x="3622547" y="4946905"/>
            <a:ext cx="285750" cy="272160"/>
          </a:xfrm>
          <a:custGeom>
            <a:avLst/>
            <a:gdLst/>
            <a:ahLst/>
            <a:cxnLst/>
            <a:rect l="0" t="0" r="0" b="0"/>
            <a:pathLst>
              <a:path w="285750" h="272160">
                <a:moveTo>
                  <a:pt x="276480" y="206882"/>
                </a:moveTo>
                <a:lnTo>
                  <a:pt x="283337" y="217678"/>
                </a:lnTo>
                <a:lnTo>
                  <a:pt x="283337" y="224281"/>
                </a:lnTo>
                <a:lnTo>
                  <a:pt x="285750" y="230759"/>
                </a:lnTo>
                <a:lnTo>
                  <a:pt x="283337" y="237363"/>
                </a:lnTo>
                <a:lnTo>
                  <a:pt x="276480" y="245998"/>
                </a:lnTo>
                <a:lnTo>
                  <a:pt x="269494" y="254762"/>
                </a:lnTo>
                <a:lnTo>
                  <a:pt x="262510" y="261238"/>
                </a:lnTo>
                <a:lnTo>
                  <a:pt x="255524" y="263397"/>
                </a:lnTo>
                <a:lnTo>
                  <a:pt x="253238" y="263397"/>
                </a:lnTo>
                <a:lnTo>
                  <a:pt x="239268" y="267843"/>
                </a:lnTo>
                <a:lnTo>
                  <a:pt x="227585" y="272160"/>
                </a:lnTo>
                <a:lnTo>
                  <a:pt x="216028" y="272160"/>
                </a:lnTo>
                <a:lnTo>
                  <a:pt x="199772" y="272160"/>
                </a:lnTo>
                <a:lnTo>
                  <a:pt x="183516" y="265556"/>
                </a:lnTo>
                <a:lnTo>
                  <a:pt x="171831" y="263397"/>
                </a:lnTo>
                <a:lnTo>
                  <a:pt x="157988" y="263397"/>
                </a:lnTo>
                <a:lnTo>
                  <a:pt x="157988" y="254762"/>
                </a:lnTo>
                <a:lnTo>
                  <a:pt x="160274" y="245998"/>
                </a:lnTo>
                <a:lnTo>
                  <a:pt x="162561" y="237363"/>
                </a:lnTo>
                <a:lnTo>
                  <a:pt x="169545" y="232918"/>
                </a:lnTo>
                <a:lnTo>
                  <a:pt x="176531" y="222122"/>
                </a:lnTo>
                <a:lnTo>
                  <a:pt x="178817" y="213360"/>
                </a:lnTo>
                <a:lnTo>
                  <a:pt x="178817" y="206882"/>
                </a:lnTo>
                <a:lnTo>
                  <a:pt x="178817" y="202438"/>
                </a:lnTo>
                <a:lnTo>
                  <a:pt x="176531" y="198119"/>
                </a:lnTo>
                <a:lnTo>
                  <a:pt x="174244" y="195960"/>
                </a:lnTo>
                <a:lnTo>
                  <a:pt x="171831" y="193801"/>
                </a:lnTo>
                <a:lnTo>
                  <a:pt x="162561" y="189356"/>
                </a:lnTo>
                <a:lnTo>
                  <a:pt x="153289" y="185038"/>
                </a:lnTo>
                <a:lnTo>
                  <a:pt x="137033" y="182879"/>
                </a:lnTo>
                <a:lnTo>
                  <a:pt x="132462" y="178562"/>
                </a:lnTo>
                <a:lnTo>
                  <a:pt x="130049" y="176403"/>
                </a:lnTo>
                <a:lnTo>
                  <a:pt x="130049" y="171957"/>
                </a:lnTo>
                <a:lnTo>
                  <a:pt x="125476" y="167640"/>
                </a:lnTo>
                <a:lnTo>
                  <a:pt x="120778" y="165481"/>
                </a:lnTo>
                <a:lnTo>
                  <a:pt x="113793" y="163322"/>
                </a:lnTo>
                <a:lnTo>
                  <a:pt x="99823" y="158876"/>
                </a:lnTo>
                <a:lnTo>
                  <a:pt x="85980" y="156718"/>
                </a:lnTo>
                <a:lnTo>
                  <a:pt x="76708" y="156718"/>
                </a:lnTo>
                <a:lnTo>
                  <a:pt x="67311" y="152400"/>
                </a:lnTo>
                <a:lnTo>
                  <a:pt x="58039" y="148081"/>
                </a:lnTo>
                <a:lnTo>
                  <a:pt x="48768" y="143637"/>
                </a:lnTo>
                <a:lnTo>
                  <a:pt x="37212" y="130682"/>
                </a:lnTo>
                <a:lnTo>
                  <a:pt x="25528" y="117601"/>
                </a:lnTo>
                <a:lnTo>
                  <a:pt x="13970" y="108838"/>
                </a:lnTo>
                <a:lnTo>
                  <a:pt x="9272" y="108838"/>
                </a:lnTo>
                <a:lnTo>
                  <a:pt x="6986" y="104520"/>
                </a:lnTo>
                <a:lnTo>
                  <a:pt x="6986" y="102362"/>
                </a:lnTo>
                <a:lnTo>
                  <a:pt x="6986" y="97916"/>
                </a:lnTo>
                <a:lnTo>
                  <a:pt x="0" y="97916"/>
                </a:lnTo>
                <a:lnTo>
                  <a:pt x="2287" y="78359"/>
                </a:lnTo>
                <a:lnTo>
                  <a:pt x="4699" y="58800"/>
                </a:lnTo>
                <a:lnTo>
                  <a:pt x="6986" y="41401"/>
                </a:lnTo>
                <a:lnTo>
                  <a:pt x="9272" y="34797"/>
                </a:lnTo>
                <a:lnTo>
                  <a:pt x="13970" y="28320"/>
                </a:lnTo>
                <a:lnTo>
                  <a:pt x="18543" y="21716"/>
                </a:lnTo>
                <a:lnTo>
                  <a:pt x="23242" y="15240"/>
                </a:lnTo>
                <a:lnTo>
                  <a:pt x="30226" y="10922"/>
                </a:lnTo>
                <a:lnTo>
                  <a:pt x="37212" y="6476"/>
                </a:lnTo>
                <a:lnTo>
                  <a:pt x="44197" y="2159"/>
                </a:lnTo>
                <a:lnTo>
                  <a:pt x="55754" y="0"/>
                </a:lnTo>
                <a:lnTo>
                  <a:pt x="67311" y="0"/>
                </a:lnTo>
                <a:lnTo>
                  <a:pt x="78994" y="0"/>
                </a:lnTo>
                <a:lnTo>
                  <a:pt x="97537" y="0"/>
                </a:lnTo>
                <a:lnTo>
                  <a:pt x="111506" y="6476"/>
                </a:lnTo>
                <a:lnTo>
                  <a:pt x="125476" y="8763"/>
                </a:lnTo>
                <a:lnTo>
                  <a:pt x="137033" y="15240"/>
                </a:lnTo>
                <a:lnTo>
                  <a:pt x="139319" y="34797"/>
                </a:lnTo>
                <a:lnTo>
                  <a:pt x="148718" y="60960"/>
                </a:lnTo>
                <a:lnTo>
                  <a:pt x="153289" y="76200"/>
                </a:lnTo>
                <a:lnTo>
                  <a:pt x="160274" y="87122"/>
                </a:lnTo>
                <a:lnTo>
                  <a:pt x="162561" y="93598"/>
                </a:lnTo>
                <a:lnTo>
                  <a:pt x="164974" y="95757"/>
                </a:lnTo>
                <a:lnTo>
                  <a:pt x="169545" y="97916"/>
                </a:lnTo>
                <a:lnTo>
                  <a:pt x="174244" y="97916"/>
                </a:lnTo>
                <a:lnTo>
                  <a:pt x="183516" y="100203"/>
                </a:lnTo>
                <a:lnTo>
                  <a:pt x="195073" y="100203"/>
                </a:lnTo>
                <a:lnTo>
                  <a:pt x="211329" y="104520"/>
                </a:lnTo>
                <a:lnTo>
                  <a:pt x="223012" y="108838"/>
                </a:lnTo>
                <a:lnTo>
                  <a:pt x="225299" y="115443"/>
                </a:lnTo>
                <a:lnTo>
                  <a:pt x="229998" y="119760"/>
                </a:lnTo>
                <a:lnTo>
                  <a:pt x="236982" y="128397"/>
                </a:lnTo>
                <a:lnTo>
                  <a:pt x="241555" y="139319"/>
                </a:lnTo>
                <a:lnTo>
                  <a:pt x="246254" y="150241"/>
                </a:lnTo>
                <a:lnTo>
                  <a:pt x="253238" y="161163"/>
                </a:lnTo>
                <a:lnTo>
                  <a:pt x="255524" y="158876"/>
                </a:lnTo>
                <a:lnTo>
                  <a:pt x="262510" y="154559"/>
                </a:lnTo>
                <a:lnTo>
                  <a:pt x="264795" y="150241"/>
                </a:lnTo>
                <a:lnTo>
                  <a:pt x="271781" y="148081"/>
                </a:lnTo>
                <a:lnTo>
                  <a:pt x="276480" y="148081"/>
                </a:lnTo>
                <a:lnTo>
                  <a:pt x="276480" y="150241"/>
                </a:lnTo>
                <a:lnTo>
                  <a:pt x="278766" y="152400"/>
                </a:lnTo>
                <a:lnTo>
                  <a:pt x="278766" y="156718"/>
                </a:lnTo>
                <a:lnTo>
                  <a:pt x="278766" y="163322"/>
                </a:lnTo>
                <a:lnTo>
                  <a:pt x="278766" y="167640"/>
                </a:lnTo>
                <a:lnTo>
                  <a:pt x="276480" y="204597"/>
                </a:lnTo>
                <a:lnTo>
                  <a:pt x="276480" y="20688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1" name="Freeform 751"/>
          <p:cNvSpPr/>
          <p:nvPr/>
        </p:nvSpPr>
        <p:spPr>
          <a:xfrm>
            <a:off x="2901695" y="4009645"/>
            <a:ext cx="188087" cy="78613"/>
          </a:xfrm>
          <a:custGeom>
            <a:avLst/>
            <a:gdLst/>
            <a:ahLst/>
            <a:cxnLst/>
            <a:rect l="0" t="0" r="0" b="0"/>
            <a:pathLst>
              <a:path w="188087" h="78613">
                <a:moveTo>
                  <a:pt x="0" y="39242"/>
                </a:moveTo>
                <a:lnTo>
                  <a:pt x="0" y="34925"/>
                </a:lnTo>
                <a:lnTo>
                  <a:pt x="0" y="28320"/>
                </a:lnTo>
                <a:lnTo>
                  <a:pt x="0" y="21844"/>
                </a:lnTo>
                <a:lnTo>
                  <a:pt x="0" y="13080"/>
                </a:lnTo>
                <a:lnTo>
                  <a:pt x="9399" y="13080"/>
                </a:lnTo>
                <a:lnTo>
                  <a:pt x="21209" y="13080"/>
                </a:lnTo>
                <a:lnTo>
                  <a:pt x="28194" y="17526"/>
                </a:lnTo>
                <a:lnTo>
                  <a:pt x="37593" y="17526"/>
                </a:lnTo>
                <a:lnTo>
                  <a:pt x="46990" y="24003"/>
                </a:lnTo>
                <a:lnTo>
                  <a:pt x="51690" y="24003"/>
                </a:lnTo>
                <a:lnTo>
                  <a:pt x="58802" y="26161"/>
                </a:lnTo>
                <a:lnTo>
                  <a:pt x="68200" y="24003"/>
                </a:lnTo>
                <a:lnTo>
                  <a:pt x="72899" y="24003"/>
                </a:lnTo>
                <a:lnTo>
                  <a:pt x="75312" y="21844"/>
                </a:lnTo>
                <a:lnTo>
                  <a:pt x="82297" y="17526"/>
                </a:lnTo>
                <a:lnTo>
                  <a:pt x="89409" y="13080"/>
                </a:lnTo>
                <a:lnTo>
                  <a:pt x="91694" y="6604"/>
                </a:lnTo>
                <a:lnTo>
                  <a:pt x="98806" y="4317"/>
                </a:lnTo>
                <a:lnTo>
                  <a:pt x="103506" y="2158"/>
                </a:lnTo>
                <a:lnTo>
                  <a:pt x="112903" y="0"/>
                </a:lnTo>
                <a:lnTo>
                  <a:pt x="122302" y="2158"/>
                </a:lnTo>
                <a:lnTo>
                  <a:pt x="134112" y="4317"/>
                </a:lnTo>
                <a:lnTo>
                  <a:pt x="143510" y="6604"/>
                </a:lnTo>
                <a:lnTo>
                  <a:pt x="155194" y="13080"/>
                </a:lnTo>
                <a:lnTo>
                  <a:pt x="164593" y="19685"/>
                </a:lnTo>
                <a:lnTo>
                  <a:pt x="171705" y="26161"/>
                </a:lnTo>
                <a:lnTo>
                  <a:pt x="178690" y="28320"/>
                </a:lnTo>
                <a:lnTo>
                  <a:pt x="185802" y="34925"/>
                </a:lnTo>
                <a:lnTo>
                  <a:pt x="188087" y="34925"/>
                </a:lnTo>
                <a:lnTo>
                  <a:pt x="183388" y="37083"/>
                </a:lnTo>
                <a:lnTo>
                  <a:pt x="183388" y="43688"/>
                </a:lnTo>
                <a:lnTo>
                  <a:pt x="185802" y="48005"/>
                </a:lnTo>
                <a:lnTo>
                  <a:pt x="188087" y="52451"/>
                </a:lnTo>
                <a:lnTo>
                  <a:pt x="188087" y="56769"/>
                </a:lnTo>
                <a:lnTo>
                  <a:pt x="188087" y="61086"/>
                </a:lnTo>
                <a:lnTo>
                  <a:pt x="185802" y="63245"/>
                </a:lnTo>
                <a:lnTo>
                  <a:pt x="176403" y="67691"/>
                </a:lnTo>
                <a:lnTo>
                  <a:pt x="164593" y="74167"/>
                </a:lnTo>
                <a:lnTo>
                  <a:pt x="157607" y="63245"/>
                </a:lnTo>
                <a:lnTo>
                  <a:pt x="157607" y="61086"/>
                </a:lnTo>
                <a:lnTo>
                  <a:pt x="152909" y="54610"/>
                </a:lnTo>
                <a:lnTo>
                  <a:pt x="152909" y="48005"/>
                </a:lnTo>
                <a:lnTo>
                  <a:pt x="157607" y="48005"/>
                </a:lnTo>
                <a:lnTo>
                  <a:pt x="164593" y="45847"/>
                </a:lnTo>
                <a:lnTo>
                  <a:pt x="155194" y="37083"/>
                </a:lnTo>
                <a:lnTo>
                  <a:pt x="145797" y="32766"/>
                </a:lnTo>
                <a:lnTo>
                  <a:pt x="141097" y="28320"/>
                </a:lnTo>
                <a:lnTo>
                  <a:pt x="134112" y="26161"/>
                </a:lnTo>
                <a:lnTo>
                  <a:pt x="129413" y="26161"/>
                </a:lnTo>
                <a:lnTo>
                  <a:pt x="122302" y="24003"/>
                </a:lnTo>
                <a:lnTo>
                  <a:pt x="117603" y="26161"/>
                </a:lnTo>
                <a:lnTo>
                  <a:pt x="112903" y="28320"/>
                </a:lnTo>
                <a:lnTo>
                  <a:pt x="101093" y="37083"/>
                </a:lnTo>
                <a:lnTo>
                  <a:pt x="89409" y="48005"/>
                </a:lnTo>
                <a:lnTo>
                  <a:pt x="82297" y="52451"/>
                </a:lnTo>
                <a:lnTo>
                  <a:pt x="82297" y="54610"/>
                </a:lnTo>
                <a:lnTo>
                  <a:pt x="89409" y="56769"/>
                </a:lnTo>
                <a:lnTo>
                  <a:pt x="96394" y="56769"/>
                </a:lnTo>
                <a:lnTo>
                  <a:pt x="96394" y="65532"/>
                </a:lnTo>
                <a:lnTo>
                  <a:pt x="94107" y="69850"/>
                </a:lnTo>
                <a:lnTo>
                  <a:pt x="91694" y="74167"/>
                </a:lnTo>
                <a:lnTo>
                  <a:pt x="84709" y="78613"/>
                </a:lnTo>
                <a:lnTo>
                  <a:pt x="77597" y="78613"/>
                </a:lnTo>
                <a:lnTo>
                  <a:pt x="72899" y="78613"/>
                </a:lnTo>
                <a:lnTo>
                  <a:pt x="70612" y="78613"/>
                </a:lnTo>
                <a:lnTo>
                  <a:pt x="68200" y="76454"/>
                </a:lnTo>
                <a:lnTo>
                  <a:pt x="65913" y="74167"/>
                </a:lnTo>
                <a:lnTo>
                  <a:pt x="65913" y="67691"/>
                </a:lnTo>
                <a:lnTo>
                  <a:pt x="65913" y="63245"/>
                </a:lnTo>
                <a:lnTo>
                  <a:pt x="58802" y="63245"/>
                </a:lnTo>
                <a:lnTo>
                  <a:pt x="51690" y="63245"/>
                </a:lnTo>
                <a:lnTo>
                  <a:pt x="44705" y="56769"/>
                </a:lnTo>
                <a:lnTo>
                  <a:pt x="37593" y="54610"/>
                </a:lnTo>
                <a:lnTo>
                  <a:pt x="28194" y="48005"/>
                </a:lnTo>
                <a:lnTo>
                  <a:pt x="0" y="41529"/>
                </a:lnTo>
                <a:lnTo>
                  <a:pt x="0" y="3924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2" name="Freeform 752"/>
          <p:cNvSpPr/>
          <p:nvPr/>
        </p:nvSpPr>
        <p:spPr>
          <a:xfrm>
            <a:off x="2901695" y="4009645"/>
            <a:ext cx="188087" cy="78613"/>
          </a:xfrm>
          <a:custGeom>
            <a:avLst/>
            <a:gdLst/>
            <a:ahLst/>
            <a:cxnLst/>
            <a:rect l="0" t="0" r="0" b="0"/>
            <a:pathLst>
              <a:path w="188087" h="78613">
                <a:moveTo>
                  <a:pt x="0" y="39242"/>
                </a:moveTo>
                <a:lnTo>
                  <a:pt x="0" y="34925"/>
                </a:lnTo>
                <a:lnTo>
                  <a:pt x="0" y="28320"/>
                </a:lnTo>
                <a:lnTo>
                  <a:pt x="0" y="21844"/>
                </a:lnTo>
                <a:lnTo>
                  <a:pt x="0" y="13080"/>
                </a:lnTo>
                <a:lnTo>
                  <a:pt x="9399" y="13080"/>
                </a:lnTo>
                <a:lnTo>
                  <a:pt x="21209" y="13080"/>
                </a:lnTo>
                <a:lnTo>
                  <a:pt x="28194" y="17526"/>
                </a:lnTo>
                <a:lnTo>
                  <a:pt x="37593" y="17526"/>
                </a:lnTo>
                <a:lnTo>
                  <a:pt x="46990" y="24003"/>
                </a:lnTo>
                <a:lnTo>
                  <a:pt x="51690" y="24003"/>
                </a:lnTo>
                <a:lnTo>
                  <a:pt x="58802" y="26161"/>
                </a:lnTo>
                <a:lnTo>
                  <a:pt x="68200" y="24003"/>
                </a:lnTo>
                <a:lnTo>
                  <a:pt x="72899" y="24003"/>
                </a:lnTo>
                <a:lnTo>
                  <a:pt x="75312" y="21844"/>
                </a:lnTo>
                <a:lnTo>
                  <a:pt x="82297" y="17526"/>
                </a:lnTo>
                <a:lnTo>
                  <a:pt x="89409" y="13080"/>
                </a:lnTo>
                <a:lnTo>
                  <a:pt x="91694" y="6604"/>
                </a:lnTo>
                <a:lnTo>
                  <a:pt x="98806" y="4317"/>
                </a:lnTo>
                <a:lnTo>
                  <a:pt x="103506" y="2158"/>
                </a:lnTo>
                <a:lnTo>
                  <a:pt x="112903" y="0"/>
                </a:lnTo>
                <a:lnTo>
                  <a:pt x="122302" y="2158"/>
                </a:lnTo>
                <a:lnTo>
                  <a:pt x="134112" y="4317"/>
                </a:lnTo>
                <a:lnTo>
                  <a:pt x="143510" y="6604"/>
                </a:lnTo>
                <a:lnTo>
                  <a:pt x="155194" y="13080"/>
                </a:lnTo>
                <a:lnTo>
                  <a:pt x="164593" y="19685"/>
                </a:lnTo>
                <a:lnTo>
                  <a:pt x="171705" y="26161"/>
                </a:lnTo>
                <a:lnTo>
                  <a:pt x="178690" y="28320"/>
                </a:lnTo>
                <a:lnTo>
                  <a:pt x="185802" y="34925"/>
                </a:lnTo>
                <a:lnTo>
                  <a:pt x="188087" y="34925"/>
                </a:lnTo>
                <a:lnTo>
                  <a:pt x="183388" y="37083"/>
                </a:lnTo>
                <a:lnTo>
                  <a:pt x="183388" y="43688"/>
                </a:lnTo>
                <a:lnTo>
                  <a:pt x="185802" y="48005"/>
                </a:lnTo>
                <a:lnTo>
                  <a:pt x="188087" y="52451"/>
                </a:lnTo>
                <a:lnTo>
                  <a:pt x="188087" y="56769"/>
                </a:lnTo>
                <a:lnTo>
                  <a:pt x="188087" y="61086"/>
                </a:lnTo>
                <a:lnTo>
                  <a:pt x="185802" y="63245"/>
                </a:lnTo>
                <a:lnTo>
                  <a:pt x="176403" y="67691"/>
                </a:lnTo>
                <a:lnTo>
                  <a:pt x="164593" y="74167"/>
                </a:lnTo>
                <a:lnTo>
                  <a:pt x="157607" y="63245"/>
                </a:lnTo>
                <a:lnTo>
                  <a:pt x="157607" y="61086"/>
                </a:lnTo>
                <a:lnTo>
                  <a:pt x="152909" y="54610"/>
                </a:lnTo>
                <a:lnTo>
                  <a:pt x="152909" y="48005"/>
                </a:lnTo>
                <a:lnTo>
                  <a:pt x="157607" y="48005"/>
                </a:lnTo>
                <a:lnTo>
                  <a:pt x="164593" y="45847"/>
                </a:lnTo>
                <a:lnTo>
                  <a:pt x="155194" y="37083"/>
                </a:lnTo>
                <a:lnTo>
                  <a:pt x="145797" y="32766"/>
                </a:lnTo>
                <a:lnTo>
                  <a:pt x="141097" y="28320"/>
                </a:lnTo>
                <a:lnTo>
                  <a:pt x="134112" y="26161"/>
                </a:lnTo>
                <a:lnTo>
                  <a:pt x="129413" y="26161"/>
                </a:lnTo>
                <a:lnTo>
                  <a:pt x="122302" y="24003"/>
                </a:lnTo>
                <a:lnTo>
                  <a:pt x="117603" y="26161"/>
                </a:lnTo>
                <a:lnTo>
                  <a:pt x="112903" y="28320"/>
                </a:lnTo>
                <a:lnTo>
                  <a:pt x="101093" y="37083"/>
                </a:lnTo>
                <a:lnTo>
                  <a:pt x="89409" y="48005"/>
                </a:lnTo>
                <a:lnTo>
                  <a:pt x="82297" y="52451"/>
                </a:lnTo>
                <a:lnTo>
                  <a:pt x="82297" y="54610"/>
                </a:lnTo>
                <a:lnTo>
                  <a:pt x="89409" y="56769"/>
                </a:lnTo>
                <a:lnTo>
                  <a:pt x="96394" y="56769"/>
                </a:lnTo>
                <a:lnTo>
                  <a:pt x="96394" y="65532"/>
                </a:lnTo>
                <a:lnTo>
                  <a:pt x="94107" y="69850"/>
                </a:lnTo>
                <a:lnTo>
                  <a:pt x="91694" y="74167"/>
                </a:lnTo>
                <a:lnTo>
                  <a:pt x="84709" y="78613"/>
                </a:lnTo>
                <a:lnTo>
                  <a:pt x="77597" y="78613"/>
                </a:lnTo>
                <a:lnTo>
                  <a:pt x="72899" y="78613"/>
                </a:lnTo>
                <a:lnTo>
                  <a:pt x="70612" y="78613"/>
                </a:lnTo>
                <a:lnTo>
                  <a:pt x="68200" y="76454"/>
                </a:lnTo>
                <a:lnTo>
                  <a:pt x="65913" y="74167"/>
                </a:lnTo>
                <a:lnTo>
                  <a:pt x="65913" y="67691"/>
                </a:lnTo>
                <a:lnTo>
                  <a:pt x="65913" y="63245"/>
                </a:lnTo>
                <a:lnTo>
                  <a:pt x="58802" y="63245"/>
                </a:lnTo>
                <a:lnTo>
                  <a:pt x="51690" y="63245"/>
                </a:lnTo>
                <a:lnTo>
                  <a:pt x="44705" y="56769"/>
                </a:lnTo>
                <a:lnTo>
                  <a:pt x="37593" y="54610"/>
                </a:lnTo>
                <a:lnTo>
                  <a:pt x="28194" y="48005"/>
                </a:lnTo>
                <a:lnTo>
                  <a:pt x="0" y="41529"/>
                </a:lnTo>
                <a:lnTo>
                  <a:pt x="0" y="3924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3" name="Freeform 753"/>
          <p:cNvSpPr/>
          <p:nvPr/>
        </p:nvSpPr>
        <p:spPr>
          <a:xfrm>
            <a:off x="3986784" y="4317493"/>
            <a:ext cx="82931" cy="61849"/>
          </a:xfrm>
          <a:custGeom>
            <a:avLst/>
            <a:gdLst/>
            <a:ahLst/>
            <a:cxnLst/>
            <a:rect l="0" t="0" r="0" b="0"/>
            <a:pathLst>
              <a:path w="82931" h="61849">
                <a:moveTo>
                  <a:pt x="0" y="40512"/>
                </a:moveTo>
                <a:lnTo>
                  <a:pt x="2412" y="51181"/>
                </a:lnTo>
                <a:lnTo>
                  <a:pt x="16637" y="55499"/>
                </a:lnTo>
                <a:lnTo>
                  <a:pt x="33146" y="59690"/>
                </a:lnTo>
                <a:lnTo>
                  <a:pt x="45085" y="59690"/>
                </a:lnTo>
                <a:lnTo>
                  <a:pt x="54482" y="61849"/>
                </a:lnTo>
                <a:lnTo>
                  <a:pt x="59308" y="59690"/>
                </a:lnTo>
                <a:lnTo>
                  <a:pt x="61594" y="57657"/>
                </a:lnTo>
                <a:lnTo>
                  <a:pt x="66420" y="55499"/>
                </a:lnTo>
                <a:lnTo>
                  <a:pt x="71119" y="46990"/>
                </a:lnTo>
                <a:lnTo>
                  <a:pt x="75819" y="40512"/>
                </a:lnTo>
                <a:lnTo>
                  <a:pt x="80644" y="23494"/>
                </a:lnTo>
                <a:lnTo>
                  <a:pt x="82931" y="12827"/>
                </a:lnTo>
                <a:lnTo>
                  <a:pt x="71119" y="12827"/>
                </a:lnTo>
                <a:lnTo>
                  <a:pt x="61594" y="10668"/>
                </a:lnTo>
                <a:lnTo>
                  <a:pt x="45085" y="6350"/>
                </a:lnTo>
                <a:lnTo>
                  <a:pt x="28448" y="0"/>
                </a:lnTo>
                <a:lnTo>
                  <a:pt x="23749" y="0"/>
                </a:lnTo>
                <a:lnTo>
                  <a:pt x="16637" y="0"/>
                </a:lnTo>
                <a:lnTo>
                  <a:pt x="11811" y="0"/>
                </a:lnTo>
                <a:lnTo>
                  <a:pt x="7112" y="4318"/>
                </a:lnTo>
                <a:lnTo>
                  <a:pt x="2412" y="8509"/>
                </a:lnTo>
                <a:lnTo>
                  <a:pt x="2412" y="10668"/>
                </a:lnTo>
                <a:lnTo>
                  <a:pt x="2412" y="19177"/>
                </a:lnTo>
                <a:lnTo>
                  <a:pt x="0" y="25653"/>
                </a:lnTo>
                <a:lnTo>
                  <a:pt x="0" y="34162"/>
                </a:lnTo>
                <a:lnTo>
                  <a:pt x="0" y="4051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4" name="Freeform 754"/>
          <p:cNvSpPr/>
          <p:nvPr/>
        </p:nvSpPr>
        <p:spPr>
          <a:xfrm>
            <a:off x="3986784" y="4317493"/>
            <a:ext cx="82931" cy="61849"/>
          </a:xfrm>
          <a:custGeom>
            <a:avLst/>
            <a:gdLst/>
            <a:ahLst/>
            <a:cxnLst/>
            <a:rect l="0" t="0" r="0" b="0"/>
            <a:pathLst>
              <a:path w="82931" h="61849">
                <a:moveTo>
                  <a:pt x="0" y="40512"/>
                </a:moveTo>
                <a:lnTo>
                  <a:pt x="2412" y="51181"/>
                </a:lnTo>
                <a:lnTo>
                  <a:pt x="16637" y="55499"/>
                </a:lnTo>
                <a:lnTo>
                  <a:pt x="33146" y="59690"/>
                </a:lnTo>
                <a:lnTo>
                  <a:pt x="45085" y="59690"/>
                </a:lnTo>
                <a:lnTo>
                  <a:pt x="54482" y="61849"/>
                </a:lnTo>
                <a:lnTo>
                  <a:pt x="59308" y="59690"/>
                </a:lnTo>
                <a:lnTo>
                  <a:pt x="61594" y="57657"/>
                </a:lnTo>
                <a:lnTo>
                  <a:pt x="66420" y="55499"/>
                </a:lnTo>
                <a:lnTo>
                  <a:pt x="71119" y="46990"/>
                </a:lnTo>
                <a:lnTo>
                  <a:pt x="75819" y="40512"/>
                </a:lnTo>
                <a:lnTo>
                  <a:pt x="80644" y="23494"/>
                </a:lnTo>
                <a:lnTo>
                  <a:pt x="82931" y="12827"/>
                </a:lnTo>
                <a:lnTo>
                  <a:pt x="71119" y="12827"/>
                </a:lnTo>
                <a:lnTo>
                  <a:pt x="61594" y="10668"/>
                </a:lnTo>
                <a:lnTo>
                  <a:pt x="45085" y="6350"/>
                </a:lnTo>
                <a:lnTo>
                  <a:pt x="28448" y="0"/>
                </a:lnTo>
                <a:lnTo>
                  <a:pt x="23749" y="0"/>
                </a:lnTo>
                <a:lnTo>
                  <a:pt x="16637" y="0"/>
                </a:lnTo>
                <a:lnTo>
                  <a:pt x="11811" y="0"/>
                </a:lnTo>
                <a:lnTo>
                  <a:pt x="7112" y="4318"/>
                </a:lnTo>
                <a:lnTo>
                  <a:pt x="2412" y="8509"/>
                </a:lnTo>
                <a:lnTo>
                  <a:pt x="2412" y="10668"/>
                </a:lnTo>
                <a:lnTo>
                  <a:pt x="2412" y="19177"/>
                </a:lnTo>
                <a:lnTo>
                  <a:pt x="0" y="25653"/>
                </a:lnTo>
                <a:lnTo>
                  <a:pt x="0" y="34162"/>
                </a:lnTo>
                <a:lnTo>
                  <a:pt x="0" y="4051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5" name="Freeform 755"/>
          <p:cNvSpPr/>
          <p:nvPr/>
        </p:nvSpPr>
        <p:spPr>
          <a:xfrm>
            <a:off x="3617976" y="3973068"/>
            <a:ext cx="38734" cy="34418"/>
          </a:xfrm>
          <a:custGeom>
            <a:avLst/>
            <a:gdLst/>
            <a:ahLst/>
            <a:cxnLst/>
            <a:rect l="0" t="0" r="0" b="0"/>
            <a:pathLst>
              <a:path w="38734" h="34418">
                <a:moveTo>
                  <a:pt x="24257" y="34418"/>
                </a:moveTo>
                <a:lnTo>
                  <a:pt x="29083" y="34418"/>
                </a:lnTo>
                <a:lnTo>
                  <a:pt x="33908" y="25781"/>
                </a:lnTo>
                <a:lnTo>
                  <a:pt x="38734" y="19305"/>
                </a:lnTo>
                <a:lnTo>
                  <a:pt x="38734" y="12955"/>
                </a:lnTo>
                <a:lnTo>
                  <a:pt x="38734" y="10796"/>
                </a:lnTo>
                <a:lnTo>
                  <a:pt x="29083" y="6478"/>
                </a:lnTo>
                <a:lnTo>
                  <a:pt x="16890" y="0"/>
                </a:lnTo>
                <a:lnTo>
                  <a:pt x="9652" y="12955"/>
                </a:lnTo>
                <a:lnTo>
                  <a:pt x="0" y="34418"/>
                </a:lnTo>
                <a:lnTo>
                  <a:pt x="12064" y="34418"/>
                </a:lnTo>
                <a:lnTo>
                  <a:pt x="24257" y="3441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6" name="Freeform 756"/>
          <p:cNvSpPr/>
          <p:nvPr/>
        </p:nvSpPr>
        <p:spPr>
          <a:xfrm>
            <a:off x="3617976" y="3973068"/>
            <a:ext cx="38734" cy="34418"/>
          </a:xfrm>
          <a:custGeom>
            <a:avLst/>
            <a:gdLst/>
            <a:ahLst/>
            <a:cxnLst/>
            <a:rect l="0" t="0" r="0" b="0"/>
            <a:pathLst>
              <a:path w="38734" h="34418">
                <a:moveTo>
                  <a:pt x="24257" y="34418"/>
                </a:moveTo>
                <a:lnTo>
                  <a:pt x="29083" y="34418"/>
                </a:lnTo>
                <a:lnTo>
                  <a:pt x="33908" y="25781"/>
                </a:lnTo>
                <a:lnTo>
                  <a:pt x="38734" y="19305"/>
                </a:lnTo>
                <a:lnTo>
                  <a:pt x="38734" y="12955"/>
                </a:lnTo>
                <a:lnTo>
                  <a:pt x="38734" y="10796"/>
                </a:lnTo>
                <a:lnTo>
                  <a:pt x="29083" y="6478"/>
                </a:lnTo>
                <a:lnTo>
                  <a:pt x="16890" y="0"/>
                </a:lnTo>
                <a:lnTo>
                  <a:pt x="9652" y="12955"/>
                </a:lnTo>
                <a:lnTo>
                  <a:pt x="0" y="34418"/>
                </a:lnTo>
                <a:lnTo>
                  <a:pt x="12064" y="34418"/>
                </a:lnTo>
                <a:lnTo>
                  <a:pt x="24257" y="3441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7" name="Freeform 757"/>
          <p:cNvSpPr/>
          <p:nvPr/>
        </p:nvSpPr>
        <p:spPr>
          <a:xfrm>
            <a:off x="2807207" y="3922777"/>
            <a:ext cx="115063" cy="104521"/>
          </a:xfrm>
          <a:custGeom>
            <a:avLst/>
            <a:gdLst/>
            <a:ahLst/>
            <a:cxnLst/>
            <a:rect l="0" t="0" r="0" b="0"/>
            <a:pathLst>
              <a:path w="115063" h="104521">
                <a:moveTo>
                  <a:pt x="79757" y="10922"/>
                </a:moveTo>
                <a:lnTo>
                  <a:pt x="84456" y="26162"/>
                </a:lnTo>
                <a:lnTo>
                  <a:pt x="93853" y="43560"/>
                </a:lnTo>
                <a:lnTo>
                  <a:pt x="105665" y="54482"/>
                </a:lnTo>
                <a:lnTo>
                  <a:pt x="110363" y="60959"/>
                </a:lnTo>
                <a:lnTo>
                  <a:pt x="115063" y="65278"/>
                </a:lnTo>
                <a:lnTo>
                  <a:pt x="100966" y="65278"/>
                </a:lnTo>
                <a:lnTo>
                  <a:pt x="98553" y="65278"/>
                </a:lnTo>
                <a:lnTo>
                  <a:pt x="96266" y="65278"/>
                </a:lnTo>
                <a:lnTo>
                  <a:pt x="93853" y="104521"/>
                </a:lnTo>
                <a:lnTo>
                  <a:pt x="70359" y="91440"/>
                </a:lnTo>
                <a:lnTo>
                  <a:pt x="70359" y="87122"/>
                </a:lnTo>
                <a:lnTo>
                  <a:pt x="70359" y="82676"/>
                </a:lnTo>
                <a:lnTo>
                  <a:pt x="72772" y="76200"/>
                </a:lnTo>
                <a:lnTo>
                  <a:pt x="68072" y="74041"/>
                </a:lnTo>
                <a:lnTo>
                  <a:pt x="60960" y="65278"/>
                </a:lnTo>
                <a:lnTo>
                  <a:pt x="49276" y="52197"/>
                </a:lnTo>
                <a:lnTo>
                  <a:pt x="37593" y="39243"/>
                </a:lnTo>
                <a:lnTo>
                  <a:pt x="30481" y="36956"/>
                </a:lnTo>
                <a:lnTo>
                  <a:pt x="23495" y="34797"/>
                </a:lnTo>
                <a:lnTo>
                  <a:pt x="28194" y="39243"/>
                </a:lnTo>
                <a:lnTo>
                  <a:pt x="28194" y="43560"/>
                </a:lnTo>
                <a:lnTo>
                  <a:pt x="32894" y="54482"/>
                </a:lnTo>
                <a:lnTo>
                  <a:pt x="28194" y="54482"/>
                </a:lnTo>
                <a:lnTo>
                  <a:pt x="23495" y="54482"/>
                </a:lnTo>
                <a:lnTo>
                  <a:pt x="18797" y="52197"/>
                </a:lnTo>
                <a:lnTo>
                  <a:pt x="14097" y="47878"/>
                </a:lnTo>
                <a:lnTo>
                  <a:pt x="9398" y="45719"/>
                </a:lnTo>
                <a:lnTo>
                  <a:pt x="6985" y="41401"/>
                </a:lnTo>
                <a:lnTo>
                  <a:pt x="2287" y="36956"/>
                </a:lnTo>
                <a:lnTo>
                  <a:pt x="0" y="34797"/>
                </a:lnTo>
                <a:lnTo>
                  <a:pt x="0" y="28321"/>
                </a:lnTo>
                <a:lnTo>
                  <a:pt x="0" y="26162"/>
                </a:lnTo>
                <a:lnTo>
                  <a:pt x="0" y="21716"/>
                </a:lnTo>
                <a:lnTo>
                  <a:pt x="6985" y="15240"/>
                </a:lnTo>
                <a:lnTo>
                  <a:pt x="9398" y="6476"/>
                </a:lnTo>
                <a:lnTo>
                  <a:pt x="9398" y="4318"/>
                </a:lnTo>
                <a:lnTo>
                  <a:pt x="9398" y="0"/>
                </a:lnTo>
                <a:lnTo>
                  <a:pt x="28194" y="4318"/>
                </a:lnTo>
                <a:lnTo>
                  <a:pt x="42291" y="8763"/>
                </a:lnTo>
                <a:lnTo>
                  <a:pt x="51690" y="8763"/>
                </a:lnTo>
                <a:lnTo>
                  <a:pt x="63373" y="10922"/>
                </a:lnTo>
                <a:lnTo>
                  <a:pt x="82169" y="13081"/>
                </a:lnTo>
                <a:lnTo>
                  <a:pt x="79757" y="1092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8" name="Freeform 758"/>
          <p:cNvSpPr/>
          <p:nvPr/>
        </p:nvSpPr>
        <p:spPr>
          <a:xfrm>
            <a:off x="2807207" y="3922777"/>
            <a:ext cx="115063" cy="104521"/>
          </a:xfrm>
          <a:custGeom>
            <a:avLst/>
            <a:gdLst/>
            <a:ahLst/>
            <a:cxnLst/>
            <a:rect l="0" t="0" r="0" b="0"/>
            <a:pathLst>
              <a:path w="115063" h="104521">
                <a:moveTo>
                  <a:pt x="79757" y="10922"/>
                </a:moveTo>
                <a:lnTo>
                  <a:pt x="84456" y="26162"/>
                </a:lnTo>
                <a:lnTo>
                  <a:pt x="93853" y="43560"/>
                </a:lnTo>
                <a:lnTo>
                  <a:pt x="105665" y="54482"/>
                </a:lnTo>
                <a:lnTo>
                  <a:pt x="110363" y="60959"/>
                </a:lnTo>
                <a:lnTo>
                  <a:pt x="115063" y="65278"/>
                </a:lnTo>
                <a:lnTo>
                  <a:pt x="100966" y="65278"/>
                </a:lnTo>
                <a:lnTo>
                  <a:pt x="98553" y="65278"/>
                </a:lnTo>
                <a:lnTo>
                  <a:pt x="96266" y="65278"/>
                </a:lnTo>
                <a:lnTo>
                  <a:pt x="93853" y="104521"/>
                </a:lnTo>
                <a:lnTo>
                  <a:pt x="70359" y="91440"/>
                </a:lnTo>
                <a:lnTo>
                  <a:pt x="70359" y="87122"/>
                </a:lnTo>
                <a:lnTo>
                  <a:pt x="70359" y="82676"/>
                </a:lnTo>
                <a:lnTo>
                  <a:pt x="72772" y="76200"/>
                </a:lnTo>
                <a:lnTo>
                  <a:pt x="68072" y="74041"/>
                </a:lnTo>
                <a:lnTo>
                  <a:pt x="60960" y="65278"/>
                </a:lnTo>
                <a:lnTo>
                  <a:pt x="49276" y="52197"/>
                </a:lnTo>
                <a:lnTo>
                  <a:pt x="37593" y="39243"/>
                </a:lnTo>
                <a:lnTo>
                  <a:pt x="30481" y="36956"/>
                </a:lnTo>
                <a:lnTo>
                  <a:pt x="23495" y="34797"/>
                </a:lnTo>
                <a:lnTo>
                  <a:pt x="28194" y="39243"/>
                </a:lnTo>
                <a:lnTo>
                  <a:pt x="28194" y="43560"/>
                </a:lnTo>
                <a:lnTo>
                  <a:pt x="32894" y="54482"/>
                </a:lnTo>
                <a:lnTo>
                  <a:pt x="28194" y="54482"/>
                </a:lnTo>
                <a:lnTo>
                  <a:pt x="23495" y="54482"/>
                </a:lnTo>
                <a:lnTo>
                  <a:pt x="18797" y="52197"/>
                </a:lnTo>
                <a:lnTo>
                  <a:pt x="14097" y="47878"/>
                </a:lnTo>
                <a:lnTo>
                  <a:pt x="9398" y="45719"/>
                </a:lnTo>
                <a:lnTo>
                  <a:pt x="6985" y="41401"/>
                </a:lnTo>
                <a:lnTo>
                  <a:pt x="2287" y="36956"/>
                </a:lnTo>
                <a:lnTo>
                  <a:pt x="0" y="34797"/>
                </a:lnTo>
                <a:lnTo>
                  <a:pt x="0" y="28321"/>
                </a:lnTo>
                <a:lnTo>
                  <a:pt x="0" y="26162"/>
                </a:lnTo>
                <a:lnTo>
                  <a:pt x="0" y="21716"/>
                </a:lnTo>
                <a:lnTo>
                  <a:pt x="6985" y="15240"/>
                </a:lnTo>
                <a:lnTo>
                  <a:pt x="9398" y="6476"/>
                </a:lnTo>
                <a:lnTo>
                  <a:pt x="9398" y="4318"/>
                </a:lnTo>
                <a:lnTo>
                  <a:pt x="9398" y="0"/>
                </a:lnTo>
                <a:lnTo>
                  <a:pt x="28194" y="4318"/>
                </a:lnTo>
                <a:lnTo>
                  <a:pt x="42291" y="8763"/>
                </a:lnTo>
                <a:lnTo>
                  <a:pt x="51690" y="8763"/>
                </a:lnTo>
                <a:lnTo>
                  <a:pt x="63373" y="10922"/>
                </a:lnTo>
                <a:lnTo>
                  <a:pt x="82169" y="13081"/>
                </a:lnTo>
                <a:lnTo>
                  <a:pt x="79757" y="1092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59" name="Freeform 759"/>
          <p:cNvSpPr/>
          <p:nvPr/>
        </p:nvSpPr>
        <p:spPr>
          <a:xfrm>
            <a:off x="2759964" y="3762756"/>
            <a:ext cx="150113" cy="173102"/>
          </a:xfrm>
          <a:custGeom>
            <a:avLst/>
            <a:gdLst/>
            <a:ahLst/>
            <a:cxnLst/>
            <a:rect l="0" t="0" r="0" b="0"/>
            <a:pathLst>
              <a:path w="150113" h="173102">
                <a:moveTo>
                  <a:pt x="150113" y="0"/>
                </a:moveTo>
                <a:lnTo>
                  <a:pt x="150113" y="6477"/>
                </a:lnTo>
                <a:lnTo>
                  <a:pt x="150113" y="12955"/>
                </a:lnTo>
                <a:lnTo>
                  <a:pt x="147700" y="21590"/>
                </a:lnTo>
                <a:lnTo>
                  <a:pt x="140715" y="41149"/>
                </a:lnTo>
                <a:lnTo>
                  <a:pt x="136016" y="60580"/>
                </a:lnTo>
                <a:lnTo>
                  <a:pt x="136016" y="71374"/>
                </a:lnTo>
                <a:lnTo>
                  <a:pt x="133603" y="82169"/>
                </a:lnTo>
                <a:lnTo>
                  <a:pt x="133603" y="90933"/>
                </a:lnTo>
                <a:lnTo>
                  <a:pt x="131318" y="99568"/>
                </a:lnTo>
                <a:lnTo>
                  <a:pt x="128905" y="106046"/>
                </a:lnTo>
                <a:lnTo>
                  <a:pt x="126618" y="110364"/>
                </a:lnTo>
                <a:lnTo>
                  <a:pt x="119634" y="118999"/>
                </a:lnTo>
                <a:lnTo>
                  <a:pt x="119634" y="127636"/>
                </a:lnTo>
                <a:lnTo>
                  <a:pt x="117221" y="136271"/>
                </a:lnTo>
                <a:lnTo>
                  <a:pt x="117221" y="144908"/>
                </a:lnTo>
                <a:lnTo>
                  <a:pt x="119634" y="155830"/>
                </a:lnTo>
                <a:lnTo>
                  <a:pt x="119634" y="162306"/>
                </a:lnTo>
                <a:lnTo>
                  <a:pt x="126618" y="173102"/>
                </a:lnTo>
                <a:lnTo>
                  <a:pt x="105537" y="173102"/>
                </a:lnTo>
                <a:lnTo>
                  <a:pt x="89153" y="168784"/>
                </a:lnTo>
                <a:lnTo>
                  <a:pt x="72643" y="164465"/>
                </a:lnTo>
                <a:lnTo>
                  <a:pt x="53975" y="160147"/>
                </a:lnTo>
                <a:lnTo>
                  <a:pt x="53975" y="155830"/>
                </a:lnTo>
                <a:lnTo>
                  <a:pt x="51562" y="149352"/>
                </a:lnTo>
                <a:lnTo>
                  <a:pt x="51562" y="147193"/>
                </a:lnTo>
                <a:lnTo>
                  <a:pt x="44577" y="142749"/>
                </a:lnTo>
                <a:lnTo>
                  <a:pt x="37465" y="136271"/>
                </a:lnTo>
                <a:lnTo>
                  <a:pt x="32765" y="131953"/>
                </a:lnTo>
                <a:lnTo>
                  <a:pt x="23494" y="121159"/>
                </a:lnTo>
                <a:lnTo>
                  <a:pt x="14096" y="110364"/>
                </a:lnTo>
                <a:lnTo>
                  <a:pt x="6984" y="97409"/>
                </a:lnTo>
                <a:lnTo>
                  <a:pt x="0" y="82169"/>
                </a:lnTo>
                <a:lnTo>
                  <a:pt x="11684" y="82169"/>
                </a:lnTo>
                <a:lnTo>
                  <a:pt x="16383" y="75693"/>
                </a:lnTo>
                <a:lnTo>
                  <a:pt x="21081" y="69215"/>
                </a:lnTo>
                <a:lnTo>
                  <a:pt x="21081" y="62739"/>
                </a:lnTo>
                <a:lnTo>
                  <a:pt x="23494" y="54102"/>
                </a:lnTo>
                <a:lnTo>
                  <a:pt x="28193" y="49784"/>
                </a:lnTo>
                <a:lnTo>
                  <a:pt x="32765" y="47625"/>
                </a:lnTo>
                <a:lnTo>
                  <a:pt x="37465" y="43308"/>
                </a:lnTo>
                <a:lnTo>
                  <a:pt x="44577" y="43308"/>
                </a:lnTo>
                <a:lnTo>
                  <a:pt x="56261" y="43308"/>
                </a:lnTo>
                <a:lnTo>
                  <a:pt x="63246" y="43308"/>
                </a:lnTo>
                <a:lnTo>
                  <a:pt x="65659" y="38990"/>
                </a:lnTo>
                <a:lnTo>
                  <a:pt x="75056" y="28068"/>
                </a:lnTo>
                <a:lnTo>
                  <a:pt x="82041" y="19431"/>
                </a:lnTo>
                <a:lnTo>
                  <a:pt x="86740" y="12955"/>
                </a:lnTo>
                <a:lnTo>
                  <a:pt x="89153" y="10796"/>
                </a:lnTo>
                <a:lnTo>
                  <a:pt x="93725" y="8637"/>
                </a:lnTo>
                <a:lnTo>
                  <a:pt x="96138" y="6477"/>
                </a:lnTo>
                <a:lnTo>
                  <a:pt x="100837" y="8637"/>
                </a:lnTo>
                <a:lnTo>
                  <a:pt x="103124" y="8637"/>
                </a:lnTo>
                <a:lnTo>
                  <a:pt x="105537" y="10796"/>
                </a:lnTo>
                <a:lnTo>
                  <a:pt x="110236" y="12955"/>
                </a:lnTo>
                <a:lnTo>
                  <a:pt x="117221" y="10796"/>
                </a:lnTo>
                <a:lnTo>
                  <a:pt x="119634" y="10796"/>
                </a:lnTo>
                <a:lnTo>
                  <a:pt x="128905" y="6477"/>
                </a:lnTo>
                <a:lnTo>
                  <a:pt x="138303" y="2159"/>
                </a:lnTo>
                <a:lnTo>
                  <a:pt x="140715" y="0"/>
                </a:lnTo>
                <a:lnTo>
                  <a:pt x="147700" y="0"/>
                </a:lnTo>
                <a:lnTo>
                  <a:pt x="150113"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0" name="Freeform 760"/>
          <p:cNvSpPr/>
          <p:nvPr/>
        </p:nvSpPr>
        <p:spPr>
          <a:xfrm>
            <a:off x="2759964" y="3762756"/>
            <a:ext cx="150113" cy="173102"/>
          </a:xfrm>
          <a:custGeom>
            <a:avLst/>
            <a:gdLst/>
            <a:ahLst/>
            <a:cxnLst/>
            <a:rect l="0" t="0" r="0" b="0"/>
            <a:pathLst>
              <a:path w="150113" h="173102">
                <a:moveTo>
                  <a:pt x="150113" y="0"/>
                </a:moveTo>
                <a:lnTo>
                  <a:pt x="150113" y="6477"/>
                </a:lnTo>
                <a:lnTo>
                  <a:pt x="150113" y="12955"/>
                </a:lnTo>
                <a:lnTo>
                  <a:pt x="147700" y="21590"/>
                </a:lnTo>
                <a:lnTo>
                  <a:pt x="140715" y="41149"/>
                </a:lnTo>
                <a:lnTo>
                  <a:pt x="136016" y="60580"/>
                </a:lnTo>
                <a:lnTo>
                  <a:pt x="136016" y="71374"/>
                </a:lnTo>
                <a:lnTo>
                  <a:pt x="133603" y="82169"/>
                </a:lnTo>
                <a:lnTo>
                  <a:pt x="133603" y="90933"/>
                </a:lnTo>
                <a:lnTo>
                  <a:pt x="131318" y="99568"/>
                </a:lnTo>
                <a:lnTo>
                  <a:pt x="128905" y="106046"/>
                </a:lnTo>
                <a:lnTo>
                  <a:pt x="126618" y="110364"/>
                </a:lnTo>
                <a:lnTo>
                  <a:pt x="119634" y="118999"/>
                </a:lnTo>
                <a:lnTo>
                  <a:pt x="119634" y="127636"/>
                </a:lnTo>
                <a:lnTo>
                  <a:pt x="117221" y="136271"/>
                </a:lnTo>
                <a:lnTo>
                  <a:pt x="117221" y="144908"/>
                </a:lnTo>
                <a:lnTo>
                  <a:pt x="119634" y="155830"/>
                </a:lnTo>
                <a:lnTo>
                  <a:pt x="119634" y="162306"/>
                </a:lnTo>
                <a:lnTo>
                  <a:pt x="126618" y="173102"/>
                </a:lnTo>
                <a:lnTo>
                  <a:pt x="105537" y="173102"/>
                </a:lnTo>
                <a:lnTo>
                  <a:pt x="89153" y="168784"/>
                </a:lnTo>
                <a:lnTo>
                  <a:pt x="72643" y="164465"/>
                </a:lnTo>
                <a:lnTo>
                  <a:pt x="53975" y="160147"/>
                </a:lnTo>
                <a:lnTo>
                  <a:pt x="53975" y="155830"/>
                </a:lnTo>
                <a:lnTo>
                  <a:pt x="51562" y="149352"/>
                </a:lnTo>
                <a:lnTo>
                  <a:pt x="51562" y="147193"/>
                </a:lnTo>
                <a:lnTo>
                  <a:pt x="44577" y="142749"/>
                </a:lnTo>
                <a:lnTo>
                  <a:pt x="37465" y="136271"/>
                </a:lnTo>
                <a:lnTo>
                  <a:pt x="32765" y="131953"/>
                </a:lnTo>
                <a:lnTo>
                  <a:pt x="23494" y="121159"/>
                </a:lnTo>
                <a:lnTo>
                  <a:pt x="14096" y="110364"/>
                </a:lnTo>
                <a:lnTo>
                  <a:pt x="6984" y="97409"/>
                </a:lnTo>
                <a:lnTo>
                  <a:pt x="0" y="82169"/>
                </a:lnTo>
                <a:lnTo>
                  <a:pt x="11684" y="82169"/>
                </a:lnTo>
                <a:lnTo>
                  <a:pt x="16383" y="75693"/>
                </a:lnTo>
                <a:lnTo>
                  <a:pt x="21081" y="69215"/>
                </a:lnTo>
                <a:lnTo>
                  <a:pt x="21081" y="62739"/>
                </a:lnTo>
                <a:lnTo>
                  <a:pt x="23494" y="54102"/>
                </a:lnTo>
                <a:lnTo>
                  <a:pt x="28193" y="49784"/>
                </a:lnTo>
                <a:lnTo>
                  <a:pt x="32765" y="47625"/>
                </a:lnTo>
                <a:lnTo>
                  <a:pt x="37465" y="43308"/>
                </a:lnTo>
                <a:lnTo>
                  <a:pt x="44577" y="43308"/>
                </a:lnTo>
                <a:lnTo>
                  <a:pt x="56261" y="43308"/>
                </a:lnTo>
                <a:lnTo>
                  <a:pt x="63246" y="43308"/>
                </a:lnTo>
                <a:lnTo>
                  <a:pt x="65659" y="38990"/>
                </a:lnTo>
                <a:lnTo>
                  <a:pt x="75056" y="28068"/>
                </a:lnTo>
                <a:lnTo>
                  <a:pt x="82041" y="19431"/>
                </a:lnTo>
                <a:lnTo>
                  <a:pt x="86740" y="12955"/>
                </a:lnTo>
                <a:lnTo>
                  <a:pt x="89153" y="10796"/>
                </a:lnTo>
                <a:lnTo>
                  <a:pt x="93725" y="8637"/>
                </a:lnTo>
                <a:lnTo>
                  <a:pt x="96138" y="6477"/>
                </a:lnTo>
                <a:lnTo>
                  <a:pt x="100837" y="8637"/>
                </a:lnTo>
                <a:lnTo>
                  <a:pt x="103124" y="8637"/>
                </a:lnTo>
                <a:lnTo>
                  <a:pt x="105537" y="10796"/>
                </a:lnTo>
                <a:lnTo>
                  <a:pt x="110236" y="12955"/>
                </a:lnTo>
                <a:lnTo>
                  <a:pt x="117221" y="10796"/>
                </a:lnTo>
                <a:lnTo>
                  <a:pt x="119634" y="10796"/>
                </a:lnTo>
                <a:lnTo>
                  <a:pt x="128905" y="6477"/>
                </a:lnTo>
                <a:lnTo>
                  <a:pt x="138303" y="2159"/>
                </a:lnTo>
                <a:lnTo>
                  <a:pt x="140715" y="0"/>
                </a:lnTo>
                <a:lnTo>
                  <a:pt x="147700" y="0"/>
                </a:lnTo>
                <a:lnTo>
                  <a:pt x="150113"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1" name="Freeform 761"/>
          <p:cNvSpPr/>
          <p:nvPr/>
        </p:nvSpPr>
        <p:spPr>
          <a:xfrm>
            <a:off x="2676144" y="3791712"/>
            <a:ext cx="81407" cy="38990"/>
          </a:xfrm>
          <a:custGeom>
            <a:avLst/>
            <a:gdLst/>
            <a:ahLst/>
            <a:cxnLst/>
            <a:rect l="0" t="0" r="0" b="0"/>
            <a:pathLst>
              <a:path w="81407" h="38990">
                <a:moveTo>
                  <a:pt x="78994" y="38990"/>
                </a:moveTo>
                <a:lnTo>
                  <a:pt x="81407" y="34671"/>
                </a:lnTo>
                <a:lnTo>
                  <a:pt x="47879" y="34671"/>
                </a:lnTo>
                <a:lnTo>
                  <a:pt x="40766" y="32512"/>
                </a:lnTo>
                <a:lnTo>
                  <a:pt x="24003" y="30353"/>
                </a:lnTo>
                <a:lnTo>
                  <a:pt x="7238" y="21718"/>
                </a:lnTo>
                <a:lnTo>
                  <a:pt x="2413" y="19431"/>
                </a:lnTo>
                <a:lnTo>
                  <a:pt x="0" y="15113"/>
                </a:lnTo>
                <a:lnTo>
                  <a:pt x="4826" y="12955"/>
                </a:lnTo>
                <a:lnTo>
                  <a:pt x="9525" y="8637"/>
                </a:lnTo>
                <a:lnTo>
                  <a:pt x="11938" y="6478"/>
                </a:lnTo>
                <a:lnTo>
                  <a:pt x="11938" y="4318"/>
                </a:lnTo>
                <a:lnTo>
                  <a:pt x="14351" y="2159"/>
                </a:lnTo>
                <a:lnTo>
                  <a:pt x="14351" y="0"/>
                </a:lnTo>
                <a:lnTo>
                  <a:pt x="26288" y="0"/>
                </a:lnTo>
                <a:lnTo>
                  <a:pt x="33528" y="0"/>
                </a:lnTo>
                <a:lnTo>
                  <a:pt x="35941" y="2159"/>
                </a:lnTo>
                <a:lnTo>
                  <a:pt x="43053" y="8637"/>
                </a:lnTo>
                <a:lnTo>
                  <a:pt x="45466" y="10796"/>
                </a:lnTo>
                <a:lnTo>
                  <a:pt x="50291" y="15113"/>
                </a:lnTo>
                <a:lnTo>
                  <a:pt x="57531" y="15113"/>
                </a:lnTo>
                <a:lnTo>
                  <a:pt x="64642" y="15113"/>
                </a:lnTo>
                <a:lnTo>
                  <a:pt x="69469" y="19431"/>
                </a:lnTo>
                <a:lnTo>
                  <a:pt x="74295" y="21718"/>
                </a:lnTo>
                <a:lnTo>
                  <a:pt x="78994" y="26036"/>
                </a:lnTo>
                <a:lnTo>
                  <a:pt x="78994" y="32512"/>
                </a:lnTo>
                <a:lnTo>
                  <a:pt x="78994" y="3899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2" name="Freeform 762"/>
          <p:cNvSpPr/>
          <p:nvPr/>
        </p:nvSpPr>
        <p:spPr>
          <a:xfrm>
            <a:off x="2676144" y="3791712"/>
            <a:ext cx="81407" cy="38990"/>
          </a:xfrm>
          <a:custGeom>
            <a:avLst/>
            <a:gdLst/>
            <a:ahLst/>
            <a:cxnLst/>
            <a:rect l="0" t="0" r="0" b="0"/>
            <a:pathLst>
              <a:path w="81407" h="38990">
                <a:moveTo>
                  <a:pt x="78994" y="38990"/>
                </a:moveTo>
                <a:lnTo>
                  <a:pt x="81407" y="34671"/>
                </a:lnTo>
                <a:lnTo>
                  <a:pt x="47879" y="34671"/>
                </a:lnTo>
                <a:lnTo>
                  <a:pt x="40766" y="32512"/>
                </a:lnTo>
                <a:lnTo>
                  <a:pt x="24003" y="30353"/>
                </a:lnTo>
                <a:lnTo>
                  <a:pt x="7238" y="21718"/>
                </a:lnTo>
                <a:lnTo>
                  <a:pt x="2413" y="19431"/>
                </a:lnTo>
                <a:lnTo>
                  <a:pt x="0" y="15113"/>
                </a:lnTo>
                <a:lnTo>
                  <a:pt x="4826" y="12955"/>
                </a:lnTo>
                <a:lnTo>
                  <a:pt x="9525" y="8637"/>
                </a:lnTo>
                <a:lnTo>
                  <a:pt x="11938" y="6478"/>
                </a:lnTo>
                <a:lnTo>
                  <a:pt x="11938" y="4318"/>
                </a:lnTo>
                <a:lnTo>
                  <a:pt x="14351" y="2159"/>
                </a:lnTo>
                <a:lnTo>
                  <a:pt x="14351" y="0"/>
                </a:lnTo>
                <a:lnTo>
                  <a:pt x="26288" y="0"/>
                </a:lnTo>
                <a:lnTo>
                  <a:pt x="33528" y="0"/>
                </a:lnTo>
                <a:lnTo>
                  <a:pt x="35941" y="2159"/>
                </a:lnTo>
                <a:lnTo>
                  <a:pt x="43053" y="8637"/>
                </a:lnTo>
                <a:lnTo>
                  <a:pt x="45466" y="10796"/>
                </a:lnTo>
                <a:lnTo>
                  <a:pt x="50291" y="15113"/>
                </a:lnTo>
                <a:lnTo>
                  <a:pt x="57531" y="15113"/>
                </a:lnTo>
                <a:lnTo>
                  <a:pt x="64642" y="15113"/>
                </a:lnTo>
                <a:lnTo>
                  <a:pt x="69469" y="19431"/>
                </a:lnTo>
                <a:lnTo>
                  <a:pt x="74295" y="21718"/>
                </a:lnTo>
                <a:lnTo>
                  <a:pt x="78994" y="26036"/>
                </a:lnTo>
                <a:lnTo>
                  <a:pt x="78994" y="32512"/>
                </a:lnTo>
                <a:lnTo>
                  <a:pt x="78994" y="3899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3" name="Freeform 763"/>
          <p:cNvSpPr/>
          <p:nvPr/>
        </p:nvSpPr>
        <p:spPr>
          <a:xfrm>
            <a:off x="2703576" y="3706368"/>
            <a:ext cx="203453" cy="139574"/>
          </a:xfrm>
          <a:custGeom>
            <a:avLst/>
            <a:gdLst/>
            <a:ahLst/>
            <a:cxnLst/>
            <a:rect l="0" t="0" r="0" b="0"/>
            <a:pathLst>
              <a:path w="203453" h="139574">
                <a:moveTo>
                  <a:pt x="203453" y="56643"/>
                </a:moveTo>
                <a:lnTo>
                  <a:pt x="196341" y="56643"/>
                </a:lnTo>
                <a:lnTo>
                  <a:pt x="194056" y="58928"/>
                </a:lnTo>
                <a:lnTo>
                  <a:pt x="184657" y="63247"/>
                </a:lnTo>
                <a:lnTo>
                  <a:pt x="175387" y="67565"/>
                </a:lnTo>
                <a:lnTo>
                  <a:pt x="172974" y="67565"/>
                </a:lnTo>
                <a:lnTo>
                  <a:pt x="165988" y="69724"/>
                </a:lnTo>
                <a:lnTo>
                  <a:pt x="161290" y="67565"/>
                </a:lnTo>
                <a:lnTo>
                  <a:pt x="159003" y="65406"/>
                </a:lnTo>
                <a:lnTo>
                  <a:pt x="156591" y="65406"/>
                </a:lnTo>
                <a:lnTo>
                  <a:pt x="152019" y="63247"/>
                </a:lnTo>
                <a:lnTo>
                  <a:pt x="149606" y="65406"/>
                </a:lnTo>
                <a:lnTo>
                  <a:pt x="144906" y="67565"/>
                </a:lnTo>
                <a:lnTo>
                  <a:pt x="142621" y="69724"/>
                </a:lnTo>
                <a:lnTo>
                  <a:pt x="137922" y="76328"/>
                </a:lnTo>
                <a:lnTo>
                  <a:pt x="128524" y="85090"/>
                </a:lnTo>
                <a:lnTo>
                  <a:pt x="121538" y="95885"/>
                </a:lnTo>
                <a:lnTo>
                  <a:pt x="121538" y="98172"/>
                </a:lnTo>
                <a:lnTo>
                  <a:pt x="119253" y="100331"/>
                </a:lnTo>
                <a:lnTo>
                  <a:pt x="112268" y="100331"/>
                </a:lnTo>
                <a:lnTo>
                  <a:pt x="100584" y="100331"/>
                </a:lnTo>
                <a:lnTo>
                  <a:pt x="93472" y="100331"/>
                </a:lnTo>
                <a:lnTo>
                  <a:pt x="88900" y="104649"/>
                </a:lnTo>
                <a:lnTo>
                  <a:pt x="84200" y="106807"/>
                </a:lnTo>
                <a:lnTo>
                  <a:pt x="79501" y="111253"/>
                </a:lnTo>
                <a:lnTo>
                  <a:pt x="77088" y="126493"/>
                </a:lnTo>
                <a:lnTo>
                  <a:pt x="72516" y="132969"/>
                </a:lnTo>
                <a:lnTo>
                  <a:pt x="67818" y="139574"/>
                </a:lnTo>
                <a:lnTo>
                  <a:pt x="56134" y="139574"/>
                </a:lnTo>
                <a:lnTo>
                  <a:pt x="49149" y="130810"/>
                </a:lnTo>
                <a:lnTo>
                  <a:pt x="49149" y="122047"/>
                </a:lnTo>
                <a:lnTo>
                  <a:pt x="49149" y="117730"/>
                </a:lnTo>
                <a:lnTo>
                  <a:pt x="49149" y="111253"/>
                </a:lnTo>
                <a:lnTo>
                  <a:pt x="49149" y="108966"/>
                </a:lnTo>
                <a:lnTo>
                  <a:pt x="46735" y="106807"/>
                </a:lnTo>
                <a:lnTo>
                  <a:pt x="42037" y="104649"/>
                </a:lnTo>
                <a:lnTo>
                  <a:pt x="39750" y="100331"/>
                </a:lnTo>
                <a:lnTo>
                  <a:pt x="35051" y="100331"/>
                </a:lnTo>
                <a:lnTo>
                  <a:pt x="28066" y="100331"/>
                </a:lnTo>
                <a:lnTo>
                  <a:pt x="21081" y="100331"/>
                </a:lnTo>
                <a:lnTo>
                  <a:pt x="18669" y="95885"/>
                </a:lnTo>
                <a:lnTo>
                  <a:pt x="13969" y="93727"/>
                </a:lnTo>
                <a:lnTo>
                  <a:pt x="6984" y="87250"/>
                </a:lnTo>
                <a:lnTo>
                  <a:pt x="4699" y="85090"/>
                </a:lnTo>
                <a:lnTo>
                  <a:pt x="0" y="85090"/>
                </a:lnTo>
                <a:lnTo>
                  <a:pt x="0" y="74168"/>
                </a:lnTo>
                <a:lnTo>
                  <a:pt x="6984" y="65406"/>
                </a:lnTo>
                <a:lnTo>
                  <a:pt x="6984" y="58928"/>
                </a:lnTo>
                <a:lnTo>
                  <a:pt x="13969" y="52325"/>
                </a:lnTo>
                <a:lnTo>
                  <a:pt x="21081" y="45847"/>
                </a:lnTo>
                <a:lnTo>
                  <a:pt x="32766" y="34925"/>
                </a:lnTo>
                <a:lnTo>
                  <a:pt x="37465" y="28322"/>
                </a:lnTo>
                <a:lnTo>
                  <a:pt x="42037" y="19685"/>
                </a:lnTo>
                <a:lnTo>
                  <a:pt x="49149" y="10922"/>
                </a:lnTo>
                <a:lnTo>
                  <a:pt x="51434" y="4318"/>
                </a:lnTo>
                <a:lnTo>
                  <a:pt x="58419" y="0"/>
                </a:lnTo>
                <a:lnTo>
                  <a:pt x="67818" y="0"/>
                </a:lnTo>
                <a:lnTo>
                  <a:pt x="165988" y="0"/>
                </a:lnTo>
                <a:lnTo>
                  <a:pt x="170688" y="6605"/>
                </a:lnTo>
                <a:lnTo>
                  <a:pt x="172974" y="15240"/>
                </a:lnTo>
                <a:lnTo>
                  <a:pt x="179959" y="21844"/>
                </a:lnTo>
                <a:lnTo>
                  <a:pt x="184657" y="28322"/>
                </a:lnTo>
                <a:lnTo>
                  <a:pt x="191769" y="34925"/>
                </a:lnTo>
                <a:lnTo>
                  <a:pt x="194056" y="39243"/>
                </a:lnTo>
                <a:lnTo>
                  <a:pt x="201041" y="48006"/>
                </a:lnTo>
                <a:lnTo>
                  <a:pt x="203453" y="5664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4" name="Freeform 764"/>
          <p:cNvSpPr/>
          <p:nvPr/>
        </p:nvSpPr>
        <p:spPr>
          <a:xfrm>
            <a:off x="2703576" y="3706368"/>
            <a:ext cx="203453" cy="139574"/>
          </a:xfrm>
          <a:custGeom>
            <a:avLst/>
            <a:gdLst/>
            <a:ahLst/>
            <a:cxnLst/>
            <a:rect l="0" t="0" r="0" b="0"/>
            <a:pathLst>
              <a:path w="203453" h="139574">
                <a:moveTo>
                  <a:pt x="203453" y="56643"/>
                </a:moveTo>
                <a:lnTo>
                  <a:pt x="196341" y="56643"/>
                </a:lnTo>
                <a:lnTo>
                  <a:pt x="194056" y="58928"/>
                </a:lnTo>
                <a:lnTo>
                  <a:pt x="184657" y="63247"/>
                </a:lnTo>
                <a:lnTo>
                  <a:pt x="175387" y="67565"/>
                </a:lnTo>
                <a:lnTo>
                  <a:pt x="172974" y="67565"/>
                </a:lnTo>
                <a:lnTo>
                  <a:pt x="165988" y="69724"/>
                </a:lnTo>
                <a:lnTo>
                  <a:pt x="161290" y="67565"/>
                </a:lnTo>
                <a:lnTo>
                  <a:pt x="159003" y="65406"/>
                </a:lnTo>
                <a:lnTo>
                  <a:pt x="156591" y="65406"/>
                </a:lnTo>
                <a:lnTo>
                  <a:pt x="152019" y="63247"/>
                </a:lnTo>
                <a:lnTo>
                  <a:pt x="149606" y="65406"/>
                </a:lnTo>
                <a:lnTo>
                  <a:pt x="144906" y="67565"/>
                </a:lnTo>
                <a:lnTo>
                  <a:pt x="142621" y="69724"/>
                </a:lnTo>
                <a:lnTo>
                  <a:pt x="137922" y="76328"/>
                </a:lnTo>
                <a:lnTo>
                  <a:pt x="128524" y="85090"/>
                </a:lnTo>
                <a:lnTo>
                  <a:pt x="121538" y="95885"/>
                </a:lnTo>
                <a:lnTo>
                  <a:pt x="121538" y="98172"/>
                </a:lnTo>
                <a:lnTo>
                  <a:pt x="119253" y="100331"/>
                </a:lnTo>
                <a:lnTo>
                  <a:pt x="112268" y="100331"/>
                </a:lnTo>
                <a:lnTo>
                  <a:pt x="100584" y="100331"/>
                </a:lnTo>
                <a:lnTo>
                  <a:pt x="93472" y="100331"/>
                </a:lnTo>
                <a:lnTo>
                  <a:pt x="88900" y="104649"/>
                </a:lnTo>
                <a:lnTo>
                  <a:pt x="84200" y="106807"/>
                </a:lnTo>
                <a:lnTo>
                  <a:pt x="79501" y="111253"/>
                </a:lnTo>
                <a:lnTo>
                  <a:pt x="77088" y="126493"/>
                </a:lnTo>
                <a:lnTo>
                  <a:pt x="72516" y="132969"/>
                </a:lnTo>
                <a:lnTo>
                  <a:pt x="67818" y="139574"/>
                </a:lnTo>
                <a:lnTo>
                  <a:pt x="56134" y="139574"/>
                </a:lnTo>
                <a:lnTo>
                  <a:pt x="49149" y="130810"/>
                </a:lnTo>
                <a:lnTo>
                  <a:pt x="49149" y="122047"/>
                </a:lnTo>
                <a:lnTo>
                  <a:pt x="49149" y="117730"/>
                </a:lnTo>
                <a:lnTo>
                  <a:pt x="49149" y="111253"/>
                </a:lnTo>
                <a:lnTo>
                  <a:pt x="49149" y="108966"/>
                </a:lnTo>
                <a:lnTo>
                  <a:pt x="46735" y="106807"/>
                </a:lnTo>
                <a:lnTo>
                  <a:pt x="42037" y="104649"/>
                </a:lnTo>
                <a:lnTo>
                  <a:pt x="39750" y="100331"/>
                </a:lnTo>
                <a:lnTo>
                  <a:pt x="35051" y="100331"/>
                </a:lnTo>
                <a:lnTo>
                  <a:pt x="28066" y="100331"/>
                </a:lnTo>
                <a:lnTo>
                  <a:pt x="21081" y="100331"/>
                </a:lnTo>
                <a:lnTo>
                  <a:pt x="18669" y="95885"/>
                </a:lnTo>
                <a:lnTo>
                  <a:pt x="13969" y="93727"/>
                </a:lnTo>
                <a:lnTo>
                  <a:pt x="6984" y="87250"/>
                </a:lnTo>
                <a:lnTo>
                  <a:pt x="4699" y="85090"/>
                </a:lnTo>
                <a:lnTo>
                  <a:pt x="0" y="85090"/>
                </a:lnTo>
                <a:lnTo>
                  <a:pt x="0" y="74168"/>
                </a:lnTo>
                <a:lnTo>
                  <a:pt x="6984" y="65406"/>
                </a:lnTo>
                <a:lnTo>
                  <a:pt x="6984" y="58928"/>
                </a:lnTo>
                <a:lnTo>
                  <a:pt x="13969" y="52325"/>
                </a:lnTo>
                <a:lnTo>
                  <a:pt x="21081" y="45847"/>
                </a:lnTo>
                <a:lnTo>
                  <a:pt x="32766" y="34925"/>
                </a:lnTo>
                <a:lnTo>
                  <a:pt x="37465" y="28322"/>
                </a:lnTo>
                <a:lnTo>
                  <a:pt x="42037" y="19685"/>
                </a:lnTo>
                <a:lnTo>
                  <a:pt x="49149" y="10922"/>
                </a:lnTo>
                <a:lnTo>
                  <a:pt x="51434" y="4318"/>
                </a:lnTo>
                <a:lnTo>
                  <a:pt x="58419" y="0"/>
                </a:lnTo>
                <a:lnTo>
                  <a:pt x="67818" y="0"/>
                </a:lnTo>
                <a:lnTo>
                  <a:pt x="165988" y="0"/>
                </a:lnTo>
                <a:lnTo>
                  <a:pt x="170688" y="6605"/>
                </a:lnTo>
                <a:lnTo>
                  <a:pt x="172974" y="15240"/>
                </a:lnTo>
                <a:lnTo>
                  <a:pt x="179959" y="21844"/>
                </a:lnTo>
                <a:lnTo>
                  <a:pt x="184657" y="28322"/>
                </a:lnTo>
                <a:lnTo>
                  <a:pt x="191769" y="34925"/>
                </a:lnTo>
                <a:lnTo>
                  <a:pt x="194056" y="39243"/>
                </a:lnTo>
                <a:lnTo>
                  <a:pt x="201041" y="48006"/>
                </a:lnTo>
                <a:lnTo>
                  <a:pt x="203453" y="5664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5" name="Freeform 765"/>
          <p:cNvSpPr/>
          <p:nvPr/>
        </p:nvSpPr>
        <p:spPr>
          <a:xfrm>
            <a:off x="2712720" y="3621024"/>
            <a:ext cx="54102" cy="99950"/>
          </a:xfrm>
          <a:custGeom>
            <a:avLst/>
            <a:gdLst/>
            <a:ahLst/>
            <a:cxnLst/>
            <a:rect l="0" t="0" r="0" b="0"/>
            <a:pathLst>
              <a:path w="54102" h="99950">
                <a:moveTo>
                  <a:pt x="54102" y="10922"/>
                </a:moveTo>
                <a:lnTo>
                  <a:pt x="46990" y="19559"/>
                </a:lnTo>
                <a:lnTo>
                  <a:pt x="35178" y="26035"/>
                </a:lnTo>
                <a:lnTo>
                  <a:pt x="37591" y="34799"/>
                </a:lnTo>
                <a:lnTo>
                  <a:pt x="35178" y="41275"/>
                </a:lnTo>
                <a:lnTo>
                  <a:pt x="35178" y="49912"/>
                </a:lnTo>
                <a:lnTo>
                  <a:pt x="32893" y="58675"/>
                </a:lnTo>
                <a:lnTo>
                  <a:pt x="28194" y="71756"/>
                </a:lnTo>
                <a:lnTo>
                  <a:pt x="23494" y="80391"/>
                </a:lnTo>
                <a:lnTo>
                  <a:pt x="21081" y="86869"/>
                </a:lnTo>
                <a:lnTo>
                  <a:pt x="18796" y="93472"/>
                </a:lnTo>
                <a:lnTo>
                  <a:pt x="18796" y="99950"/>
                </a:lnTo>
                <a:lnTo>
                  <a:pt x="0" y="99950"/>
                </a:lnTo>
                <a:lnTo>
                  <a:pt x="6984" y="26035"/>
                </a:lnTo>
                <a:lnTo>
                  <a:pt x="16382" y="23876"/>
                </a:lnTo>
                <a:lnTo>
                  <a:pt x="18796" y="21718"/>
                </a:lnTo>
                <a:lnTo>
                  <a:pt x="21081" y="17400"/>
                </a:lnTo>
                <a:lnTo>
                  <a:pt x="25781" y="10922"/>
                </a:lnTo>
                <a:lnTo>
                  <a:pt x="28194" y="6478"/>
                </a:lnTo>
                <a:lnTo>
                  <a:pt x="30480" y="2159"/>
                </a:lnTo>
                <a:lnTo>
                  <a:pt x="32893" y="0"/>
                </a:lnTo>
                <a:lnTo>
                  <a:pt x="40005" y="0"/>
                </a:lnTo>
                <a:lnTo>
                  <a:pt x="44577" y="0"/>
                </a:lnTo>
                <a:lnTo>
                  <a:pt x="49275" y="2159"/>
                </a:lnTo>
                <a:lnTo>
                  <a:pt x="49275" y="6478"/>
                </a:lnTo>
                <a:lnTo>
                  <a:pt x="49275" y="10922"/>
                </a:lnTo>
                <a:lnTo>
                  <a:pt x="54102" y="10922"/>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6" name="Freeform 766"/>
          <p:cNvSpPr/>
          <p:nvPr/>
        </p:nvSpPr>
        <p:spPr>
          <a:xfrm>
            <a:off x="2712720" y="3621024"/>
            <a:ext cx="54102" cy="99950"/>
          </a:xfrm>
          <a:custGeom>
            <a:avLst/>
            <a:gdLst/>
            <a:ahLst/>
            <a:cxnLst/>
            <a:rect l="0" t="0" r="0" b="0"/>
            <a:pathLst>
              <a:path w="54102" h="99950">
                <a:moveTo>
                  <a:pt x="54102" y="10922"/>
                </a:moveTo>
                <a:lnTo>
                  <a:pt x="46990" y="19559"/>
                </a:lnTo>
                <a:lnTo>
                  <a:pt x="35178" y="26035"/>
                </a:lnTo>
                <a:lnTo>
                  <a:pt x="37591" y="34799"/>
                </a:lnTo>
                <a:lnTo>
                  <a:pt x="35178" y="41275"/>
                </a:lnTo>
                <a:lnTo>
                  <a:pt x="35178" y="49912"/>
                </a:lnTo>
                <a:lnTo>
                  <a:pt x="32893" y="58675"/>
                </a:lnTo>
                <a:lnTo>
                  <a:pt x="28194" y="71756"/>
                </a:lnTo>
                <a:lnTo>
                  <a:pt x="23494" y="80391"/>
                </a:lnTo>
                <a:lnTo>
                  <a:pt x="21081" y="86869"/>
                </a:lnTo>
                <a:lnTo>
                  <a:pt x="18796" y="93472"/>
                </a:lnTo>
                <a:lnTo>
                  <a:pt x="18796" y="99950"/>
                </a:lnTo>
                <a:lnTo>
                  <a:pt x="0" y="99950"/>
                </a:lnTo>
                <a:lnTo>
                  <a:pt x="6984" y="26035"/>
                </a:lnTo>
                <a:lnTo>
                  <a:pt x="16382" y="23876"/>
                </a:lnTo>
                <a:lnTo>
                  <a:pt x="18796" y="21718"/>
                </a:lnTo>
                <a:lnTo>
                  <a:pt x="21081" y="17400"/>
                </a:lnTo>
                <a:lnTo>
                  <a:pt x="25781" y="10922"/>
                </a:lnTo>
                <a:lnTo>
                  <a:pt x="28194" y="6478"/>
                </a:lnTo>
                <a:lnTo>
                  <a:pt x="30480" y="2159"/>
                </a:lnTo>
                <a:lnTo>
                  <a:pt x="32893" y="0"/>
                </a:lnTo>
                <a:lnTo>
                  <a:pt x="40005" y="0"/>
                </a:lnTo>
                <a:lnTo>
                  <a:pt x="44577" y="0"/>
                </a:lnTo>
                <a:lnTo>
                  <a:pt x="49275" y="2159"/>
                </a:lnTo>
                <a:lnTo>
                  <a:pt x="49275" y="6478"/>
                </a:lnTo>
                <a:lnTo>
                  <a:pt x="49275" y="10922"/>
                </a:lnTo>
                <a:lnTo>
                  <a:pt x="54102" y="1092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7" name="Freeform 767"/>
          <p:cNvSpPr/>
          <p:nvPr/>
        </p:nvSpPr>
        <p:spPr>
          <a:xfrm>
            <a:off x="2607564" y="3643884"/>
            <a:ext cx="150113" cy="160909"/>
          </a:xfrm>
          <a:custGeom>
            <a:avLst/>
            <a:gdLst/>
            <a:ahLst/>
            <a:cxnLst/>
            <a:rect l="0" t="0" r="0" b="0"/>
            <a:pathLst>
              <a:path w="150113" h="160909">
                <a:moveTo>
                  <a:pt x="150113" y="66549"/>
                </a:moveTo>
                <a:lnTo>
                  <a:pt x="138303" y="70866"/>
                </a:lnTo>
                <a:lnTo>
                  <a:pt x="133603" y="72899"/>
                </a:lnTo>
                <a:lnTo>
                  <a:pt x="126618" y="72899"/>
                </a:lnTo>
                <a:lnTo>
                  <a:pt x="105537" y="72899"/>
                </a:lnTo>
                <a:lnTo>
                  <a:pt x="114934" y="0"/>
                </a:lnTo>
                <a:lnTo>
                  <a:pt x="63246" y="0"/>
                </a:lnTo>
                <a:lnTo>
                  <a:pt x="60959" y="0"/>
                </a:lnTo>
                <a:lnTo>
                  <a:pt x="56261" y="4318"/>
                </a:lnTo>
                <a:lnTo>
                  <a:pt x="49275" y="12827"/>
                </a:lnTo>
                <a:lnTo>
                  <a:pt x="42163" y="21464"/>
                </a:lnTo>
                <a:lnTo>
                  <a:pt x="39878" y="27940"/>
                </a:lnTo>
                <a:lnTo>
                  <a:pt x="39878" y="34290"/>
                </a:lnTo>
                <a:lnTo>
                  <a:pt x="42163" y="38609"/>
                </a:lnTo>
                <a:lnTo>
                  <a:pt x="44577" y="42927"/>
                </a:lnTo>
                <a:lnTo>
                  <a:pt x="51562" y="42927"/>
                </a:lnTo>
                <a:lnTo>
                  <a:pt x="56261" y="51436"/>
                </a:lnTo>
                <a:lnTo>
                  <a:pt x="58674" y="57912"/>
                </a:lnTo>
                <a:lnTo>
                  <a:pt x="58674" y="62231"/>
                </a:lnTo>
                <a:lnTo>
                  <a:pt x="58674" y="77216"/>
                </a:lnTo>
                <a:lnTo>
                  <a:pt x="18796" y="77216"/>
                </a:lnTo>
                <a:lnTo>
                  <a:pt x="14096" y="79375"/>
                </a:lnTo>
                <a:lnTo>
                  <a:pt x="9397" y="85852"/>
                </a:lnTo>
                <a:lnTo>
                  <a:pt x="6984" y="92202"/>
                </a:lnTo>
                <a:lnTo>
                  <a:pt x="4699" y="100839"/>
                </a:lnTo>
                <a:lnTo>
                  <a:pt x="2286" y="113665"/>
                </a:lnTo>
                <a:lnTo>
                  <a:pt x="0" y="122302"/>
                </a:lnTo>
                <a:lnTo>
                  <a:pt x="0" y="130937"/>
                </a:lnTo>
                <a:lnTo>
                  <a:pt x="4699" y="139446"/>
                </a:lnTo>
                <a:lnTo>
                  <a:pt x="9397" y="145924"/>
                </a:lnTo>
                <a:lnTo>
                  <a:pt x="14096" y="148083"/>
                </a:lnTo>
                <a:lnTo>
                  <a:pt x="23494" y="152400"/>
                </a:lnTo>
                <a:lnTo>
                  <a:pt x="28193" y="154433"/>
                </a:lnTo>
                <a:lnTo>
                  <a:pt x="32765" y="154433"/>
                </a:lnTo>
                <a:lnTo>
                  <a:pt x="51562" y="154433"/>
                </a:lnTo>
                <a:lnTo>
                  <a:pt x="53975" y="154433"/>
                </a:lnTo>
                <a:lnTo>
                  <a:pt x="58674" y="156591"/>
                </a:lnTo>
                <a:lnTo>
                  <a:pt x="63246" y="158750"/>
                </a:lnTo>
                <a:lnTo>
                  <a:pt x="65659" y="160909"/>
                </a:lnTo>
                <a:lnTo>
                  <a:pt x="75056" y="158750"/>
                </a:lnTo>
                <a:lnTo>
                  <a:pt x="77343" y="154433"/>
                </a:lnTo>
                <a:lnTo>
                  <a:pt x="82041" y="152400"/>
                </a:lnTo>
                <a:lnTo>
                  <a:pt x="82041" y="150241"/>
                </a:lnTo>
                <a:lnTo>
                  <a:pt x="82041" y="148083"/>
                </a:lnTo>
                <a:lnTo>
                  <a:pt x="82041" y="145924"/>
                </a:lnTo>
                <a:lnTo>
                  <a:pt x="96138" y="145924"/>
                </a:lnTo>
                <a:lnTo>
                  <a:pt x="96138" y="135128"/>
                </a:lnTo>
                <a:lnTo>
                  <a:pt x="103124" y="126619"/>
                </a:lnTo>
                <a:lnTo>
                  <a:pt x="103124" y="120143"/>
                </a:lnTo>
                <a:lnTo>
                  <a:pt x="112521" y="113665"/>
                </a:lnTo>
                <a:lnTo>
                  <a:pt x="119634" y="107315"/>
                </a:lnTo>
                <a:lnTo>
                  <a:pt x="128905" y="96521"/>
                </a:lnTo>
                <a:lnTo>
                  <a:pt x="133603" y="90171"/>
                </a:lnTo>
                <a:lnTo>
                  <a:pt x="140715" y="81534"/>
                </a:lnTo>
                <a:lnTo>
                  <a:pt x="145415" y="72899"/>
                </a:lnTo>
                <a:lnTo>
                  <a:pt x="150113" y="6654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8" name="Freeform 768"/>
          <p:cNvSpPr/>
          <p:nvPr/>
        </p:nvSpPr>
        <p:spPr>
          <a:xfrm>
            <a:off x="2607564" y="3643884"/>
            <a:ext cx="150113" cy="160909"/>
          </a:xfrm>
          <a:custGeom>
            <a:avLst/>
            <a:gdLst/>
            <a:ahLst/>
            <a:cxnLst/>
            <a:rect l="0" t="0" r="0" b="0"/>
            <a:pathLst>
              <a:path w="150113" h="160909">
                <a:moveTo>
                  <a:pt x="150113" y="66549"/>
                </a:moveTo>
                <a:lnTo>
                  <a:pt x="138303" y="70866"/>
                </a:lnTo>
                <a:lnTo>
                  <a:pt x="133603" y="72899"/>
                </a:lnTo>
                <a:lnTo>
                  <a:pt x="126618" y="72899"/>
                </a:lnTo>
                <a:lnTo>
                  <a:pt x="105537" y="72899"/>
                </a:lnTo>
                <a:lnTo>
                  <a:pt x="114934" y="0"/>
                </a:lnTo>
                <a:lnTo>
                  <a:pt x="63246" y="0"/>
                </a:lnTo>
                <a:lnTo>
                  <a:pt x="60959" y="0"/>
                </a:lnTo>
                <a:lnTo>
                  <a:pt x="56261" y="4318"/>
                </a:lnTo>
                <a:lnTo>
                  <a:pt x="49275" y="12827"/>
                </a:lnTo>
                <a:lnTo>
                  <a:pt x="42163" y="21464"/>
                </a:lnTo>
                <a:lnTo>
                  <a:pt x="39878" y="27940"/>
                </a:lnTo>
                <a:lnTo>
                  <a:pt x="39878" y="34290"/>
                </a:lnTo>
                <a:lnTo>
                  <a:pt x="42163" y="38609"/>
                </a:lnTo>
                <a:lnTo>
                  <a:pt x="44577" y="42927"/>
                </a:lnTo>
                <a:lnTo>
                  <a:pt x="51562" y="42927"/>
                </a:lnTo>
                <a:lnTo>
                  <a:pt x="56261" y="51436"/>
                </a:lnTo>
                <a:lnTo>
                  <a:pt x="58674" y="57912"/>
                </a:lnTo>
                <a:lnTo>
                  <a:pt x="58674" y="62231"/>
                </a:lnTo>
                <a:lnTo>
                  <a:pt x="58674" y="77216"/>
                </a:lnTo>
                <a:lnTo>
                  <a:pt x="18796" y="77216"/>
                </a:lnTo>
                <a:lnTo>
                  <a:pt x="14096" y="79375"/>
                </a:lnTo>
                <a:lnTo>
                  <a:pt x="9397" y="85852"/>
                </a:lnTo>
                <a:lnTo>
                  <a:pt x="6984" y="92202"/>
                </a:lnTo>
                <a:lnTo>
                  <a:pt x="4699" y="100839"/>
                </a:lnTo>
                <a:lnTo>
                  <a:pt x="2286" y="113665"/>
                </a:lnTo>
                <a:lnTo>
                  <a:pt x="0" y="122302"/>
                </a:lnTo>
                <a:lnTo>
                  <a:pt x="0" y="130937"/>
                </a:lnTo>
                <a:lnTo>
                  <a:pt x="4699" y="139446"/>
                </a:lnTo>
                <a:lnTo>
                  <a:pt x="9397" y="145924"/>
                </a:lnTo>
                <a:lnTo>
                  <a:pt x="14096" y="148083"/>
                </a:lnTo>
                <a:lnTo>
                  <a:pt x="23494" y="152400"/>
                </a:lnTo>
                <a:lnTo>
                  <a:pt x="28193" y="154433"/>
                </a:lnTo>
                <a:lnTo>
                  <a:pt x="32765" y="154433"/>
                </a:lnTo>
                <a:lnTo>
                  <a:pt x="51562" y="154433"/>
                </a:lnTo>
                <a:lnTo>
                  <a:pt x="53975" y="154433"/>
                </a:lnTo>
                <a:lnTo>
                  <a:pt x="58674" y="156591"/>
                </a:lnTo>
                <a:lnTo>
                  <a:pt x="63246" y="158750"/>
                </a:lnTo>
                <a:lnTo>
                  <a:pt x="65659" y="160909"/>
                </a:lnTo>
                <a:lnTo>
                  <a:pt x="75056" y="158750"/>
                </a:lnTo>
                <a:lnTo>
                  <a:pt x="77343" y="154433"/>
                </a:lnTo>
                <a:lnTo>
                  <a:pt x="82041" y="152400"/>
                </a:lnTo>
                <a:lnTo>
                  <a:pt x="82041" y="150241"/>
                </a:lnTo>
                <a:lnTo>
                  <a:pt x="82041" y="148083"/>
                </a:lnTo>
                <a:lnTo>
                  <a:pt x="82041" y="145924"/>
                </a:lnTo>
                <a:lnTo>
                  <a:pt x="96138" y="145924"/>
                </a:lnTo>
                <a:lnTo>
                  <a:pt x="96138" y="135128"/>
                </a:lnTo>
                <a:lnTo>
                  <a:pt x="103124" y="126619"/>
                </a:lnTo>
                <a:lnTo>
                  <a:pt x="103124" y="120143"/>
                </a:lnTo>
                <a:lnTo>
                  <a:pt x="112521" y="113665"/>
                </a:lnTo>
                <a:lnTo>
                  <a:pt x="119634" y="107315"/>
                </a:lnTo>
                <a:lnTo>
                  <a:pt x="128905" y="96521"/>
                </a:lnTo>
                <a:lnTo>
                  <a:pt x="133603" y="90171"/>
                </a:lnTo>
                <a:lnTo>
                  <a:pt x="140715" y="81534"/>
                </a:lnTo>
                <a:lnTo>
                  <a:pt x="145415" y="72899"/>
                </a:lnTo>
                <a:lnTo>
                  <a:pt x="150113" y="6654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69" name="Freeform 769"/>
          <p:cNvSpPr/>
          <p:nvPr/>
        </p:nvSpPr>
        <p:spPr>
          <a:xfrm>
            <a:off x="3220211" y="3550921"/>
            <a:ext cx="90679" cy="77088"/>
          </a:xfrm>
          <a:custGeom>
            <a:avLst/>
            <a:gdLst/>
            <a:ahLst/>
            <a:cxnLst/>
            <a:rect l="0" t="0" r="0" b="0"/>
            <a:pathLst>
              <a:path w="90679" h="77088">
                <a:moveTo>
                  <a:pt x="85979" y="77088"/>
                </a:moveTo>
                <a:lnTo>
                  <a:pt x="88266" y="77088"/>
                </a:lnTo>
                <a:lnTo>
                  <a:pt x="23241" y="77088"/>
                </a:lnTo>
                <a:lnTo>
                  <a:pt x="16256" y="70484"/>
                </a:lnTo>
                <a:lnTo>
                  <a:pt x="6986" y="68199"/>
                </a:lnTo>
                <a:lnTo>
                  <a:pt x="2287" y="68199"/>
                </a:lnTo>
                <a:lnTo>
                  <a:pt x="2287" y="66040"/>
                </a:lnTo>
                <a:lnTo>
                  <a:pt x="0" y="61594"/>
                </a:lnTo>
                <a:lnTo>
                  <a:pt x="0" y="59435"/>
                </a:lnTo>
                <a:lnTo>
                  <a:pt x="0" y="54990"/>
                </a:lnTo>
                <a:lnTo>
                  <a:pt x="25528" y="48387"/>
                </a:lnTo>
                <a:lnTo>
                  <a:pt x="32512" y="50672"/>
                </a:lnTo>
                <a:lnTo>
                  <a:pt x="37211" y="52832"/>
                </a:lnTo>
                <a:lnTo>
                  <a:pt x="44197" y="54990"/>
                </a:lnTo>
                <a:lnTo>
                  <a:pt x="51181" y="57277"/>
                </a:lnTo>
                <a:lnTo>
                  <a:pt x="55754" y="54990"/>
                </a:lnTo>
                <a:lnTo>
                  <a:pt x="55754" y="52832"/>
                </a:lnTo>
                <a:lnTo>
                  <a:pt x="62739" y="48387"/>
                </a:lnTo>
                <a:lnTo>
                  <a:pt x="62739" y="41783"/>
                </a:lnTo>
                <a:lnTo>
                  <a:pt x="58040" y="41783"/>
                </a:lnTo>
                <a:lnTo>
                  <a:pt x="55754" y="39624"/>
                </a:lnTo>
                <a:lnTo>
                  <a:pt x="55754" y="35178"/>
                </a:lnTo>
                <a:lnTo>
                  <a:pt x="55754" y="30860"/>
                </a:lnTo>
                <a:lnTo>
                  <a:pt x="55754" y="19812"/>
                </a:lnTo>
                <a:lnTo>
                  <a:pt x="51181" y="19812"/>
                </a:lnTo>
                <a:lnTo>
                  <a:pt x="46483" y="13208"/>
                </a:lnTo>
                <a:lnTo>
                  <a:pt x="41784" y="13208"/>
                </a:lnTo>
                <a:lnTo>
                  <a:pt x="41784" y="8763"/>
                </a:lnTo>
                <a:lnTo>
                  <a:pt x="41784" y="4445"/>
                </a:lnTo>
                <a:lnTo>
                  <a:pt x="44197" y="2158"/>
                </a:lnTo>
                <a:lnTo>
                  <a:pt x="46483" y="0"/>
                </a:lnTo>
                <a:lnTo>
                  <a:pt x="48768" y="0"/>
                </a:lnTo>
                <a:lnTo>
                  <a:pt x="55754" y="0"/>
                </a:lnTo>
                <a:lnTo>
                  <a:pt x="58040" y="0"/>
                </a:lnTo>
                <a:lnTo>
                  <a:pt x="74423" y="0"/>
                </a:lnTo>
                <a:lnTo>
                  <a:pt x="90679" y="0"/>
                </a:lnTo>
                <a:lnTo>
                  <a:pt x="90679" y="6603"/>
                </a:lnTo>
                <a:lnTo>
                  <a:pt x="88266" y="8763"/>
                </a:lnTo>
                <a:lnTo>
                  <a:pt x="88266" y="11049"/>
                </a:lnTo>
                <a:lnTo>
                  <a:pt x="88266" y="17652"/>
                </a:lnTo>
                <a:lnTo>
                  <a:pt x="85979" y="41783"/>
                </a:lnTo>
                <a:lnTo>
                  <a:pt x="83693" y="52832"/>
                </a:lnTo>
                <a:lnTo>
                  <a:pt x="81408" y="61594"/>
                </a:lnTo>
                <a:lnTo>
                  <a:pt x="81408" y="72644"/>
                </a:lnTo>
                <a:lnTo>
                  <a:pt x="85979" y="7708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0" name="Freeform 770"/>
          <p:cNvSpPr/>
          <p:nvPr/>
        </p:nvSpPr>
        <p:spPr>
          <a:xfrm>
            <a:off x="3220211" y="3550921"/>
            <a:ext cx="90679" cy="77088"/>
          </a:xfrm>
          <a:custGeom>
            <a:avLst/>
            <a:gdLst/>
            <a:ahLst/>
            <a:cxnLst/>
            <a:rect l="0" t="0" r="0" b="0"/>
            <a:pathLst>
              <a:path w="90679" h="77088">
                <a:moveTo>
                  <a:pt x="85979" y="77088"/>
                </a:moveTo>
                <a:lnTo>
                  <a:pt x="88266" y="77088"/>
                </a:lnTo>
                <a:lnTo>
                  <a:pt x="23241" y="77088"/>
                </a:lnTo>
                <a:lnTo>
                  <a:pt x="16256" y="70484"/>
                </a:lnTo>
                <a:lnTo>
                  <a:pt x="6986" y="68199"/>
                </a:lnTo>
                <a:lnTo>
                  <a:pt x="2287" y="68199"/>
                </a:lnTo>
                <a:lnTo>
                  <a:pt x="2287" y="66040"/>
                </a:lnTo>
                <a:lnTo>
                  <a:pt x="0" y="61594"/>
                </a:lnTo>
                <a:lnTo>
                  <a:pt x="0" y="59435"/>
                </a:lnTo>
                <a:lnTo>
                  <a:pt x="0" y="54990"/>
                </a:lnTo>
                <a:lnTo>
                  <a:pt x="25528" y="48387"/>
                </a:lnTo>
                <a:lnTo>
                  <a:pt x="32512" y="50672"/>
                </a:lnTo>
                <a:lnTo>
                  <a:pt x="37211" y="52832"/>
                </a:lnTo>
                <a:lnTo>
                  <a:pt x="44197" y="54990"/>
                </a:lnTo>
                <a:lnTo>
                  <a:pt x="51181" y="57277"/>
                </a:lnTo>
                <a:lnTo>
                  <a:pt x="55754" y="54990"/>
                </a:lnTo>
                <a:lnTo>
                  <a:pt x="55754" y="52832"/>
                </a:lnTo>
                <a:lnTo>
                  <a:pt x="62739" y="48387"/>
                </a:lnTo>
                <a:lnTo>
                  <a:pt x="62739" y="41783"/>
                </a:lnTo>
                <a:lnTo>
                  <a:pt x="58040" y="41783"/>
                </a:lnTo>
                <a:lnTo>
                  <a:pt x="55754" y="39624"/>
                </a:lnTo>
                <a:lnTo>
                  <a:pt x="55754" y="35178"/>
                </a:lnTo>
                <a:lnTo>
                  <a:pt x="55754" y="30860"/>
                </a:lnTo>
                <a:lnTo>
                  <a:pt x="55754" y="19812"/>
                </a:lnTo>
                <a:lnTo>
                  <a:pt x="51181" y="19812"/>
                </a:lnTo>
                <a:lnTo>
                  <a:pt x="46483" y="13208"/>
                </a:lnTo>
                <a:lnTo>
                  <a:pt x="41784" y="13208"/>
                </a:lnTo>
                <a:lnTo>
                  <a:pt x="41784" y="8763"/>
                </a:lnTo>
                <a:lnTo>
                  <a:pt x="41784" y="4445"/>
                </a:lnTo>
                <a:lnTo>
                  <a:pt x="44197" y="2158"/>
                </a:lnTo>
                <a:lnTo>
                  <a:pt x="46483" y="0"/>
                </a:lnTo>
                <a:lnTo>
                  <a:pt x="48768" y="0"/>
                </a:lnTo>
                <a:lnTo>
                  <a:pt x="55754" y="0"/>
                </a:lnTo>
                <a:lnTo>
                  <a:pt x="58040" y="0"/>
                </a:lnTo>
                <a:lnTo>
                  <a:pt x="74423" y="0"/>
                </a:lnTo>
                <a:lnTo>
                  <a:pt x="90679" y="0"/>
                </a:lnTo>
                <a:lnTo>
                  <a:pt x="90679" y="6603"/>
                </a:lnTo>
                <a:lnTo>
                  <a:pt x="88266" y="8763"/>
                </a:lnTo>
                <a:lnTo>
                  <a:pt x="88266" y="11049"/>
                </a:lnTo>
                <a:lnTo>
                  <a:pt x="88266" y="17652"/>
                </a:lnTo>
                <a:lnTo>
                  <a:pt x="85979" y="41783"/>
                </a:lnTo>
                <a:lnTo>
                  <a:pt x="83693" y="52832"/>
                </a:lnTo>
                <a:lnTo>
                  <a:pt x="81408" y="61594"/>
                </a:lnTo>
                <a:lnTo>
                  <a:pt x="81408" y="72644"/>
                </a:lnTo>
                <a:lnTo>
                  <a:pt x="85979" y="7708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1" name="Freeform 771"/>
          <p:cNvSpPr/>
          <p:nvPr/>
        </p:nvSpPr>
        <p:spPr>
          <a:xfrm>
            <a:off x="3300984" y="3550921"/>
            <a:ext cx="122681" cy="87756"/>
          </a:xfrm>
          <a:custGeom>
            <a:avLst/>
            <a:gdLst/>
            <a:ahLst/>
            <a:cxnLst/>
            <a:rect l="0" t="0" r="0" b="0"/>
            <a:pathLst>
              <a:path w="122681" h="87756">
                <a:moveTo>
                  <a:pt x="0" y="72390"/>
                </a:moveTo>
                <a:lnTo>
                  <a:pt x="0" y="61468"/>
                </a:lnTo>
                <a:lnTo>
                  <a:pt x="2286" y="52577"/>
                </a:lnTo>
                <a:lnTo>
                  <a:pt x="4571" y="46101"/>
                </a:lnTo>
                <a:lnTo>
                  <a:pt x="4571" y="39496"/>
                </a:lnTo>
                <a:lnTo>
                  <a:pt x="6985" y="28447"/>
                </a:lnTo>
                <a:lnTo>
                  <a:pt x="6985" y="15366"/>
                </a:lnTo>
                <a:lnTo>
                  <a:pt x="6985" y="8763"/>
                </a:lnTo>
                <a:lnTo>
                  <a:pt x="6985" y="6603"/>
                </a:lnTo>
                <a:lnTo>
                  <a:pt x="6985" y="0"/>
                </a:lnTo>
                <a:lnTo>
                  <a:pt x="30099" y="2158"/>
                </a:lnTo>
                <a:lnTo>
                  <a:pt x="43942" y="2158"/>
                </a:lnTo>
                <a:lnTo>
                  <a:pt x="55499" y="6603"/>
                </a:lnTo>
                <a:lnTo>
                  <a:pt x="55499" y="8763"/>
                </a:lnTo>
                <a:lnTo>
                  <a:pt x="57912" y="8763"/>
                </a:lnTo>
                <a:lnTo>
                  <a:pt x="60198" y="8763"/>
                </a:lnTo>
                <a:lnTo>
                  <a:pt x="67056" y="8763"/>
                </a:lnTo>
                <a:lnTo>
                  <a:pt x="69469" y="8763"/>
                </a:lnTo>
                <a:lnTo>
                  <a:pt x="74041" y="10921"/>
                </a:lnTo>
                <a:lnTo>
                  <a:pt x="76326" y="15366"/>
                </a:lnTo>
                <a:lnTo>
                  <a:pt x="78739" y="19684"/>
                </a:lnTo>
                <a:lnTo>
                  <a:pt x="83312" y="21970"/>
                </a:lnTo>
                <a:lnTo>
                  <a:pt x="85598" y="21970"/>
                </a:lnTo>
                <a:lnTo>
                  <a:pt x="85598" y="26289"/>
                </a:lnTo>
                <a:lnTo>
                  <a:pt x="85598" y="28447"/>
                </a:lnTo>
                <a:lnTo>
                  <a:pt x="90296" y="30733"/>
                </a:lnTo>
                <a:lnTo>
                  <a:pt x="97155" y="35051"/>
                </a:lnTo>
                <a:lnTo>
                  <a:pt x="99568" y="35051"/>
                </a:lnTo>
                <a:lnTo>
                  <a:pt x="106425" y="37338"/>
                </a:lnTo>
                <a:lnTo>
                  <a:pt x="111125" y="39496"/>
                </a:lnTo>
                <a:lnTo>
                  <a:pt x="113411" y="46101"/>
                </a:lnTo>
                <a:lnTo>
                  <a:pt x="117982" y="50419"/>
                </a:lnTo>
                <a:lnTo>
                  <a:pt x="122681" y="59181"/>
                </a:lnTo>
                <a:lnTo>
                  <a:pt x="115696" y="61468"/>
                </a:lnTo>
                <a:lnTo>
                  <a:pt x="111125" y="65785"/>
                </a:lnTo>
                <a:lnTo>
                  <a:pt x="106425" y="70231"/>
                </a:lnTo>
                <a:lnTo>
                  <a:pt x="106425" y="72390"/>
                </a:lnTo>
                <a:lnTo>
                  <a:pt x="99568" y="70231"/>
                </a:lnTo>
                <a:lnTo>
                  <a:pt x="99568" y="65785"/>
                </a:lnTo>
                <a:lnTo>
                  <a:pt x="99568" y="63627"/>
                </a:lnTo>
                <a:lnTo>
                  <a:pt x="64769" y="63627"/>
                </a:lnTo>
                <a:lnTo>
                  <a:pt x="64769" y="65785"/>
                </a:lnTo>
                <a:lnTo>
                  <a:pt x="62483" y="67944"/>
                </a:lnTo>
                <a:lnTo>
                  <a:pt x="60198" y="70231"/>
                </a:lnTo>
                <a:lnTo>
                  <a:pt x="57912" y="70231"/>
                </a:lnTo>
                <a:lnTo>
                  <a:pt x="53212" y="70231"/>
                </a:lnTo>
                <a:lnTo>
                  <a:pt x="46227" y="70231"/>
                </a:lnTo>
                <a:lnTo>
                  <a:pt x="39369" y="70231"/>
                </a:lnTo>
                <a:lnTo>
                  <a:pt x="34670" y="70231"/>
                </a:lnTo>
                <a:lnTo>
                  <a:pt x="27812" y="70231"/>
                </a:lnTo>
                <a:lnTo>
                  <a:pt x="25400" y="72390"/>
                </a:lnTo>
                <a:lnTo>
                  <a:pt x="20827" y="78994"/>
                </a:lnTo>
                <a:lnTo>
                  <a:pt x="18542" y="81153"/>
                </a:lnTo>
                <a:lnTo>
                  <a:pt x="13843" y="83312"/>
                </a:lnTo>
                <a:lnTo>
                  <a:pt x="11556" y="87756"/>
                </a:lnTo>
                <a:lnTo>
                  <a:pt x="6985" y="87756"/>
                </a:lnTo>
                <a:lnTo>
                  <a:pt x="4571" y="87756"/>
                </a:lnTo>
                <a:lnTo>
                  <a:pt x="4571" y="83312"/>
                </a:lnTo>
                <a:lnTo>
                  <a:pt x="4571" y="76707"/>
                </a:lnTo>
                <a:lnTo>
                  <a:pt x="0" y="7239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2" name="Freeform 772"/>
          <p:cNvSpPr/>
          <p:nvPr/>
        </p:nvSpPr>
        <p:spPr>
          <a:xfrm>
            <a:off x="3300984" y="3550921"/>
            <a:ext cx="122681" cy="87756"/>
          </a:xfrm>
          <a:custGeom>
            <a:avLst/>
            <a:gdLst/>
            <a:ahLst/>
            <a:cxnLst/>
            <a:rect l="0" t="0" r="0" b="0"/>
            <a:pathLst>
              <a:path w="122681" h="87756">
                <a:moveTo>
                  <a:pt x="0" y="72390"/>
                </a:moveTo>
                <a:lnTo>
                  <a:pt x="0" y="61468"/>
                </a:lnTo>
                <a:lnTo>
                  <a:pt x="2286" y="52577"/>
                </a:lnTo>
                <a:lnTo>
                  <a:pt x="4571" y="46101"/>
                </a:lnTo>
                <a:lnTo>
                  <a:pt x="4571" y="39496"/>
                </a:lnTo>
                <a:lnTo>
                  <a:pt x="6985" y="28447"/>
                </a:lnTo>
                <a:lnTo>
                  <a:pt x="6985" y="15366"/>
                </a:lnTo>
                <a:lnTo>
                  <a:pt x="6985" y="8763"/>
                </a:lnTo>
                <a:lnTo>
                  <a:pt x="6985" y="6603"/>
                </a:lnTo>
                <a:lnTo>
                  <a:pt x="6985" y="0"/>
                </a:lnTo>
                <a:lnTo>
                  <a:pt x="30099" y="2158"/>
                </a:lnTo>
                <a:lnTo>
                  <a:pt x="43942" y="2158"/>
                </a:lnTo>
                <a:lnTo>
                  <a:pt x="55499" y="6603"/>
                </a:lnTo>
                <a:lnTo>
                  <a:pt x="55499" y="8763"/>
                </a:lnTo>
                <a:lnTo>
                  <a:pt x="57912" y="8763"/>
                </a:lnTo>
                <a:lnTo>
                  <a:pt x="60198" y="8763"/>
                </a:lnTo>
                <a:lnTo>
                  <a:pt x="67056" y="8763"/>
                </a:lnTo>
                <a:lnTo>
                  <a:pt x="69469" y="8763"/>
                </a:lnTo>
                <a:lnTo>
                  <a:pt x="74041" y="10921"/>
                </a:lnTo>
                <a:lnTo>
                  <a:pt x="76326" y="15366"/>
                </a:lnTo>
                <a:lnTo>
                  <a:pt x="78739" y="19684"/>
                </a:lnTo>
                <a:lnTo>
                  <a:pt x="83312" y="21970"/>
                </a:lnTo>
                <a:lnTo>
                  <a:pt x="85598" y="21970"/>
                </a:lnTo>
                <a:lnTo>
                  <a:pt x="85598" y="26289"/>
                </a:lnTo>
                <a:lnTo>
                  <a:pt x="85598" y="28447"/>
                </a:lnTo>
                <a:lnTo>
                  <a:pt x="90296" y="30733"/>
                </a:lnTo>
                <a:lnTo>
                  <a:pt x="97155" y="35051"/>
                </a:lnTo>
                <a:lnTo>
                  <a:pt x="99568" y="35051"/>
                </a:lnTo>
                <a:lnTo>
                  <a:pt x="106425" y="37338"/>
                </a:lnTo>
                <a:lnTo>
                  <a:pt x="111125" y="39496"/>
                </a:lnTo>
                <a:lnTo>
                  <a:pt x="113411" y="46101"/>
                </a:lnTo>
                <a:lnTo>
                  <a:pt x="117982" y="50419"/>
                </a:lnTo>
                <a:lnTo>
                  <a:pt x="122681" y="59181"/>
                </a:lnTo>
                <a:lnTo>
                  <a:pt x="115696" y="61468"/>
                </a:lnTo>
                <a:lnTo>
                  <a:pt x="111125" y="65785"/>
                </a:lnTo>
                <a:lnTo>
                  <a:pt x="106425" y="70231"/>
                </a:lnTo>
                <a:lnTo>
                  <a:pt x="106425" y="72390"/>
                </a:lnTo>
                <a:lnTo>
                  <a:pt x="99568" y="70231"/>
                </a:lnTo>
                <a:lnTo>
                  <a:pt x="99568" y="65785"/>
                </a:lnTo>
                <a:lnTo>
                  <a:pt x="99568" y="63627"/>
                </a:lnTo>
                <a:lnTo>
                  <a:pt x="64769" y="63627"/>
                </a:lnTo>
                <a:lnTo>
                  <a:pt x="64769" y="65785"/>
                </a:lnTo>
                <a:lnTo>
                  <a:pt x="62483" y="67944"/>
                </a:lnTo>
                <a:lnTo>
                  <a:pt x="60198" y="70231"/>
                </a:lnTo>
                <a:lnTo>
                  <a:pt x="57912" y="70231"/>
                </a:lnTo>
                <a:lnTo>
                  <a:pt x="53212" y="70231"/>
                </a:lnTo>
                <a:lnTo>
                  <a:pt x="46227" y="70231"/>
                </a:lnTo>
                <a:lnTo>
                  <a:pt x="39369" y="70231"/>
                </a:lnTo>
                <a:lnTo>
                  <a:pt x="34670" y="70231"/>
                </a:lnTo>
                <a:lnTo>
                  <a:pt x="27812" y="70231"/>
                </a:lnTo>
                <a:lnTo>
                  <a:pt x="25400" y="72390"/>
                </a:lnTo>
                <a:lnTo>
                  <a:pt x="20827" y="78994"/>
                </a:lnTo>
                <a:lnTo>
                  <a:pt x="18542" y="81153"/>
                </a:lnTo>
                <a:lnTo>
                  <a:pt x="13843" y="83312"/>
                </a:lnTo>
                <a:lnTo>
                  <a:pt x="11556" y="87756"/>
                </a:lnTo>
                <a:lnTo>
                  <a:pt x="6985" y="87756"/>
                </a:lnTo>
                <a:lnTo>
                  <a:pt x="4571" y="87756"/>
                </a:lnTo>
                <a:lnTo>
                  <a:pt x="4571" y="83312"/>
                </a:lnTo>
                <a:lnTo>
                  <a:pt x="4571" y="76707"/>
                </a:lnTo>
                <a:lnTo>
                  <a:pt x="0" y="7239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3" name="Freeform 773"/>
          <p:cNvSpPr/>
          <p:nvPr/>
        </p:nvSpPr>
        <p:spPr>
          <a:xfrm>
            <a:off x="2895600" y="3412236"/>
            <a:ext cx="339089" cy="144145"/>
          </a:xfrm>
          <a:custGeom>
            <a:avLst/>
            <a:gdLst/>
            <a:ahLst/>
            <a:cxnLst/>
            <a:rect l="0" t="0" r="0" b="0"/>
            <a:pathLst>
              <a:path w="339089" h="144145">
                <a:moveTo>
                  <a:pt x="92836" y="41530"/>
                </a:moveTo>
                <a:lnTo>
                  <a:pt x="92836" y="32767"/>
                </a:lnTo>
                <a:lnTo>
                  <a:pt x="99822" y="32767"/>
                </a:lnTo>
                <a:lnTo>
                  <a:pt x="99822" y="24004"/>
                </a:lnTo>
                <a:lnTo>
                  <a:pt x="97535" y="21844"/>
                </a:lnTo>
                <a:lnTo>
                  <a:pt x="88264" y="24004"/>
                </a:lnTo>
                <a:lnTo>
                  <a:pt x="81279" y="24004"/>
                </a:lnTo>
                <a:lnTo>
                  <a:pt x="74295" y="28449"/>
                </a:lnTo>
                <a:lnTo>
                  <a:pt x="67310" y="30607"/>
                </a:lnTo>
                <a:lnTo>
                  <a:pt x="60325" y="34925"/>
                </a:lnTo>
                <a:lnTo>
                  <a:pt x="46482" y="41530"/>
                </a:lnTo>
                <a:lnTo>
                  <a:pt x="37210" y="43688"/>
                </a:lnTo>
                <a:lnTo>
                  <a:pt x="27813" y="48006"/>
                </a:lnTo>
                <a:lnTo>
                  <a:pt x="27813" y="52451"/>
                </a:lnTo>
                <a:lnTo>
                  <a:pt x="20954" y="56769"/>
                </a:lnTo>
                <a:lnTo>
                  <a:pt x="16255" y="58929"/>
                </a:lnTo>
                <a:lnTo>
                  <a:pt x="11557" y="58929"/>
                </a:lnTo>
                <a:lnTo>
                  <a:pt x="0" y="58929"/>
                </a:lnTo>
                <a:lnTo>
                  <a:pt x="4698" y="56769"/>
                </a:lnTo>
                <a:lnTo>
                  <a:pt x="6985" y="56769"/>
                </a:lnTo>
                <a:lnTo>
                  <a:pt x="11557" y="56769"/>
                </a:lnTo>
                <a:lnTo>
                  <a:pt x="11557" y="50166"/>
                </a:lnTo>
                <a:lnTo>
                  <a:pt x="13970" y="41530"/>
                </a:lnTo>
                <a:lnTo>
                  <a:pt x="16255" y="34925"/>
                </a:lnTo>
                <a:lnTo>
                  <a:pt x="20954" y="28449"/>
                </a:lnTo>
                <a:lnTo>
                  <a:pt x="27813" y="24004"/>
                </a:lnTo>
                <a:lnTo>
                  <a:pt x="34798" y="19686"/>
                </a:lnTo>
                <a:lnTo>
                  <a:pt x="39497" y="13081"/>
                </a:lnTo>
                <a:lnTo>
                  <a:pt x="48767" y="13081"/>
                </a:lnTo>
                <a:lnTo>
                  <a:pt x="67310" y="6605"/>
                </a:lnTo>
                <a:lnTo>
                  <a:pt x="85979" y="2160"/>
                </a:lnTo>
                <a:lnTo>
                  <a:pt x="102235" y="0"/>
                </a:lnTo>
                <a:lnTo>
                  <a:pt x="118491" y="0"/>
                </a:lnTo>
                <a:lnTo>
                  <a:pt x="123063" y="0"/>
                </a:lnTo>
                <a:lnTo>
                  <a:pt x="130048" y="2160"/>
                </a:lnTo>
                <a:lnTo>
                  <a:pt x="132333" y="6605"/>
                </a:lnTo>
                <a:lnTo>
                  <a:pt x="137032" y="8763"/>
                </a:lnTo>
                <a:lnTo>
                  <a:pt x="151002" y="13081"/>
                </a:lnTo>
                <a:lnTo>
                  <a:pt x="162560" y="19686"/>
                </a:lnTo>
                <a:lnTo>
                  <a:pt x="171830" y="24004"/>
                </a:lnTo>
                <a:lnTo>
                  <a:pt x="181101" y="32767"/>
                </a:lnTo>
                <a:lnTo>
                  <a:pt x="183514" y="34925"/>
                </a:lnTo>
                <a:lnTo>
                  <a:pt x="188086" y="34925"/>
                </a:lnTo>
                <a:lnTo>
                  <a:pt x="199770" y="41530"/>
                </a:lnTo>
                <a:lnTo>
                  <a:pt x="213614" y="41530"/>
                </a:lnTo>
                <a:lnTo>
                  <a:pt x="234569" y="56769"/>
                </a:lnTo>
                <a:lnTo>
                  <a:pt x="255397" y="72010"/>
                </a:lnTo>
                <a:lnTo>
                  <a:pt x="274066" y="82931"/>
                </a:lnTo>
                <a:lnTo>
                  <a:pt x="285623" y="89536"/>
                </a:lnTo>
                <a:lnTo>
                  <a:pt x="294894" y="93854"/>
                </a:lnTo>
                <a:lnTo>
                  <a:pt x="294894" y="98299"/>
                </a:lnTo>
                <a:lnTo>
                  <a:pt x="292607" y="98299"/>
                </a:lnTo>
                <a:lnTo>
                  <a:pt x="292607" y="104775"/>
                </a:lnTo>
                <a:lnTo>
                  <a:pt x="308864" y="107061"/>
                </a:lnTo>
                <a:lnTo>
                  <a:pt x="315848" y="109220"/>
                </a:lnTo>
                <a:lnTo>
                  <a:pt x="320420" y="111380"/>
                </a:lnTo>
                <a:lnTo>
                  <a:pt x="325120" y="113538"/>
                </a:lnTo>
                <a:lnTo>
                  <a:pt x="327405" y="115698"/>
                </a:lnTo>
                <a:lnTo>
                  <a:pt x="334391" y="120143"/>
                </a:lnTo>
                <a:lnTo>
                  <a:pt x="336676" y="122301"/>
                </a:lnTo>
                <a:lnTo>
                  <a:pt x="339089" y="131064"/>
                </a:lnTo>
                <a:lnTo>
                  <a:pt x="329819" y="131064"/>
                </a:lnTo>
                <a:lnTo>
                  <a:pt x="322833" y="133224"/>
                </a:lnTo>
                <a:lnTo>
                  <a:pt x="315848" y="137542"/>
                </a:lnTo>
                <a:lnTo>
                  <a:pt x="315848" y="139700"/>
                </a:lnTo>
                <a:lnTo>
                  <a:pt x="315848" y="141986"/>
                </a:lnTo>
                <a:lnTo>
                  <a:pt x="306577" y="144145"/>
                </a:lnTo>
                <a:lnTo>
                  <a:pt x="294894" y="144145"/>
                </a:lnTo>
                <a:lnTo>
                  <a:pt x="274066" y="144145"/>
                </a:lnTo>
                <a:lnTo>
                  <a:pt x="250825" y="144145"/>
                </a:lnTo>
                <a:lnTo>
                  <a:pt x="225298" y="141986"/>
                </a:lnTo>
                <a:lnTo>
                  <a:pt x="225298" y="137542"/>
                </a:lnTo>
                <a:lnTo>
                  <a:pt x="232282" y="128779"/>
                </a:lnTo>
                <a:lnTo>
                  <a:pt x="236854" y="122301"/>
                </a:lnTo>
                <a:lnTo>
                  <a:pt x="243839" y="117856"/>
                </a:lnTo>
                <a:lnTo>
                  <a:pt x="243839" y="111380"/>
                </a:lnTo>
                <a:lnTo>
                  <a:pt x="227583" y="109220"/>
                </a:lnTo>
                <a:lnTo>
                  <a:pt x="222885" y="107061"/>
                </a:lnTo>
                <a:lnTo>
                  <a:pt x="218313" y="104775"/>
                </a:lnTo>
                <a:lnTo>
                  <a:pt x="216026" y="104775"/>
                </a:lnTo>
                <a:lnTo>
                  <a:pt x="209042" y="100457"/>
                </a:lnTo>
                <a:lnTo>
                  <a:pt x="204342" y="98299"/>
                </a:lnTo>
                <a:lnTo>
                  <a:pt x="202057" y="91694"/>
                </a:lnTo>
                <a:lnTo>
                  <a:pt x="202057" y="82931"/>
                </a:lnTo>
                <a:lnTo>
                  <a:pt x="202057" y="78613"/>
                </a:lnTo>
                <a:lnTo>
                  <a:pt x="199770" y="72010"/>
                </a:lnTo>
                <a:lnTo>
                  <a:pt x="195072" y="72010"/>
                </a:lnTo>
                <a:lnTo>
                  <a:pt x="195072" y="69850"/>
                </a:lnTo>
                <a:lnTo>
                  <a:pt x="190373" y="67692"/>
                </a:lnTo>
                <a:lnTo>
                  <a:pt x="176529" y="67692"/>
                </a:lnTo>
                <a:lnTo>
                  <a:pt x="164845" y="67692"/>
                </a:lnTo>
                <a:lnTo>
                  <a:pt x="160273" y="63374"/>
                </a:lnTo>
                <a:lnTo>
                  <a:pt x="157860" y="63374"/>
                </a:lnTo>
                <a:lnTo>
                  <a:pt x="155575" y="58929"/>
                </a:lnTo>
                <a:lnTo>
                  <a:pt x="151002" y="58929"/>
                </a:lnTo>
                <a:lnTo>
                  <a:pt x="141604" y="56769"/>
                </a:lnTo>
                <a:lnTo>
                  <a:pt x="123063" y="50166"/>
                </a:lnTo>
                <a:lnTo>
                  <a:pt x="104520" y="41530"/>
                </a:lnTo>
                <a:lnTo>
                  <a:pt x="97535" y="41530"/>
                </a:lnTo>
                <a:lnTo>
                  <a:pt x="90551" y="34925"/>
                </a:lnTo>
                <a:lnTo>
                  <a:pt x="92836" y="4153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4" name="Freeform 774"/>
          <p:cNvSpPr/>
          <p:nvPr/>
        </p:nvSpPr>
        <p:spPr>
          <a:xfrm>
            <a:off x="2895600" y="3412236"/>
            <a:ext cx="339089" cy="144145"/>
          </a:xfrm>
          <a:custGeom>
            <a:avLst/>
            <a:gdLst/>
            <a:ahLst/>
            <a:cxnLst/>
            <a:rect l="0" t="0" r="0" b="0"/>
            <a:pathLst>
              <a:path w="339089" h="144145">
                <a:moveTo>
                  <a:pt x="92836" y="41530"/>
                </a:moveTo>
                <a:lnTo>
                  <a:pt x="92836" y="32767"/>
                </a:lnTo>
                <a:lnTo>
                  <a:pt x="99822" y="32767"/>
                </a:lnTo>
                <a:lnTo>
                  <a:pt x="99822" y="24004"/>
                </a:lnTo>
                <a:lnTo>
                  <a:pt x="97535" y="21844"/>
                </a:lnTo>
                <a:lnTo>
                  <a:pt x="88264" y="24004"/>
                </a:lnTo>
                <a:lnTo>
                  <a:pt x="81279" y="24004"/>
                </a:lnTo>
                <a:lnTo>
                  <a:pt x="74295" y="28449"/>
                </a:lnTo>
                <a:lnTo>
                  <a:pt x="67310" y="30607"/>
                </a:lnTo>
                <a:lnTo>
                  <a:pt x="60325" y="34925"/>
                </a:lnTo>
                <a:lnTo>
                  <a:pt x="46482" y="41530"/>
                </a:lnTo>
                <a:lnTo>
                  <a:pt x="37210" y="43688"/>
                </a:lnTo>
                <a:lnTo>
                  <a:pt x="27813" y="48006"/>
                </a:lnTo>
                <a:lnTo>
                  <a:pt x="27813" y="52451"/>
                </a:lnTo>
                <a:lnTo>
                  <a:pt x="20954" y="56769"/>
                </a:lnTo>
                <a:lnTo>
                  <a:pt x="16255" y="58929"/>
                </a:lnTo>
                <a:lnTo>
                  <a:pt x="11557" y="58929"/>
                </a:lnTo>
                <a:lnTo>
                  <a:pt x="0" y="58929"/>
                </a:lnTo>
                <a:lnTo>
                  <a:pt x="4698" y="56769"/>
                </a:lnTo>
                <a:lnTo>
                  <a:pt x="6985" y="56769"/>
                </a:lnTo>
                <a:lnTo>
                  <a:pt x="11557" y="56769"/>
                </a:lnTo>
                <a:lnTo>
                  <a:pt x="11557" y="50166"/>
                </a:lnTo>
                <a:lnTo>
                  <a:pt x="13970" y="41530"/>
                </a:lnTo>
                <a:lnTo>
                  <a:pt x="16255" y="34925"/>
                </a:lnTo>
                <a:lnTo>
                  <a:pt x="20954" y="28449"/>
                </a:lnTo>
                <a:lnTo>
                  <a:pt x="27813" y="24004"/>
                </a:lnTo>
                <a:lnTo>
                  <a:pt x="34798" y="19686"/>
                </a:lnTo>
                <a:lnTo>
                  <a:pt x="39497" y="13081"/>
                </a:lnTo>
                <a:lnTo>
                  <a:pt x="48767" y="13081"/>
                </a:lnTo>
                <a:lnTo>
                  <a:pt x="67310" y="6605"/>
                </a:lnTo>
                <a:lnTo>
                  <a:pt x="85979" y="2160"/>
                </a:lnTo>
                <a:lnTo>
                  <a:pt x="102235" y="0"/>
                </a:lnTo>
                <a:lnTo>
                  <a:pt x="118491" y="0"/>
                </a:lnTo>
                <a:lnTo>
                  <a:pt x="123063" y="0"/>
                </a:lnTo>
                <a:lnTo>
                  <a:pt x="130048" y="2160"/>
                </a:lnTo>
                <a:lnTo>
                  <a:pt x="132333" y="6605"/>
                </a:lnTo>
                <a:lnTo>
                  <a:pt x="137032" y="8763"/>
                </a:lnTo>
                <a:lnTo>
                  <a:pt x="151002" y="13081"/>
                </a:lnTo>
                <a:lnTo>
                  <a:pt x="162560" y="19686"/>
                </a:lnTo>
                <a:lnTo>
                  <a:pt x="171830" y="24004"/>
                </a:lnTo>
                <a:lnTo>
                  <a:pt x="181101" y="32767"/>
                </a:lnTo>
                <a:lnTo>
                  <a:pt x="183514" y="34925"/>
                </a:lnTo>
                <a:lnTo>
                  <a:pt x="188086" y="34925"/>
                </a:lnTo>
                <a:lnTo>
                  <a:pt x="199770" y="41530"/>
                </a:lnTo>
                <a:lnTo>
                  <a:pt x="213614" y="41530"/>
                </a:lnTo>
                <a:lnTo>
                  <a:pt x="234569" y="56769"/>
                </a:lnTo>
                <a:lnTo>
                  <a:pt x="255397" y="72010"/>
                </a:lnTo>
                <a:lnTo>
                  <a:pt x="274066" y="82931"/>
                </a:lnTo>
                <a:lnTo>
                  <a:pt x="285623" y="89536"/>
                </a:lnTo>
                <a:lnTo>
                  <a:pt x="294894" y="93854"/>
                </a:lnTo>
                <a:lnTo>
                  <a:pt x="294894" y="98299"/>
                </a:lnTo>
                <a:lnTo>
                  <a:pt x="292607" y="98299"/>
                </a:lnTo>
                <a:lnTo>
                  <a:pt x="292607" y="104775"/>
                </a:lnTo>
                <a:lnTo>
                  <a:pt x="308864" y="107061"/>
                </a:lnTo>
                <a:lnTo>
                  <a:pt x="315848" y="109220"/>
                </a:lnTo>
                <a:lnTo>
                  <a:pt x="320420" y="111380"/>
                </a:lnTo>
                <a:lnTo>
                  <a:pt x="325120" y="113538"/>
                </a:lnTo>
                <a:lnTo>
                  <a:pt x="327405" y="115698"/>
                </a:lnTo>
                <a:lnTo>
                  <a:pt x="334391" y="120143"/>
                </a:lnTo>
                <a:lnTo>
                  <a:pt x="336676" y="122301"/>
                </a:lnTo>
                <a:lnTo>
                  <a:pt x="339089" y="131064"/>
                </a:lnTo>
                <a:lnTo>
                  <a:pt x="329819" y="131064"/>
                </a:lnTo>
                <a:lnTo>
                  <a:pt x="322833" y="133224"/>
                </a:lnTo>
                <a:lnTo>
                  <a:pt x="315848" y="137542"/>
                </a:lnTo>
                <a:lnTo>
                  <a:pt x="315848" y="139700"/>
                </a:lnTo>
                <a:lnTo>
                  <a:pt x="315848" y="141986"/>
                </a:lnTo>
                <a:lnTo>
                  <a:pt x="306577" y="144145"/>
                </a:lnTo>
                <a:lnTo>
                  <a:pt x="294894" y="144145"/>
                </a:lnTo>
                <a:lnTo>
                  <a:pt x="274066" y="144145"/>
                </a:lnTo>
                <a:lnTo>
                  <a:pt x="250825" y="144145"/>
                </a:lnTo>
                <a:lnTo>
                  <a:pt x="225298" y="141986"/>
                </a:lnTo>
                <a:lnTo>
                  <a:pt x="225298" y="137542"/>
                </a:lnTo>
                <a:lnTo>
                  <a:pt x="232282" y="128779"/>
                </a:lnTo>
                <a:lnTo>
                  <a:pt x="236854" y="122301"/>
                </a:lnTo>
                <a:lnTo>
                  <a:pt x="243839" y="117856"/>
                </a:lnTo>
                <a:lnTo>
                  <a:pt x="243839" y="111380"/>
                </a:lnTo>
                <a:lnTo>
                  <a:pt x="227583" y="109220"/>
                </a:lnTo>
                <a:lnTo>
                  <a:pt x="222885" y="107061"/>
                </a:lnTo>
                <a:lnTo>
                  <a:pt x="218313" y="104775"/>
                </a:lnTo>
                <a:lnTo>
                  <a:pt x="216026" y="104775"/>
                </a:lnTo>
                <a:lnTo>
                  <a:pt x="209042" y="100457"/>
                </a:lnTo>
                <a:lnTo>
                  <a:pt x="204342" y="98299"/>
                </a:lnTo>
                <a:lnTo>
                  <a:pt x="202057" y="91694"/>
                </a:lnTo>
                <a:lnTo>
                  <a:pt x="202057" y="82931"/>
                </a:lnTo>
                <a:lnTo>
                  <a:pt x="202057" y="78613"/>
                </a:lnTo>
                <a:lnTo>
                  <a:pt x="199770" y="72010"/>
                </a:lnTo>
                <a:lnTo>
                  <a:pt x="195072" y="72010"/>
                </a:lnTo>
                <a:lnTo>
                  <a:pt x="195072" y="69850"/>
                </a:lnTo>
                <a:lnTo>
                  <a:pt x="190373" y="67692"/>
                </a:lnTo>
                <a:lnTo>
                  <a:pt x="176529" y="67692"/>
                </a:lnTo>
                <a:lnTo>
                  <a:pt x="164845" y="67692"/>
                </a:lnTo>
                <a:lnTo>
                  <a:pt x="160273" y="63374"/>
                </a:lnTo>
                <a:lnTo>
                  <a:pt x="157860" y="63374"/>
                </a:lnTo>
                <a:lnTo>
                  <a:pt x="155575" y="58929"/>
                </a:lnTo>
                <a:lnTo>
                  <a:pt x="151002" y="58929"/>
                </a:lnTo>
                <a:lnTo>
                  <a:pt x="141604" y="56769"/>
                </a:lnTo>
                <a:lnTo>
                  <a:pt x="123063" y="50166"/>
                </a:lnTo>
                <a:lnTo>
                  <a:pt x="104520" y="41530"/>
                </a:lnTo>
                <a:lnTo>
                  <a:pt x="97535" y="41530"/>
                </a:lnTo>
                <a:lnTo>
                  <a:pt x="90551" y="34925"/>
                </a:lnTo>
                <a:lnTo>
                  <a:pt x="92836" y="4153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5" name="Freeform 775"/>
          <p:cNvSpPr/>
          <p:nvPr/>
        </p:nvSpPr>
        <p:spPr>
          <a:xfrm>
            <a:off x="3089148" y="3608833"/>
            <a:ext cx="70738" cy="33019"/>
          </a:xfrm>
          <a:custGeom>
            <a:avLst/>
            <a:gdLst/>
            <a:ahLst/>
            <a:cxnLst/>
            <a:rect l="0" t="0" r="0" b="0"/>
            <a:pathLst>
              <a:path w="70738" h="33019">
                <a:moveTo>
                  <a:pt x="0" y="12319"/>
                </a:moveTo>
                <a:lnTo>
                  <a:pt x="0" y="10287"/>
                </a:lnTo>
                <a:lnTo>
                  <a:pt x="2412" y="8254"/>
                </a:lnTo>
                <a:lnTo>
                  <a:pt x="2412" y="4063"/>
                </a:lnTo>
                <a:lnTo>
                  <a:pt x="4699" y="2032"/>
                </a:lnTo>
                <a:lnTo>
                  <a:pt x="9397" y="0"/>
                </a:lnTo>
                <a:lnTo>
                  <a:pt x="16509" y="0"/>
                </a:lnTo>
                <a:lnTo>
                  <a:pt x="25907" y="0"/>
                </a:lnTo>
                <a:lnTo>
                  <a:pt x="30734" y="2032"/>
                </a:lnTo>
                <a:lnTo>
                  <a:pt x="37719" y="4063"/>
                </a:lnTo>
                <a:lnTo>
                  <a:pt x="42418" y="8254"/>
                </a:lnTo>
                <a:lnTo>
                  <a:pt x="70738" y="22732"/>
                </a:lnTo>
                <a:lnTo>
                  <a:pt x="68453" y="24765"/>
                </a:lnTo>
                <a:lnTo>
                  <a:pt x="63753" y="26797"/>
                </a:lnTo>
                <a:lnTo>
                  <a:pt x="61341" y="30988"/>
                </a:lnTo>
                <a:lnTo>
                  <a:pt x="51943" y="30988"/>
                </a:lnTo>
                <a:lnTo>
                  <a:pt x="47244" y="33019"/>
                </a:lnTo>
                <a:lnTo>
                  <a:pt x="33019" y="30988"/>
                </a:lnTo>
                <a:lnTo>
                  <a:pt x="21209" y="30988"/>
                </a:lnTo>
                <a:lnTo>
                  <a:pt x="16509" y="26797"/>
                </a:lnTo>
                <a:lnTo>
                  <a:pt x="9397" y="20573"/>
                </a:lnTo>
                <a:lnTo>
                  <a:pt x="2412" y="12319"/>
                </a:lnTo>
                <a:lnTo>
                  <a:pt x="0" y="1231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6" name="Freeform 776"/>
          <p:cNvSpPr/>
          <p:nvPr/>
        </p:nvSpPr>
        <p:spPr>
          <a:xfrm>
            <a:off x="3089148" y="3608833"/>
            <a:ext cx="70738" cy="33019"/>
          </a:xfrm>
          <a:custGeom>
            <a:avLst/>
            <a:gdLst/>
            <a:ahLst/>
            <a:cxnLst/>
            <a:rect l="0" t="0" r="0" b="0"/>
            <a:pathLst>
              <a:path w="70738" h="33019">
                <a:moveTo>
                  <a:pt x="0" y="12319"/>
                </a:moveTo>
                <a:lnTo>
                  <a:pt x="0" y="10287"/>
                </a:lnTo>
                <a:lnTo>
                  <a:pt x="2412" y="8254"/>
                </a:lnTo>
                <a:lnTo>
                  <a:pt x="2412" y="4063"/>
                </a:lnTo>
                <a:lnTo>
                  <a:pt x="4699" y="2032"/>
                </a:lnTo>
                <a:lnTo>
                  <a:pt x="9397" y="0"/>
                </a:lnTo>
                <a:lnTo>
                  <a:pt x="16509" y="0"/>
                </a:lnTo>
                <a:lnTo>
                  <a:pt x="25907" y="0"/>
                </a:lnTo>
                <a:lnTo>
                  <a:pt x="30734" y="2032"/>
                </a:lnTo>
                <a:lnTo>
                  <a:pt x="37719" y="4063"/>
                </a:lnTo>
                <a:lnTo>
                  <a:pt x="42418" y="8254"/>
                </a:lnTo>
                <a:lnTo>
                  <a:pt x="70738" y="22732"/>
                </a:lnTo>
                <a:lnTo>
                  <a:pt x="68453" y="24765"/>
                </a:lnTo>
                <a:lnTo>
                  <a:pt x="63753" y="26797"/>
                </a:lnTo>
                <a:lnTo>
                  <a:pt x="61341" y="30988"/>
                </a:lnTo>
                <a:lnTo>
                  <a:pt x="51943" y="30988"/>
                </a:lnTo>
                <a:lnTo>
                  <a:pt x="47244" y="33019"/>
                </a:lnTo>
                <a:lnTo>
                  <a:pt x="33019" y="30988"/>
                </a:lnTo>
                <a:lnTo>
                  <a:pt x="21209" y="30988"/>
                </a:lnTo>
                <a:lnTo>
                  <a:pt x="16509" y="26797"/>
                </a:lnTo>
                <a:lnTo>
                  <a:pt x="9397" y="20573"/>
                </a:lnTo>
                <a:lnTo>
                  <a:pt x="2412" y="12319"/>
                </a:lnTo>
                <a:lnTo>
                  <a:pt x="0" y="1231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7" name="Freeform 777"/>
          <p:cNvSpPr/>
          <p:nvPr/>
        </p:nvSpPr>
        <p:spPr>
          <a:xfrm>
            <a:off x="3220211" y="3550921"/>
            <a:ext cx="203454" cy="87756"/>
          </a:xfrm>
          <a:custGeom>
            <a:avLst/>
            <a:gdLst/>
            <a:ahLst/>
            <a:cxnLst/>
            <a:rect l="0" t="0" r="0" b="0"/>
            <a:pathLst>
              <a:path w="203454" h="87756">
                <a:moveTo>
                  <a:pt x="86487" y="87756"/>
                </a:moveTo>
                <a:lnTo>
                  <a:pt x="84202" y="87756"/>
                </a:lnTo>
                <a:lnTo>
                  <a:pt x="84202" y="81153"/>
                </a:lnTo>
                <a:lnTo>
                  <a:pt x="86487" y="76707"/>
                </a:lnTo>
                <a:lnTo>
                  <a:pt x="23368" y="76707"/>
                </a:lnTo>
                <a:lnTo>
                  <a:pt x="13971" y="72390"/>
                </a:lnTo>
                <a:lnTo>
                  <a:pt x="6986" y="70231"/>
                </a:lnTo>
                <a:lnTo>
                  <a:pt x="2287" y="67944"/>
                </a:lnTo>
                <a:lnTo>
                  <a:pt x="2287" y="65785"/>
                </a:lnTo>
                <a:lnTo>
                  <a:pt x="0" y="63627"/>
                </a:lnTo>
                <a:lnTo>
                  <a:pt x="0" y="59181"/>
                </a:lnTo>
                <a:lnTo>
                  <a:pt x="0" y="57022"/>
                </a:lnTo>
                <a:lnTo>
                  <a:pt x="25655" y="50419"/>
                </a:lnTo>
                <a:lnTo>
                  <a:pt x="32767" y="50419"/>
                </a:lnTo>
                <a:lnTo>
                  <a:pt x="37466" y="52577"/>
                </a:lnTo>
                <a:lnTo>
                  <a:pt x="44450" y="57022"/>
                </a:lnTo>
                <a:lnTo>
                  <a:pt x="51435" y="57022"/>
                </a:lnTo>
                <a:lnTo>
                  <a:pt x="53722" y="57022"/>
                </a:lnTo>
                <a:lnTo>
                  <a:pt x="56135" y="57022"/>
                </a:lnTo>
                <a:lnTo>
                  <a:pt x="56135" y="52577"/>
                </a:lnTo>
                <a:lnTo>
                  <a:pt x="60834" y="48259"/>
                </a:lnTo>
                <a:lnTo>
                  <a:pt x="60834" y="43814"/>
                </a:lnTo>
                <a:lnTo>
                  <a:pt x="58421" y="41656"/>
                </a:lnTo>
                <a:lnTo>
                  <a:pt x="56135" y="39496"/>
                </a:lnTo>
                <a:lnTo>
                  <a:pt x="56135" y="35051"/>
                </a:lnTo>
                <a:lnTo>
                  <a:pt x="53722" y="30733"/>
                </a:lnTo>
                <a:lnTo>
                  <a:pt x="56135" y="19684"/>
                </a:lnTo>
                <a:lnTo>
                  <a:pt x="51435" y="19684"/>
                </a:lnTo>
                <a:lnTo>
                  <a:pt x="44450" y="13208"/>
                </a:lnTo>
                <a:lnTo>
                  <a:pt x="42037" y="13208"/>
                </a:lnTo>
                <a:lnTo>
                  <a:pt x="42037" y="8763"/>
                </a:lnTo>
                <a:lnTo>
                  <a:pt x="42037" y="4445"/>
                </a:lnTo>
                <a:lnTo>
                  <a:pt x="44450" y="2158"/>
                </a:lnTo>
                <a:lnTo>
                  <a:pt x="44450" y="0"/>
                </a:lnTo>
                <a:lnTo>
                  <a:pt x="46736" y="0"/>
                </a:lnTo>
                <a:lnTo>
                  <a:pt x="53722" y="0"/>
                </a:lnTo>
                <a:lnTo>
                  <a:pt x="58421" y="0"/>
                </a:lnTo>
                <a:lnTo>
                  <a:pt x="77090" y="0"/>
                </a:lnTo>
                <a:lnTo>
                  <a:pt x="95885" y="2158"/>
                </a:lnTo>
                <a:lnTo>
                  <a:pt x="114554" y="4445"/>
                </a:lnTo>
                <a:lnTo>
                  <a:pt x="135636" y="6603"/>
                </a:lnTo>
                <a:lnTo>
                  <a:pt x="135636" y="10921"/>
                </a:lnTo>
                <a:lnTo>
                  <a:pt x="137923" y="10921"/>
                </a:lnTo>
                <a:lnTo>
                  <a:pt x="140335" y="10921"/>
                </a:lnTo>
                <a:lnTo>
                  <a:pt x="149606" y="10921"/>
                </a:lnTo>
                <a:lnTo>
                  <a:pt x="154305" y="13208"/>
                </a:lnTo>
                <a:lnTo>
                  <a:pt x="156592" y="17526"/>
                </a:lnTo>
                <a:lnTo>
                  <a:pt x="159004" y="21970"/>
                </a:lnTo>
                <a:lnTo>
                  <a:pt x="163704" y="21970"/>
                </a:lnTo>
                <a:lnTo>
                  <a:pt x="165990" y="24129"/>
                </a:lnTo>
                <a:lnTo>
                  <a:pt x="165990" y="28447"/>
                </a:lnTo>
                <a:lnTo>
                  <a:pt x="170689" y="32893"/>
                </a:lnTo>
                <a:lnTo>
                  <a:pt x="177673" y="35051"/>
                </a:lnTo>
                <a:lnTo>
                  <a:pt x="179960" y="35051"/>
                </a:lnTo>
                <a:lnTo>
                  <a:pt x="187072" y="37338"/>
                </a:lnTo>
                <a:lnTo>
                  <a:pt x="191771" y="41656"/>
                </a:lnTo>
                <a:lnTo>
                  <a:pt x="194056" y="46101"/>
                </a:lnTo>
                <a:lnTo>
                  <a:pt x="198755" y="50419"/>
                </a:lnTo>
                <a:lnTo>
                  <a:pt x="203454" y="59181"/>
                </a:lnTo>
                <a:lnTo>
                  <a:pt x="196342" y="61468"/>
                </a:lnTo>
                <a:lnTo>
                  <a:pt x="191771" y="65785"/>
                </a:lnTo>
                <a:lnTo>
                  <a:pt x="187072" y="70231"/>
                </a:lnTo>
                <a:lnTo>
                  <a:pt x="187072" y="72390"/>
                </a:lnTo>
                <a:lnTo>
                  <a:pt x="179960" y="70231"/>
                </a:lnTo>
                <a:lnTo>
                  <a:pt x="179960" y="65785"/>
                </a:lnTo>
                <a:lnTo>
                  <a:pt x="179960" y="63627"/>
                </a:lnTo>
                <a:lnTo>
                  <a:pt x="144908" y="63627"/>
                </a:lnTo>
                <a:lnTo>
                  <a:pt x="144908" y="65785"/>
                </a:lnTo>
                <a:lnTo>
                  <a:pt x="142622" y="67944"/>
                </a:lnTo>
                <a:lnTo>
                  <a:pt x="140335" y="70231"/>
                </a:lnTo>
                <a:lnTo>
                  <a:pt x="137923" y="72390"/>
                </a:lnTo>
                <a:lnTo>
                  <a:pt x="135636" y="72390"/>
                </a:lnTo>
                <a:lnTo>
                  <a:pt x="126239" y="70231"/>
                </a:lnTo>
                <a:lnTo>
                  <a:pt x="119254" y="70231"/>
                </a:lnTo>
                <a:lnTo>
                  <a:pt x="114554" y="70231"/>
                </a:lnTo>
                <a:lnTo>
                  <a:pt x="107569" y="72390"/>
                </a:lnTo>
                <a:lnTo>
                  <a:pt x="105156" y="72390"/>
                </a:lnTo>
                <a:lnTo>
                  <a:pt x="102871" y="78994"/>
                </a:lnTo>
                <a:lnTo>
                  <a:pt x="98172" y="81153"/>
                </a:lnTo>
                <a:lnTo>
                  <a:pt x="95885" y="83312"/>
                </a:lnTo>
                <a:lnTo>
                  <a:pt x="91186" y="87756"/>
                </a:lnTo>
                <a:lnTo>
                  <a:pt x="86487" y="8775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8" name="Freeform 778"/>
          <p:cNvSpPr/>
          <p:nvPr/>
        </p:nvSpPr>
        <p:spPr>
          <a:xfrm>
            <a:off x="3220211" y="3550921"/>
            <a:ext cx="203454" cy="87756"/>
          </a:xfrm>
          <a:custGeom>
            <a:avLst/>
            <a:gdLst/>
            <a:ahLst/>
            <a:cxnLst/>
            <a:rect l="0" t="0" r="0" b="0"/>
            <a:pathLst>
              <a:path w="203454" h="87756">
                <a:moveTo>
                  <a:pt x="86487" y="87756"/>
                </a:moveTo>
                <a:lnTo>
                  <a:pt x="84202" y="87756"/>
                </a:lnTo>
                <a:lnTo>
                  <a:pt x="84202" y="81153"/>
                </a:lnTo>
                <a:lnTo>
                  <a:pt x="86487" y="76707"/>
                </a:lnTo>
                <a:lnTo>
                  <a:pt x="23368" y="76707"/>
                </a:lnTo>
                <a:lnTo>
                  <a:pt x="13971" y="72390"/>
                </a:lnTo>
                <a:lnTo>
                  <a:pt x="6986" y="70231"/>
                </a:lnTo>
                <a:lnTo>
                  <a:pt x="2287" y="67944"/>
                </a:lnTo>
                <a:lnTo>
                  <a:pt x="2287" y="65785"/>
                </a:lnTo>
                <a:lnTo>
                  <a:pt x="0" y="63627"/>
                </a:lnTo>
                <a:lnTo>
                  <a:pt x="0" y="59181"/>
                </a:lnTo>
                <a:lnTo>
                  <a:pt x="0" y="57022"/>
                </a:lnTo>
                <a:lnTo>
                  <a:pt x="25655" y="50419"/>
                </a:lnTo>
                <a:lnTo>
                  <a:pt x="32767" y="50419"/>
                </a:lnTo>
                <a:lnTo>
                  <a:pt x="37466" y="52577"/>
                </a:lnTo>
                <a:lnTo>
                  <a:pt x="44450" y="57022"/>
                </a:lnTo>
                <a:lnTo>
                  <a:pt x="51435" y="57022"/>
                </a:lnTo>
                <a:lnTo>
                  <a:pt x="53722" y="57022"/>
                </a:lnTo>
                <a:lnTo>
                  <a:pt x="56135" y="57022"/>
                </a:lnTo>
                <a:lnTo>
                  <a:pt x="56135" y="52577"/>
                </a:lnTo>
                <a:lnTo>
                  <a:pt x="60834" y="48259"/>
                </a:lnTo>
                <a:lnTo>
                  <a:pt x="60834" y="43814"/>
                </a:lnTo>
                <a:lnTo>
                  <a:pt x="58421" y="41656"/>
                </a:lnTo>
                <a:lnTo>
                  <a:pt x="56135" y="39496"/>
                </a:lnTo>
                <a:lnTo>
                  <a:pt x="56135" y="35051"/>
                </a:lnTo>
                <a:lnTo>
                  <a:pt x="53722" y="30733"/>
                </a:lnTo>
                <a:lnTo>
                  <a:pt x="56135" y="19684"/>
                </a:lnTo>
                <a:lnTo>
                  <a:pt x="51435" y="19684"/>
                </a:lnTo>
                <a:lnTo>
                  <a:pt x="44450" y="13208"/>
                </a:lnTo>
                <a:lnTo>
                  <a:pt x="42037" y="13208"/>
                </a:lnTo>
                <a:lnTo>
                  <a:pt x="42037" y="8763"/>
                </a:lnTo>
                <a:lnTo>
                  <a:pt x="42037" y="4445"/>
                </a:lnTo>
                <a:lnTo>
                  <a:pt x="44450" y="2158"/>
                </a:lnTo>
                <a:lnTo>
                  <a:pt x="44450" y="0"/>
                </a:lnTo>
                <a:lnTo>
                  <a:pt x="46736" y="0"/>
                </a:lnTo>
                <a:lnTo>
                  <a:pt x="53722" y="0"/>
                </a:lnTo>
                <a:lnTo>
                  <a:pt x="58421" y="0"/>
                </a:lnTo>
                <a:lnTo>
                  <a:pt x="77090" y="0"/>
                </a:lnTo>
                <a:lnTo>
                  <a:pt x="95885" y="2158"/>
                </a:lnTo>
                <a:lnTo>
                  <a:pt x="114554" y="4445"/>
                </a:lnTo>
                <a:lnTo>
                  <a:pt x="135636" y="6603"/>
                </a:lnTo>
                <a:lnTo>
                  <a:pt x="135636" y="10921"/>
                </a:lnTo>
                <a:lnTo>
                  <a:pt x="137923" y="10921"/>
                </a:lnTo>
                <a:lnTo>
                  <a:pt x="140335" y="10921"/>
                </a:lnTo>
                <a:lnTo>
                  <a:pt x="149606" y="10921"/>
                </a:lnTo>
                <a:lnTo>
                  <a:pt x="154305" y="13208"/>
                </a:lnTo>
                <a:lnTo>
                  <a:pt x="156592" y="17526"/>
                </a:lnTo>
                <a:lnTo>
                  <a:pt x="159004" y="21970"/>
                </a:lnTo>
                <a:lnTo>
                  <a:pt x="163704" y="21970"/>
                </a:lnTo>
                <a:lnTo>
                  <a:pt x="165990" y="24129"/>
                </a:lnTo>
                <a:lnTo>
                  <a:pt x="165990" y="28447"/>
                </a:lnTo>
                <a:lnTo>
                  <a:pt x="170689" y="32893"/>
                </a:lnTo>
                <a:lnTo>
                  <a:pt x="177673" y="35051"/>
                </a:lnTo>
                <a:lnTo>
                  <a:pt x="179960" y="35051"/>
                </a:lnTo>
                <a:lnTo>
                  <a:pt x="187072" y="37338"/>
                </a:lnTo>
                <a:lnTo>
                  <a:pt x="191771" y="41656"/>
                </a:lnTo>
                <a:lnTo>
                  <a:pt x="194056" y="46101"/>
                </a:lnTo>
                <a:lnTo>
                  <a:pt x="198755" y="50419"/>
                </a:lnTo>
                <a:lnTo>
                  <a:pt x="203454" y="59181"/>
                </a:lnTo>
                <a:lnTo>
                  <a:pt x="196342" y="61468"/>
                </a:lnTo>
                <a:lnTo>
                  <a:pt x="191771" y="65785"/>
                </a:lnTo>
                <a:lnTo>
                  <a:pt x="187072" y="70231"/>
                </a:lnTo>
                <a:lnTo>
                  <a:pt x="187072" y="72390"/>
                </a:lnTo>
                <a:lnTo>
                  <a:pt x="179960" y="70231"/>
                </a:lnTo>
                <a:lnTo>
                  <a:pt x="179960" y="65785"/>
                </a:lnTo>
                <a:lnTo>
                  <a:pt x="179960" y="63627"/>
                </a:lnTo>
                <a:lnTo>
                  <a:pt x="144908" y="63627"/>
                </a:lnTo>
                <a:lnTo>
                  <a:pt x="144908" y="65785"/>
                </a:lnTo>
                <a:lnTo>
                  <a:pt x="142622" y="67944"/>
                </a:lnTo>
                <a:lnTo>
                  <a:pt x="140335" y="70231"/>
                </a:lnTo>
                <a:lnTo>
                  <a:pt x="137923" y="72390"/>
                </a:lnTo>
                <a:lnTo>
                  <a:pt x="135636" y="72390"/>
                </a:lnTo>
                <a:lnTo>
                  <a:pt x="126239" y="70231"/>
                </a:lnTo>
                <a:lnTo>
                  <a:pt x="119254" y="70231"/>
                </a:lnTo>
                <a:lnTo>
                  <a:pt x="114554" y="70231"/>
                </a:lnTo>
                <a:lnTo>
                  <a:pt x="107569" y="72390"/>
                </a:lnTo>
                <a:lnTo>
                  <a:pt x="105156" y="72390"/>
                </a:lnTo>
                <a:lnTo>
                  <a:pt x="102871" y="78994"/>
                </a:lnTo>
                <a:lnTo>
                  <a:pt x="98172" y="81153"/>
                </a:lnTo>
                <a:lnTo>
                  <a:pt x="95885" y="83312"/>
                </a:lnTo>
                <a:lnTo>
                  <a:pt x="91186" y="87756"/>
                </a:lnTo>
                <a:lnTo>
                  <a:pt x="86487" y="8775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79" name="Freeform 779"/>
          <p:cNvSpPr/>
          <p:nvPr/>
        </p:nvSpPr>
        <p:spPr>
          <a:xfrm>
            <a:off x="3456432" y="3611880"/>
            <a:ext cx="57022" cy="31497"/>
          </a:xfrm>
          <a:custGeom>
            <a:avLst/>
            <a:gdLst/>
            <a:ahLst/>
            <a:cxnLst/>
            <a:rect l="0" t="0" r="0" b="0"/>
            <a:pathLst>
              <a:path w="57022" h="31497">
                <a:moveTo>
                  <a:pt x="16637" y="3938"/>
                </a:moveTo>
                <a:lnTo>
                  <a:pt x="26162" y="3938"/>
                </a:lnTo>
                <a:lnTo>
                  <a:pt x="35687" y="2032"/>
                </a:lnTo>
                <a:lnTo>
                  <a:pt x="47497" y="0"/>
                </a:lnTo>
                <a:lnTo>
                  <a:pt x="47497" y="2032"/>
                </a:lnTo>
                <a:lnTo>
                  <a:pt x="49910" y="5969"/>
                </a:lnTo>
                <a:lnTo>
                  <a:pt x="52323" y="11812"/>
                </a:lnTo>
                <a:lnTo>
                  <a:pt x="57022" y="17781"/>
                </a:lnTo>
                <a:lnTo>
                  <a:pt x="52323" y="19685"/>
                </a:lnTo>
                <a:lnTo>
                  <a:pt x="49910" y="23622"/>
                </a:lnTo>
                <a:lnTo>
                  <a:pt x="40385" y="27560"/>
                </a:lnTo>
                <a:lnTo>
                  <a:pt x="30860" y="31497"/>
                </a:lnTo>
                <a:lnTo>
                  <a:pt x="23748" y="31497"/>
                </a:lnTo>
                <a:lnTo>
                  <a:pt x="14223" y="31497"/>
                </a:lnTo>
                <a:lnTo>
                  <a:pt x="7112" y="27560"/>
                </a:lnTo>
                <a:lnTo>
                  <a:pt x="2413" y="25654"/>
                </a:lnTo>
                <a:lnTo>
                  <a:pt x="0" y="19685"/>
                </a:lnTo>
                <a:lnTo>
                  <a:pt x="0" y="3938"/>
                </a:lnTo>
                <a:lnTo>
                  <a:pt x="16637" y="393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0" name="Freeform 780"/>
          <p:cNvSpPr/>
          <p:nvPr/>
        </p:nvSpPr>
        <p:spPr>
          <a:xfrm>
            <a:off x="3456432" y="3611880"/>
            <a:ext cx="57022" cy="31497"/>
          </a:xfrm>
          <a:custGeom>
            <a:avLst/>
            <a:gdLst/>
            <a:ahLst/>
            <a:cxnLst/>
            <a:rect l="0" t="0" r="0" b="0"/>
            <a:pathLst>
              <a:path w="57022" h="31497">
                <a:moveTo>
                  <a:pt x="16637" y="3938"/>
                </a:moveTo>
                <a:lnTo>
                  <a:pt x="26162" y="3938"/>
                </a:lnTo>
                <a:lnTo>
                  <a:pt x="35687" y="2032"/>
                </a:lnTo>
                <a:lnTo>
                  <a:pt x="47497" y="0"/>
                </a:lnTo>
                <a:lnTo>
                  <a:pt x="47497" y="2032"/>
                </a:lnTo>
                <a:lnTo>
                  <a:pt x="49910" y="5969"/>
                </a:lnTo>
                <a:lnTo>
                  <a:pt x="52323" y="11812"/>
                </a:lnTo>
                <a:lnTo>
                  <a:pt x="57022" y="17781"/>
                </a:lnTo>
                <a:lnTo>
                  <a:pt x="52323" y="19685"/>
                </a:lnTo>
                <a:lnTo>
                  <a:pt x="49910" y="23622"/>
                </a:lnTo>
                <a:lnTo>
                  <a:pt x="40385" y="27560"/>
                </a:lnTo>
                <a:lnTo>
                  <a:pt x="30860" y="31497"/>
                </a:lnTo>
                <a:lnTo>
                  <a:pt x="23748" y="31497"/>
                </a:lnTo>
                <a:lnTo>
                  <a:pt x="14223" y="31497"/>
                </a:lnTo>
                <a:lnTo>
                  <a:pt x="7112" y="27560"/>
                </a:lnTo>
                <a:lnTo>
                  <a:pt x="2413" y="25654"/>
                </a:lnTo>
                <a:lnTo>
                  <a:pt x="0" y="19685"/>
                </a:lnTo>
                <a:lnTo>
                  <a:pt x="0" y="3938"/>
                </a:lnTo>
                <a:lnTo>
                  <a:pt x="16637" y="393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1" name="Freeform 781"/>
          <p:cNvSpPr/>
          <p:nvPr/>
        </p:nvSpPr>
        <p:spPr>
          <a:xfrm>
            <a:off x="1821179" y="2348485"/>
            <a:ext cx="1840230" cy="974725"/>
          </a:xfrm>
          <a:custGeom>
            <a:avLst/>
            <a:gdLst/>
            <a:ahLst/>
            <a:cxnLst/>
            <a:rect l="0" t="0" r="0" b="0"/>
            <a:pathLst>
              <a:path w="1840230" h="974725">
                <a:moveTo>
                  <a:pt x="13971" y="503555"/>
                </a:moveTo>
                <a:lnTo>
                  <a:pt x="13971" y="510031"/>
                </a:lnTo>
                <a:lnTo>
                  <a:pt x="6985" y="516508"/>
                </a:lnTo>
                <a:lnTo>
                  <a:pt x="6985" y="522986"/>
                </a:lnTo>
                <a:lnTo>
                  <a:pt x="4700" y="525144"/>
                </a:lnTo>
                <a:lnTo>
                  <a:pt x="6985" y="538099"/>
                </a:lnTo>
                <a:lnTo>
                  <a:pt x="6985" y="546735"/>
                </a:lnTo>
                <a:lnTo>
                  <a:pt x="9272" y="557656"/>
                </a:lnTo>
                <a:lnTo>
                  <a:pt x="16384" y="566293"/>
                </a:lnTo>
                <a:lnTo>
                  <a:pt x="23369" y="574929"/>
                </a:lnTo>
                <a:lnTo>
                  <a:pt x="30353" y="581406"/>
                </a:lnTo>
                <a:lnTo>
                  <a:pt x="42038" y="587882"/>
                </a:lnTo>
                <a:lnTo>
                  <a:pt x="53594" y="592200"/>
                </a:lnTo>
                <a:lnTo>
                  <a:pt x="58294" y="592200"/>
                </a:lnTo>
                <a:lnTo>
                  <a:pt x="65278" y="594360"/>
                </a:lnTo>
                <a:lnTo>
                  <a:pt x="67691" y="594360"/>
                </a:lnTo>
                <a:lnTo>
                  <a:pt x="69978" y="600837"/>
                </a:lnTo>
                <a:lnTo>
                  <a:pt x="79248" y="609473"/>
                </a:lnTo>
                <a:lnTo>
                  <a:pt x="86234" y="622426"/>
                </a:lnTo>
                <a:lnTo>
                  <a:pt x="90932" y="637539"/>
                </a:lnTo>
                <a:lnTo>
                  <a:pt x="93346" y="650494"/>
                </a:lnTo>
                <a:lnTo>
                  <a:pt x="97918" y="663448"/>
                </a:lnTo>
                <a:lnTo>
                  <a:pt x="97918" y="672211"/>
                </a:lnTo>
                <a:lnTo>
                  <a:pt x="121285" y="672211"/>
                </a:lnTo>
                <a:lnTo>
                  <a:pt x="139954" y="672211"/>
                </a:lnTo>
                <a:lnTo>
                  <a:pt x="156210" y="672211"/>
                </a:lnTo>
                <a:lnTo>
                  <a:pt x="165609" y="672211"/>
                </a:lnTo>
                <a:lnTo>
                  <a:pt x="172594" y="672211"/>
                </a:lnTo>
                <a:lnTo>
                  <a:pt x="265938" y="728344"/>
                </a:lnTo>
                <a:lnTo>
                  <a:pt x="368554" y="728344"/>
                </a:lnTo>
                <a:lnTo>
                  <a:pt x="377825" y="708913"/>
                </a:lnTo>
                <a:lnTo>
                  <a:pt x="394209" y="708913"/>
                </a:lnTo>
                <a:lnTo>
                  <a:pt x="410465" y="711073"/>
                </a:lnTo>
                <a:lnTo>
                  <a:pt x="422148" y="711073"/>
                </a:lnTo>
                <a:lnTo>
                  <a:pt x="426847" y="708913"/>
                </a:lnTo>
                <a:lnTo>
                  <a:pt x="433832" y="708913"/>
                </a:lnTo>
                <a:lnTo>
                  <a:pt x="433832" y="717550"/>
                </a:lnTo>
                <a:lnTo>
                  <a:pt x="438531" y="721868"/>
                </a:lnTo>
                <a:lnTo>
                  <a:pt x="443103" y="728344"/>
                </a:lnTo>
                <a:lnTo>
                  <a:pt x="445516" y="734821"/>
                </a:lnTo>
                <a:lnTo>
                  <a:pt x="454788" y="741299"/>
                </a:lnTo>
                <a:lnTo>
                  <a:pt x="461772" y="747775"/>
                </a:lnTo>
                <a:lnTo>
                  <a:pt x="464185" y="754252"/>
                </a:lnTo>
                <a:lnTo>
                  <a:pt x="471171" y="778001"/>
                </a:lnTo>
                <a:lnTo>
                  <a:pt x="473456" y="788796"/>
                </a:lnTo>
                <a:lnTo>
                  <a:pt x="475743" y="797560"/>
                </a:lnTo>
                <a:lnTo>
                  <a:pt x="482728" y="808355"/>
                </a:lnTo>
                <a:lnTo>
                  <a:pt x="482728" y="812673"/>
                </a:lnTo>
                <a:lnTo>
                  <a:pt x="485141" y="814831"/>
                </a:lnTo>
                <a:lnTo>
                  <a:pt x="489840" y="816990"/>
                </a:lnTo>
                <a:lnTo>
                  <a:pt x="494412" y="819150"/>
                </a:lnTo>
                <a:lnTo>
                  <a:pt x="499110" y="821308"/>
                </a:lnTo>
                <a:lnTo>
                  <a:pt x="506096" y="821308"/>
                </a:lnTo>
                <a:lnTo>
                  <a:pt x="508381" y="821308"/>
                </a:lnTo>
                <a:lnTo>
                  <a:pt x="515494" y="816990"/>
                </a:lnTo>
                <a:lnTo>
                  <a:pt x="524765" y="806195"/>
                </a:lnTo>
                <a:lnTo>
                  <a:pt x="538735" y="797560"/>
                </a:lnTo>
                <a:lnTo>
                  <a:pt x="545719" y="793114"/>
                </a:lnTo>
                <a:lnTo>
                  <a:pt x="548132" y="793114"/>
                </a:lnTo>
                <a:lnTo>
                  <a:pt x="552704" y="793114"/>
                </a:lnTo>
                <a:lnTo>
                  <a:pt x="559690" y="793114"/>
                </a:lnTo>
                <a:lnTo>
                  <a:pt x="569088" y="797560"/>
                </a:lnTo>
                <a:lnTo>
                  <a:pt x="576072" y="799719"/>
                </a:lnTo>
                <a:lnTo>
                  <a:pt x="583057" y="806195"/>
                </a:lnTo>
                <a:lnTo>
                  <a:pt x="587756" y="812673"/>
                </a:lnTo>
                <a:lnTo>
                  <a:pt x="592456" y="821308"/>
                </a:lnTo>
                <a:lnTo>
                  <a:pt x="592456" y="827786"/>
                </a:lnTo>
                <a:lnTo>
                  <a:pt x="599441" y="838581"/>
                </a:lnTo>
                <a:lnTo>
                  <a:pt x="601726" y="858012"/>
                </a:lnTo>
                <a:lnTo>
                  <a:pt x="606425" y="879601"/>
                </a:lnTo>
                <a:lnTo>
                  <a:pt x="611125" y="916431"/>
                </a:lnTo>
                <a:lnTo>
                  <a:pt x="611125" y="920750"/>
                </a:lnTo>
                <a:lnTo>
                  <a:pt x="613410" y="925068"/>
                </a:lnTo>
                <a:lnTo>
                  <a:pt x="615697" y="929386"/>
                </a:lnTo>
                <a:lnTo>
                  <a:pt x="620396" y="931544"/>
                </a:lnTo>
                <a:lnTo>
                  <a:pt x="629666" y="938021"/>
                </a:lnTo>
                <a:lnTo>
                  <a:pt x="639065" y="942339"/>
                </a:lnTo>
                <a:lnTo>
                  <a:pt x="650748" y="946657"/>
                </a:lnTo>
                <a:lnTo>
                  <a:pt x="660019" y="948817"/>
                </a:lnTo>
                <a:lnTo>
                  <a:pt x="678688" y="953135"/>
                </a:lnTo>
                <a:lnTo>
                  <a:pt x="680975" y="953135"/>
                </a:lnTo>
                <a:lnTo>
                  <a:pt x="680975" y="918590"/>
                </a:lnTo>
                <a:lnTo>
                  <a:pt x="680975" y="909827"/>
                </a:lnTo>
                <a:lnTo>
                  <a:pt x="680975" y="899032"/>
                </a:lnTo>
                <a:lnTo>
                  <a:pt x="683388" y="890396"/>
                </a:lnTo>
                <a:lnTo>
                  <a:pt x="683388" y="883919"/>
                </a:lnTo>
                <a:lnTo>
                  <a:pt x="685673" y="879601"/>
                </a:lnTo>
                <a:lnTo>
                  <a:pt x="692659" y="873125"/>
                </a:lnTo>
                <a:lnTo>
                  <a:pt x="706628" y="858012"/>
                </a:lnTo>
                <a:lnTo>
                  <a:pt x="716026" y="847217"/>
                </a:lnTo>
                <a:lnTo>
                  <a:pt x="723012" y="838581"/>
                </a:lnTo>
                <a:lnTo>
                  <a:pt x="723012" y="834262"/>
                </a:lnTo>
                <a:lnTo>
                  <a:pt x="723012" y="832104"/>
                </a:lnTo>
                <a:lnTo>
                  <a:pt x="732282" y="827786"/>
                </a:lnTo>
                <a:lnTo>
                  <a:pt x="741681" y="827786"/>
                </a:lnTo>
                <a:lnTo>
                  <a:pt x="748666" y="825626"/>
                </a:lnTo>
                <a:lnTo>
                  <a:pt x="755650" y="823468"/>
                </a:lnTo>
                <a:lnTo>
                  <a:pt x="783591" y="806195"/>
                </a:lnTo>
                <a:lnTo>
                  <a:pt x="786003" y="806195"/>
                </a:lnTo>
                <a:lnTo>
                  <a:pt x="786003" y="804037"/>
                </a:lnTo>
                <a:lnTo>
                  <a:pt x="788290" y="797560"/>
                </a:lnTo>
                <a:lnTo>
                  <a:pt x="790703" y="795400"/>
                </a:lnTo>
                <a:lnTo>
                  <a:pt x="790703" y="793114"/>
                </a:lnTo>
                <a:lnTo>
                  <a:pt x="795275" y="790956"/>
                </a:lnTo>
                <a:lnTo>
                  <a:pt x="799973" y="788796"/>
                </a:lnTo>
                <a:lnTo>
                  <a:pt x="811657" y="790956"/>
                </a:lnTo>
                <a:lnTo>
                  <a:pt x="813944" y="788796"/>
                </a:lnTo>
                <a:lnTo>
                  <a:pt x="816356" y="788796"/>
                </a:lnTo>
                <a:lnTo>
                  <a:pt x="818643" y="784479"/>
                </a:lnTo>
                <a:lnTo>
                  <a:pt x="820928" y="784479"/>
                </a:lnTo>
                <a:lnTo>
                  <a:pt x="823341" y="780161"/>
                </a:lnTo>
                <a:lnTo>
                  <a:pt x="827913" y="778001"/>
                </a:lnTo>
                <a:lnTo>
                  <a:pt x="830326" y="778001"/>
                </a:lnTo>
                <a:lnTo>
                  <a:pt x="837312" y="778001"/>
                </a:lnTo>
                <a:lnTo>
                  <a:pt x="842010" y="780161"/>
                </a:lnTo>
                <a:lnTo>
                  <a:pt x="851281" y="784479"/>
                </a:lnTo>
                <a:lnTo>
                  <a:pt x="860679" y="788796"/>
                </a:lnTo>
                <a:lnTo>
                  <a:pt x="867665" y="788796"/>
                </a:lnTo>
                <a:lnTo>
                  <a:pt x="872237" y="790956"/>
                </a:lnTo>
                <a:lnTo>
                  <a:pt x="879222" y="788796"/>
                </a:lnTo>
                <a:lnTo>
                  <a:pt x="883921" y="788796"/>
                </a:lnTo>
                <a:lnTo>
                  <a:pt x="897891" y="784479"/>
                </a:lnTo>
                <a:lnTo>
                  <a:pt x="900303" y="793114"/>
                </a:lnTo>
                <a:lnTo>
                  <a:pt x="907288" y="799719"/>
                </a:lnTo>
                <a:lnTo>
                  <a:pt x="911988" y="804037"/>
                </a:lnTo>
                <a:lnTo>
                  <a:pt x="914273" y="806195"/>
                </a:lnTo>
                <a:lnTo>
                  <a:pt x="923544" y="806195"/>
                </a:lnTo>
                <a:lnTo>
                  <a:pt x="925957" y="806195"/>
                </a:lnTo>
                <a:lnTo>
                  <a:pt x="935228" y="806195"/>
                </a:lnTo>
                <a:lnTo>
                  <a:pt x="939928" y="806195"/>
                </a:lnTo>
                <a:lnTo>
                  <a:pt x="944626" y="804037"/>
                </a:lnTo>
                <a:lnTo>
                  <a:pt x="953897" y="799719"/>
                </a:lnTo>
                <a:lnTo>
                  <a:pt x="953897" y="804037"/>
                </a:lnTo>
                <a:lnTo>
                  <a:pt x="956184" y="804037"/>
                </a:lnTo>
                <a:lnTo>
                  <a:pt x="960882" y="806195"/>
                </a:lnTo>
                <a:lnTo>
                  <a:pt x="965581" y="812673"/>
                </a:lnTo>
                <a:lnTo>
                  <a:pt x="967868" y="812673"/>
                </a:lnTo>
                <a:lnTo>
                  <a:pt x="970281" y="814831"/>
                </a:lnTo>
                <a:lnTo>
                  <a:pt x="974853" y="812673"/>
                </a:lnTo>
                <a:lnTo>
                  <a:pt x="974853" y="804037"/>
                </a:lnTo>
                <a:lnTo>
                  <a:pt x="970281" y="799719"/>
                </a:lnTo>
                <a:lnTo>
                  <a:pt x="967868" y="799719"/>
                </a:lnTo>
                <a:lnTo>
                  <a:pt x="965581" y="797560"/>
                </a:lnTo>
                <a:lnTo>
                  <a:pt x="963296" y="795400"/>
                </a:lnTo>
                <a:lnTo>
                  <a:pt x="963296" y="793114"/>
                </a:lnTo>
                <a:lnTo>
                  <a:pt x="963296" y="760730"/>
                </a:lnTo>
                <a:lnTo>
                  <a:pt x="984250" y="758570"/>
                </a:lnTo>
                <a:lnTo>
                  <a:pt x="993522" y="756412"/>
                </a:lnTo>
                <a:lnTo>
                  <a:pt x="1002919" y="756412"/>
                </a:lnTo>
                <a:lnTo>
                  <a:pt x="1028573" y="758570"/>
                </a:lnTo>
                <a:lnTo>
                  <a:pt x="1030860" y="758570"/>
                </a:lnTo>
                <a:lnTo>
                  <a:pt x="1035559" y="758570"/>
                </a:lnTo>
                <a:lnTo>
                  <a:pt x="1037844" y="756412"/>
                </a:lnTo>
                <a:lnTo>
                  <a:pt x="1040257" y="754252"/>
                </a:lnTo>
                <a:lnTo>
                  <a:pt x="1077469" y="754252"/>
                </a:lnTo>
                <a:lnTo>
                  <a:pt x="1077469" y="756412"/>
                </a:lnTo>
                <a:lnTo>
                  <a:pt x="1079881" y="756412"/>
                </a:lnTo>
                <a:lnTo>
                  <a:pt x="1091566" y="760730"/>
                </a:lnTo>
                <a:lnTo>
                  <a:pt x="1100837" y="765048"/>
                </a:lnTo>
                <a:lnTo>
                  <a:pt x="1100837" y="769365"/>
                </a:lnTo>
                <a:lnTo>
                  <a:pt x="1105535" y="773683"/>
                </a:lnTo>
                <a:lnTo>
                  <a:pt x="1105535" y="778001"/>
                </a:lnTo>
                <a:lnTo>
                  <a:pt x="1105535" y="784479"/>
                </a:lnTo>
                <a:lnTo>
                  <a:pt x="1110235" y="786637"/>
                </a:lnTo>
                <a:lnTo>
                  <a:pt x="1114806" y="784479"/>
                </a:lnTo>
                <a:lnTo>
                  <a:pt x="1119506" y="784479"/>
                </a:lnTo>
                <a:lnTo>
                  <a:pt x="1126491" y="778001"/>
                </a:lnTo>
                <a:lnTo>
                  <a:pt x="1133475" y="773683"/>
                </a:lnTo>
                <a:lnTo>
                  <a:pt x="1138175" y="769365"/>
                </a:lnTo>
                <a:lnTo>
                  <a:pt x="1142873" y="769365"/>
                </a:lnTo>
                <a:lnTo>
                  <a:pt x="1152144" y="773683"/>
                </a:lnTo>
                <a:lnTo>
                  <a:pt x="1161543" y="775843"/>
                </a:lnTo>
                <a:lnTo>
                  <a:pt x="1163828" y="778001"/>
                </a:lnTo>
                <a:lnTo>
                  <a:pt x="1168528" y="780161"/>
                </a:lnTo>
                <a:lnTo>
                  <a:pt x="1168528" y="784479"/>
                </a:lnTo>
                <a:lnTo>
                  <a:pt x="1168528" y="790956"/>
                </a:lnTo>
                <a:lnTo>
                  <a:pt x="1170813" y="797560"/>
                </a:lnTo>
                <a:lnTo>
                  <a:pt x="1173100" y="804037"/>
                </a:lnTo>
                <a:lnTo>
                  <a:pt x="1173100" y="806195"/>
                </a:lnTo>
                <a:lnTo>
                  <a:pt x="1180085" y="812673"/>
                </a:lnTo>
                <a:lnTo>
                  <a:pt x="1184784" y="816990"/>
                </a:lnTo>
                <a:lnTo>
                  <a:pt x="1189482" y="816990"/>
                </a:lnTo>
                <a:lnTo>
                  <a:pt x="1184784" y="825626"/>
                </a:lnTo>
                <a:lnTo>
                  <a:pt x="1180085" y="834262"/>
                </a:lnTo>
                <a:lnTo>
                  <a:pt x="1175513" y="840739"/>
                </a:lnTo>
                <a:lnTo>
                  <a:pt x="1175513" y="845057"/>
                </a:lnTo>
                <a:lnTo>
                  <a:pt x="1173100" y="851535"/>
                </a:lnTo>
                <a:lnTo>
                  <a:pt x="1175513" y="853694"/>
                </a:lnTo>
                <a:lnTo>
                  <a:pt x="1177798" y="858012"/>
                </a:lnTo>
                <a:lnTo>
                  <a:pt x="1184784" y="866648"/>
                </a:lnTo>
                <a:lnTo>
                  <a:pt x="1182497" y="868806"/>
                </a:lnTo>
                <a:lnTo>
                  <a:pt x="1180085" y="870965"/>
                </a:lnTo>
                <a:lnTo>
                  <a:pt x="1177798" y="875283"/>
                </a:lnTo>
                <a:lnTo>
                  <a:pt x="1180085" y="886079"/>
                </a:lnTo>
                <a:lnTo>
                  <a:pt x="1182497" y="896874"/>
                </a:lnTo>
                <a:lnTo>
                  <a:pt x="1184784" y="903350"/>
                </a:lnTo>
                <a:lnTo>
                  <a:pt x="1191769" y="911987"/>
                </a:lnTo>
                <a:lnTo>
                  <a:pt x="1191769" y="920750"/>
                </a:lnTo>
                <a:lnTo>
                  <a:pt x="1191769" y="931544"/>
                </a:lnTo>
                <a:lnTo>
                  <a:pt x="1191769" y="938021"/>
                </a:lnTo>
                <a:lnTo>
                  <a:pt x="1194181" y="946657"/>
                </a:lnTo>
                <a:lnTo>
                  <a:pt x="1203453" y="959612"/>
                </a:lnTo>
                <a:lnTo>
                  <a:pt x="1212850" y="968248"/>
                </a:lnTo>
                <a:lnTo>
                  <a:pt x="1215137" y="972565"/>
                </a:lnTo>
                <a:lnTo>
                  <a:pt x="1222122" y="974725"/>
                </a:lnTo>
                <a:lnTo>
                  <a:pt x="1233806" y="974725"/>
                </a:lnTo>
                <a:lnTo>
                  <a:pt x="1233806" y="963930"/>
                </a:lnTo>
                <a:lnTo>
                  <a:pt x="1236091" y="959612"/>
                </a:lnTo>
                <a:lnTo>
                  <a:pt x="1243076" y="942339"/>
                </a:lnTo>
                <a:lnTo>
                  <a:pt x="1243076" y="938021"/>
                </a:lnTo>
                <a:lnTo>
                  <a:pt x="1245490" y="931544"/>
                </a:lnTo>
                <a:lnTo>
                  <a:pt x="1245490" y="925068"/>
                </a:lnTo>
                <a:lnTo>
                  <a:pt x="1247775" y="916431"/>
                </a:lnTo>
                <a:lnTo>
                  <a:pt x="1247775" y="903350"/>
                </a:lnTo>
                <a:lnTo>
                  <a:pt x="1252475" y="894714"/>
                </a:lnTo>
                <a:lnTo>
                  <a:pt x="1254760" y="881761"/>
                </a:lnTo>
                <a:lnTo>
                  <a:pt x="1254760" y="870965"/>
                </a:lnTo>
                <a:lnTo>
                  <a:pt x="1254760" y="862330"/>
                </a:lnTo>
                <a:lnTo>
                  <a:pt x="1252475" y="851535"/>
                </a:lnTo>
                <a:lnTo>
                  <a:pt x="1245490" y="825626"/>
                </a:lnTo>
                <a:lnTo>
                  <a:pt x="1238504" y="804037"/>
                </a:lnTo>
                <a:lnTo>
                  <a:pt x="1236091" y="790956"/>
                </a:lnTo>
                <a:lnTo>
                  <a:pt x="1236091" y="778001"/>
                </a:lnTo>
                <a:lnTo>
                  <a:pt x="1236091" y="760730"/>
                </a:lnTo>
                <a:lnTo>
                  <a:pt x="1238504" y="747775"/>
                </a:lnTo>
                <a:lnTo>
                  <a:pt x="1243076" y="732662"/>
                </a:lnTo>
                <a:lnTo>
                  <a:pt x="1247775" y="719708"/>
                </a:lnTo>
                <a:lnTo>
                  <a:pt x="1254760" y="706755"/>
                </a:lnTo>
                <a:lnTo>
                  <a:pt x="1261746" y="695960"/>
                </a:lnTo>
                <a:lnTo>
                  <a:pt x="1271144" y="683006"/>
                </a:lnTo>
                <a:lnTo>
                  <a:pt x="1278128" y="672211"/>
                </a:lnTo>
                <a:lnTo>
                  <a:pt x="1285113" y="674369"/>
                </a:lnTo>
                <a:lnTo>
                  <a:pt x="1287400" y="674369"/>
                </a:lnTo>
                <a:lnTo>
                  <a:pt x="1294385" y="669925"/>
                </a:lnTo>
                <a:lnTo>
                  <a:pt x="1299084" y="661288"/>
                </a:lnTo>
                <a:lnTo>
                  <a:pt x="1303782" y="659130"/>
                </a:lnTo>
                <a:lnTo>
                  <a:pt x="1308481" y="656970"/>
                </a:lnTo>
                <a:lnTo>
                  <a:pt x="1310768" y="654812"/>
                </a:lnTo>
                <a:lnTo>
                  <a:pt x="1315466" y="652652"/>
                </a:lnTo>
                <a:lnTo>
                  <a:pt x="1320038" y="650494"/>
                </a:lnTo>
                <a:lnTo>
                  <a:pt x="1322451" y="648335"/>
                </a:lnTo>
                <a:lnTo>
                  <a:pt x="1327023" y="639699"/>
                </a:lnTo>
                <a:lnTo>
                  <a:pt x="1331722" y="633221"/>
                </a:lnTo>
                <a:lnTo>
                  <a:pt x="1336422" y="624586"/>
                </a:lnTo>
                <a:lnTo>
                  <a:pt x="1341121" y="622426"/>
                </a:lnTo>
                <a:lnTo>
                  <a:pt x="1345693" y="620268"/>
                </a:lnTo>
                <a:lnTo>
                  <a:pt x="1348106" y="615950"/>
                </a:lnTo>
                <a:lnTo>
                  <a:pt x="1352678" y="615950"/>
                </a:lnTo>
                <a:lnTo>
                  <a:pt x="1359790" y="615950"/>
                </a:lnTo>
                <a:lnTo>
                  <a:pt x="1359790" y="607313"/>
                </a:lnTo>
                <a:lnTo>
                  <a:pt x="1362075" y="609473"/>
                </a:lnTo>
                <a:lnTo>
                  <a:pt x="1366775" y="609473"/>
                </a:lnTo>
                <a:lnTo>
                  <a:pt x="1369060" y="607313"/>
                </a:lnTo>
                <a:lnTo>
                  <a:pt x="1376046" y="602995"/>
                </a:lnTo>
                <a:lnTo>
                  <a:pt x="1380744" y="600837"/>
                </a:lnTo>
                <a:lnTo>
                  <a:pt x="1387729" y="590042"/>
                </a:lnTo>
                <a:lnTo>
                  <a:pt x="1392428" y="583564"/>
                </a:lnTo>
                <a:lnTo>
                  <a:pt x="1397000" y="581406"/>
                </a:lnTo>
                <a:lnTo>
                  <a:pt x="1401700" y="577087"/>
                </a:lnTo>
                <a:lnTo>
                  <a:pt x="1408685" y="574929"/>
                </a:lnTo>
                <a:lnTo>
                  <a:pt x="1415669" y="574929"/>
                </a:lnTo>
                <a:lnTo>
                  <a:pt x="1420369" y="574929"/>
                </a:lnTo>
                <a:lnTo>
                  <a:pt x="1425068" y="574929"/>
                </a:lnTo>
                <a:lnTo>
                  <a:pt x="1432053" y="570611"/>
                </a:lnTo>
                <a:lnTo>
                  <a:pt x="1425068" y="566293"/>
                </a:lnTo>
                <a:lnTo>
                  <a:pt x="1425068" y="559815"/>
                </a:lnTo>
                <a:lnTo>
                  <a:pt x="1425068" y="557656"/>
                </a:lnTo>
                <a:lnTo>
                  <a:pt x="1429640" y="557656"/>
                </a:lnTo>
                <a:lnTo>
                  <a:pt x="1432053" y="553338"/>
                </a:lnTo>
                <a:lnTo>
                  <a:pt x="1441324" y="546735"/>
                </a:lnTo>
                <a:lnTo>
                  <a:pt x="1453007" y="542417"/>
                </a:lnTo>
                <a:lnTo>
                  <a:pt x="1453007" y="544575"/>
                </a:lnTo>
                <a:lnTo>
                  <a:pt x="1453007" y="538099"/>
                </a:lnTo>
                <a:lnTo>
                  <a:pt x="1459992" y="538099"/>
                </a:lnTo>
                <a:lnTo>
                  <a:pt x="1462405" y="533781"/>
                </a:lnTo>
                <a:lnTo>
                  <a:pt x="1469391" y="529462"/>
                </a:lnTo>
                <a:lnTo>
                  <a:pt x="1473962" y="527304"/>
                </a:lnTo>
                <a:lnTo>
                  <a:pt x="1476375" y="525144"/>
                </a:lnTo>
                <a:lnTo>
                  <a:pt x="1473962" y="518668"/>
                </a:lnTo>
                <a:lnTo>
                  <a:pt x="1471676" y="516508"/>
                </a:lnTo>
                <a:lnTo>
                  <a:pt x="1469391" y="505713"/>
                </a:lnTo>
                <a:lnTo>
                  <a:pt x="1469391" y="501395"/>
                </a:lnTo>
                <a:lnTo>
                  <a:pt x="1469391" y="497077"/>
                </a:lnTo>
                <a:lnTo>
                  <a:pt x="1466978" y="490600"/>
                </a:lnTo>
                <a:lnTo>
                  <a:pt x="1462405" y="488442"/>
                </a:lnTo>
                <a:lnTo>
                  <a:pt x="1462405" y="484124"/>
                </a:lnTo>
                <a:lnTo>
                  <a:pt x="1455293" y="481964"/>
                </a:lnTo>
                <a:lnTo>
                  <a:pt x="1453007" y="479806"/>
                </a:lnTo>
                <a:lnTo>
                  <a:pt x="1450722" y="475487"/>
                </a:lnTo>
                <a:lnTo>
                  <a:pt x="1459992" y="475487"/>
                </a:lnTo>
                <a:lnTo>
                  <a:pt x="1466978" y="477646"/>
                </a:lnTo>
                <a:lnTo>
                  <a:pt x="1462405" y="475487"/>
                </a:lnTo>
                <a:lnTo>
                  <a:pt x="1462405" y="471169"/>
                </a:lnTo>
                <a:lnTo>
                  <a:pt x="1464692" y="469011"/>
                </a:lnTo>
                <a:lnTo>
                  <a:pt x="1466978" y="466851"/>
                </a:lnTo>
                <a:lnTo>
                  <a:pt x="1466978" y="462533"/>
                </a:lnTo>
                <a:lnTo>
                  <a:pt x="1469391" y="464693"/>
                </a:lnTo>
                <a:lnTo>
                  <a:pt x="1471676" y="466851"/>
                </a:lnTo>
                <a:lnTo>
                  <a:pt x="1476375" y="466851"/>
                </a:lnTo>
                <a:lnTo>
                  <a:pt x="1480948" y="466851"/>
                </a:lnTo>
                <a:lnTo>
                  <a:pt x="1485647" y="464693"/>
                </a:lnTo>
                <a:lnTo>
                  <a:pt x="1492631" y="460375"/>
                </a:lnTo>
                <a:lnTo>
                  <a:pt x="1490346" y="440944"/>
                </a:lnTo>
                <a:lnTo>
                  <a:pt x="1485647" y="434467"/>
                </a:lnTo>
                <a:lnTo>
                  <a:pt x="1485647" y="423544"/>
                </a:lnTo>
                <a:lnTo>
                  <a:pt x="1485647" y="417068"/>
                </a:lnTo>
                <a:lnTo>
                  <a:pt x="1492631" y="430149"/>
                </a:lnTo>
                <a:lnTo>
                  <a:pt x="1492631" y="434467"/>
                </a:lnTo>
                <a:lnTo>
                  <a:pt x="1495044" y="436625"/>
                </a:lnTo>
                <a:lnTo>
                  <a:pt x="1499617" y="438785"/>
                </a:lnTo>
                <a:lnTo>
                  <a:pt x="1504316" y="440944"/>
                </a:lnTo>
                <a:lnTo>
                  <a:pt x="1509015" y="440944"/>
                </a:lnTo>
                <a:lnTo>
                  <a:pt x="1511300" y="438785"/>
                </a:lnTo>
                <a:lnTo>
                  <a:pt x="1513713" y="436625"/>
                </a:lnTo>
                <a:lnTo>
                  <a:pt x="1515999" y="432307"/>
                </a:lnTo>
                <a:lnTo>
                  <a:pt x="1515999" y="425704"/>
                </a:lnTo>
                <a:lnTo>
                  <a:pt x="1515999" y="419226"/>
                </a:lnTo>
                <a:lnTo>
                  <a:pt x="1515999" y="376046"/>
                </a:lnTo>
                <a:lnTo>
                  <a:pt x="1515999" y="382524"/>
                </a:lnTo>
                <a:lnTo>
                  <a:pt x="1518286" y="389000"/>
                </a:lnTo>
                <a:lnTo>
                  <a:pt x="1522985" y="391160"/>
                </a:lnTo>
                <a:lnTo>
                  <a:pt x="1522985" y="397637"/>
                </a:lnTo>
                <a:lnTo>
                  <a:pt x="1527684" y="404113"/>
                </a:lnTo>
                <a:lnTo>
                  <a:pt x="1534668" y="391160"/>
                </a:lnTo>
                <a:lnTo>
                  <a:pt x="1541654" y="389000"/>
                </a:lnTo>
                <a:lnTo>
                  <a:pt x="1546353" y="382524"/>
                </a:lnTo>
                <a:lnTo>
                  <a:pt x="1546353" y="384682"/>
                </a:lnTo>
                <a:lnTo>
                  <a:pt x="1553337" y="378206"/>
                </a:lnTo>
                <a:lnTo>
                  <a:pt x="1560323" y="369569"/>
                </a:lnTo>
                <a:lnTo>
                  <a:pt x="1569593" y="350138"/>
                </a:lnTo>
                <a:lnTo>
                  <a:pt x="1569593" y="341502"/>
                </a:lnTo>
                <a:lnTo>
                  <a:pt x="1569593" y="335025"/>
                </a:lnTo>
                <a:lnTo>
                  <a:pt x="1569593" y="332867"/>
                </a:lnTo>
                <a:lnTo>
                  <a:pt x="1569593" y="328549"/>
                </a:lnTo>
                <a:lnTo>
                  <a:pt x="1574292" y="326389"/>
                </a:lnTo>
                <a:lnTo>
                  <a:pt x="1576579" y="324231"/>
                </a:lnTo>
                <a:lnTo>
                  <a:pt x="1585976" y="324231"/>
                </a:lnTo>
                <a:lnTo>
                  <a:pt x="1597661" y="324231"/>
                </a:lnTo>
                <a:lnTo>
                  <a:pt x="1606931" y="324231"/>
                </a:lnTo>
                <a:lnTo>
                  <a:pt x="1616330" y="324231"/>
                </a:lnTo>
                <a:lnTo>
                  <a:pt x="1630299" y="317754"/>
                </a:lnTo>
                <a:lnTo>
                  <a:pt x="1590675" y="317754"/>
                </a:lnTo>
                <a:lnTo>
                  <a:pt x="1597661" y="315594"/>
                </a:lnTo>
                <a:lnTo>
                  <a:pt x="1606931" y="313436"/>
                </a:lnTo>
                <a:lnTo>
                  <a:pt x="1623315" y="311276"/>
                </a:lnTo>
                <a:lnTo>
                  <a:pt x="1639571" y="306958"/>
                </a:lnTo>
                <a:lnTo>
                  <a:pt x="1648968" y="304673"/>
                </a:lnTo>
                <a:lnTo>
                  <a:pt x="1658240" y="302513"/>
                </a:lnTo>
                <a:lnTo>
                  <a:pt x="1660653" y="300355"/>
                </a:lnTo>
                <a:lnTo>
                  <a:pt x="1662938" y="298195"/>
                </a:lnTo>
                <a:lnTo>
                  <a:pt x="1667637" y="293877"/>
                </a:lnTo>
                <a:lnTo>
                  <a:pt x="1669924" y="291719"/>
                </a:lnTo>
                <a:lnTo>
                  <a:pt x="1672210" y="287400"/>
                </a:lnTo>
                <a:lnTo>
                  <a:pt x="1683893" y="287400"/>
                </a:lnTo>
                <a:lnTo>
                  <a:pt x="1695578" y="291719"/>
                </a:lnTo>
                <a:lnTo>
                  <a:pt x="1700276" y="291719"/>
                </a:lnTo>
                <a:lnTo>
                  <a:pt x="1707261" y="287400"/>
                </a:lnTo>
                <a:lnTo>
                  <a:pt x="1711961" y="287400"/>
                </a:lnTo>
                <a:lnTo>
                  <a:pt x="1716532" y="280924"/>
                </a:lnTo>
                <a:lnTo>
                  <a:pt x="1711961" y="276606"/>
                </a:lnTo>
                <a:lnTo>
                  <a:pt x="1707261" y="278764"/>
                </a:lnTo>
                <a:lnTo>
                  <a:pt x="1704849" y="280924"/>
                </a:lnTo>
                <a:lnTo>
                  <a:pt x="1700276" y="280924"/>
                </a:lnTo>
                <a:lnTo>
                  <a:pt x="1693292" y="280924"/>
                </a:lnTo>
                <a:lnTo>
                  <a:pt x="1693292" y="276606"/>
                </a:lnTo>
                <a:lnTo>
                  <a:pt x="1693292" y="272287"/>
                </a:lnTo>
                <a:lnTo>
                  <a:pt x="1693292" y="265811"/>
                </a:lnTo>
                <a:lnTo>
                  <a:pt x="1693292" y="259333"/>
                </a:lnTo>
                <a:lnTo>
                  <a:pt x="1693292" y="255015"/>
                </a:lnTo>
                <a:lnTo>
                  <a:pt x="1693292" y="248538"/>
                </a:lnTo>
                <a:lnTo>
                  <a:pt x="1700276" y="237744"/>
                </a:lnTo>
                <a:lnTo>
                  <a:pt x="1704849" y="229107"/>
                </a:lnTo>
                <a:lnTo>
                  <a:pt x="1707261" y="224789"/>
                </a:lnTo>
                <a:lnTo>
                  <a:pt x="1707261" y="218312"/>
                </a:lnTo>
                <a:lnTo>
                  <a:pt x="1721231" y="209676"/>
                </a:lnTo>
                <a:lnTo>
                  <a:pt x="1735201" y="198881"/>
                </a:lnTo>
                <a:lnTo>
                  <a:pt x="1751585" y="192405"/>
                </a:lnTo>
                <a:lnTo>
                  <a:pt x="1767841" y="188087"/>
                </a:lnTo>
                <a:lnTo>
                  <a:pt x="1802892" y="175006"/>
                </a:lnTo>
                <a:lnTo>
                  <a:pt x="1819149" y="168529"/>
                </a:lnTo>
                <a:lnTo>
                  <a:pt x="1835531" y="159893"/>
                </a:lnTo>
                <a:lnTo>
                  <a:pt x="1828547" y="140462"/>
                </a:lnTo>
                <a:lnTo>
                  <a:pt x="1826134" y="127507"/>
                </a:lnTo>
                <a:lnTo>
                  <a:pt x="1823848" y="118871"/>
                </a:lnTo>
                <a:lnTo>
                  <a:pt x="1823848" y="112394"/>
                </a:lnTo>
                <a:lnTo>
                  <a:pt x="1826134" y="110236"/>
                </a:lnTo>
                <a:lnTo>
                  <a:pt x="1828547" y="99440"/>
                </a:lnTo>
                <a:lnTo>
                  <a:pt x="1835531" y="90805"/>
                </a:lnTo>
                <a:lnTo>
                  <a:pt x="1840230" y="82169"/>
                </a:lnTo>
                <a:lnTo>
                  <a:pt x="1800480" y="67056"/>
                </a:lnTo>
                <a:lnTo>
                  <a:pt x="1793494" y="69214"/>
                </a:lnTo>
                <a:lnTo>
                  <a:pt x="1784224" y="71374"/>
                </a:lnTo>
                <a:lnTo>
                  <a:pt x="1784224" y="73532"/>
                </a:lnTo>
                <a:lnTo>
                  <a:pt x="1781937" y="75692"/>
                </a:lnTo>
                <a:lnTo>
                  <a:pt x="1774825" y="82169"/>
                </a:lnTo>
                <a:lnTo>
                  <a:pt x="1763268" y="97281"/>
                </a:lnTo>
                <a:lnTo>
                  <a:pt x="1753871" y="112394"/>
                </a:lnTo>
                <a:lnTo>
                  <a:pt x="1744599" y="129667"/>
                </a:lnTo>
                <a:lnTo>
                  <a:pt x="1737615" y="138302"/>
                </a:lnTo>
                <a:lnTo>
                  <a:pt x="1730503" y="146938"/>
                </a:lnTo>
                <a:lnTo>
                  <a:pt x="1723517" y="151256"/>
                </a:lnTo>
                <a:lnTo>
                  <a:pt x="1718946" y="155575"/>
                </a:lnTo>
                <a:lnTo>
                  <a:pt x="1709548" y="157733"/>
                </a:lnTo>
                <a:lnTo>
                  <a:pt x="1700276" y="159893"/>
                </a:lnTo>
                <a:lnTo>
                  <a:pt x="1695578" y="159893"/>
                </a:lnTo>
                <a:lnTo>
                  <a:pt x="1693292" y="159893"/>
                </a:lnTo>
                <a:lnTo>
                  <a:pt x="1690879" y="159893"/>
                </a:lnTo>
                <a:lnTo>
                  <a:pt x="1683893" y="162051"/>
                </a:lnTo>
                <a:lnTo>
                  <a:pt x="1667637" y="159893"/>
                </a:lnTo>
                <a:lnTo>
                  <a:pt x="1618616" y="162051"/>
                </a:lnTo>
                <a:lnTo>
                  <a:pt x="1609344" y="166369"/>
                </a:lnTo>
                <a:lnTo>
                  <a:pt x="1599947" y="168529"/>
                </a:lnTo>
                <a:lnTo>
                  <a:pt x="1595248" y="172846"/>
                </a:lnTo>
                <a:lnTo>
                  <a:pt x="1585976" y="177164"/>
                </a:lnTo>
                <a:lnTo>
                  <a:pt x="1569593" y="188087"/>
                </a:lnTo>
                <a:lnTo>
                  <a:pt x="1558036" y="198881"/>
                </a:lnTo>
                <a:lnTo>
                  <a:pt x="1546353" y="209676"/>
                </a:lnTo>
                <a:lnTo>
                  <a:pt x="1539367" y="216154"/>
                </a:lnTo>
                <a:lnTo>
                  <a:pt x="1529969" y="218312"/>
                </a:lnTo>
                <a:lnTo>
                  <a:pt x="1522985" y="222631"/>
                </a:lnTo>
                <a:lnTo>
                  <a:pt x="1515999" y="224789"/>
                </a:lnTo>
                <a:lnTo>
                  <a:pt x="1509015" y="226949"/>
                </a:lnTo>
                <a:lnTo>
                  <a:pt x="1499617" y="226949"/>
                </a:lnTo>
                <a:lnTo>
                  <a:pt x="1492631" y="226949"/>
                </a:lnTo>
                <a:lnTo>
                  <a:pt x="1490346" y="222631"/>
                </a:lnTo>
                <a:lnTo>
                  <a:pt x="1483361" y="220471"/>
                </a:lnTo>
                <a:lnTo>
                  <a:pt x="1480948" y="218312"/>
                </a:lnTo>
                <a:lnTo>
                  <a:pt x="1476375" y="218312"/>
                </a:lnTo>
                <a:lnTo>
                  <a:pt x="1466978" y="220471"/>
                </a:lnTo>
                <a:lnTo>
                  <a:pt x="1462405" y="222631"/>
                </a:lnTo>
                <a:lnTo>
                  <a:pt x="1455293" y="229107"/>
                </a:lnTo>
                <a:lnTo>
                  <a:pt x="1453007" y="235585"/>
                </a:lnTo>
                <a:lnTo>
                  <a:pt x="1448309" y="246380"/>
                </a:lnTo>
                <a:lnTo>
                  <a:pt x="1446023" y="252856"/>
                </a:lnTo>
                <a:lnTo>
                  <a:pt x="1441324" y="257175"/>
                </a:lnTo>
                <a:lnTo>
                  <a:pt x="1420369" y="267969"/>
                </a:lnTo>
                <a:lnTo>
                  <a:pt x="1390016" y="285242"/>
                </a:lnTo>
                <a:lnTo>
                  <a:pt x="1357376" y="296037"/>
                </a:lnTo>
                <a:lnTo>
                  <a:pt x="1345693" y="300355"/>
                </a:lnTo>
                <a:lnTo>
                  <a:pt x="1334135" y="302513"/>
                </a:lnTo>
                <a:lnTo>
                  <a:pt x="1324738" y="302513"/>
                </a:lnTo>
                <a:lnTo>
                  <a:pt x="1315466" y="298195"/>
                </a:lnTo>
                <a:lnTo>
                  <a:pt x="1308481" y="293877"/>
                </a:lnTo>
                <a:lnTo>
                  <a:pt x="1306069" y="293877"/>
                </a:lnTo>
                <a:lnTo>
                  <a:pt x="1303782" y="291719"/>
                </a:lnTo>
                <a:lnTo>
                  <a:pt x="1306069" y="285242"/>
                </a:lnTo>
                <a:lnTo>
                  <a:pt x="1306069" y="280924"/>
                </a:lnTo>
                <a:lnTo>
                  <a:pt x="1308481" y="276606"/>
                </a:lnTo>
                <a:lnTo>
                  <a:pt x="1310768" y="272287"/>
                </a:lnTo>
                <a:lnTo>
                  <a:pt x="1320038" y="265811"/>
                </a:lnTo>
                <a:lnTo>
                  <a:pt x="1329437" y="259333"/>
                </a:lnTo>
                <a:lnTo>
                  <a:pt x="1338707" y="257175"/>
                </a:lnTo>
                <a:lnTo>
                  <a:pt x="1345693" y="250698"/>
                </a:lnTo>
                <a:lnTo>
                  <a:pt x="1348106" y="246380"/>
                </a:lnTo>
                <a:lnTo>
                  <a:pt x="1350391" y="244220"/>
                </a:lnTo>
                <a:lnTo>
                  <a:pt x="1352678" y="237744"/>
                </a:lnTo>
                <a:lnTo>
                  <a:pt x="1352678" y="235585"/>
                </a:lnTo>
                <a:lnTo>
                  <a:pt x="1352678" y="231267"/>
                </a:lnTo>
                <a:lnTo>
                  <a:pt x="1348106" y="229107"/>
                </a:lnTo>
                <a:lnTo>
                  <a:pt x="1345693" y="226949"/>
                </a:lnTo>
                <a:lnTo>
                  <a:pt x="1345693" y="224789"/>
                </a:lnTo>
                <a:lnTo>
                  <a:pt x="1345693" y="216154"/>
                </a:lnTo>
                <a:lnTo>
                  <a:pt x="1345693" y="213994"/>
                </a:lnTo>
                <a:lnTo>
                  <a:pt x="1345693" y="205358"/>
                </a:lnTo>
                <a:lnTo>
                  <a:pt x="1341121" y="196723"/>
                </a:lnTo>
                <a:lnTo>
                  <a:pt x="1334135" y="203200"/>
                </a:lnTo>
                <a:lnTo>
                  <a:pt x="1331722" y="207518"/>
                </a:lnTo>
                <a:lnTo>
                  <a:pt x="1327023" y="213994"/>
                </a:lnTo>
                <a:lnTo>
                  <a:pt x="1310768" y="213994"/>
                </a:lnTo>
                <a:lnTo>
                  <a:pt x="1315466" y="207518"/>
                </a:lnTo>
                <a:lnTo>
                  <a:pt x="1317753" y="205358"/>
                </a:lnTo>
                <a:lnTo>
                  <a:pt x="1320038" y="201040"/>
                </a:lnTo>
                <a:lnTo>
                  <a:pt x="1331722" y="188087"/>
                </a:lnTo>
                <a:lnTo>
                  <a:pt x="1338707" y="181482"/>
                </a:lnTo>
                <a:lnTo>
                  <a:pt x="1341121" y="175006"/>
                </a:lnTo>
                <a:lnTo>
                  <a:pt x="1345693" y="166369"/>
                </a:lnTo>
                <a:lnTo>
                  <a:pt x="1345693" y="159893"/>
                </a:lnTo>
                <a:lnTo>
                  <a:pt x="1345693" y="153415"/>
                </a:lnTo>
                <a:lnTo>
                  <a:pt x="1345693" y="149098"/>
                </a:lnTo>
                <a:lnTo>
                  <a:pt x="1338707" y="146938"/>
                </a:lnTo>
                <a:lnTo>
                  <a:pt x="1338707" y="142620"/>
                </a:lnTo>
                <a:lnTo>
                  <a:pt x="1334135" y="140462"/>
                </a:lnTo>
                <a:lnTo>
                  <a:pt x="1327023" y="138302"/>
                </a:lnTo>
                <a:lnTo>
                  <a:pt x="1315466" y="140462"/>
                </a:lnTo>
                <a:lnTo>
                  <a:pt x="1308481" y="140462"/>
                </a:lnTo>
                <a:lnTo>
                  <a:pt x="1303782" y="138302"/>
                </a:lnTo>
                <a:lnTo>
                  <a:pt x="1296797" y="149098"/>
                </a:lnTo>
                <a:lnTo>
                  <a:pt x="1287400" y="155575"/>
                </a:lnTo>
                <a:lnTo>
                  <a:pt x="1271144" y="168529"/>
                </a:lnTo>
                <a:lnTo>
                  <a:pt x="1261746" y="177164"/>
                </a:lnTo>
                <a:lnTo>
                  <a:pt x="1252475" y="181482"/>
                </a:lnTo>
                <a:lnTo>
                  <a:pt x="1245490" y="192405"/>
                </a:lnTo>
                <a:lnTo>
                  <a:pt x="1236091" y="203200"/>
                </a:lnTo>
                <a:lnTo>
                  <a:pt x="1231393" y="216154"/>
                </a:lnTo>
                <a:lnTo>
                  <a:pt x="1226821" y="229107"/>
                </a:lnTo>
                <a:lnTo>
                  <a:pt x="1224407" y="244220"/>
                </a:lnTo>
                <a:lnTo>
                  <a:pt x="1222122" y="250698"/>
                </a:lnTo>
                <a:lnTo>
                  <a:pt x="1222122" y="259333"/>
                </a:lnTo>
                <a:lnTo>
                  <a:pt x="1219835" y="265811"/>
                </a:lnTo>
                <a:lnTo>
                  <a:pt x="1215137" y="272287"/>
                </a:lnTo>
                <a:lnTo>
                  <a:pt x="1212850" y="278764"/>
                </a:lnTo>
                <a:lnTo>
                  <a:pt x="1208151" y="283082"/>
                </a:lnTo>
                <a:lnTo>
                  <a:pt x="1203453" y="287400"/>
                </a:lnTo>
                <a:lnTo>
                  <a:pt x="1196468" y="291719"/>
                </a:lnTo>
                <a:lnTo>
                  <a:pt x="1191769" y="293877"/>
                </a:lnTo>
                <a:lnTo>
                  <a:pt x="1180085" y="293877"/>
                </a:lnTo>
                <a:lnTo>
                  <a:pt x="1175513" y="293877"/>
                </a:lnTo>
                <a:lnTo>
                  <a:pt x="1170813" y="291719"/>
                </a:lnTo>
                <a:lnTo>
                  <a:pt x="1168528" y="287400"/>
                </a:lnTo>
                <a:lnTo>
                  <a:pt x="1163828" y="287400"/>
                </a:lnTo>
                <a:lnTo>
                  <a:pt x="1163828" y="285242"/>
                </a:lnTo>
                <a:lnTo>
                  <a:pt x="1168528" y="267969"/>
                </a:lnTo>
                <a:lnTo>
                  <a:pt x="1170813" y="255015"/>
                </a:lnTo>
                <a:lnTo>
                  <a:pt x="1177798" y="239902"/>
                </a:lnTo>
                <a:lnTo>
                  <a:pt x="1184784" y="226949"/>
                </a:lnTo>
                <a:lnTo>
                  <a:pt x="1191769" y="213994"/>
                </a:lnTo>
                <a:lnTo>
                  <a:pt x="1201166" y="198881"/>
                </a:lnTo>
                <a:lnTo>
                  <a:pt x="1215137" y="179324"/>
                </a:lnTo>
                <a:lnTo>
                  <a:pt x="1215137" y="175006"/>
                </a:lnTo>
                <a:lnTo>
                  <a:pt x="1215137" y="170687"/>
                </a:lnTo>
                <a:lnTo>
                  <a:pt x="1219835" y="166369"/>
                </a:lnTo>
                <a:lnTo>
                  <a:pt x="1222122" y="159893"/>
                </a:lnTo>
                <a:lnTo>
                  <a:pt x="1222122" y="157733"/>
                </a:lnTo>
                <a:lnTo>
                  <a:pt x="1226821" y="153415"/>
                </a:lnTo>
                <a:lnTo>
                  <a:pt x="1236091" y="146938"/>
                </a:lnTo>
                <a:lnTo>
                  <a:pt x="1245490" y="138302"/>
                </a:lnTo>
                <a:lnTo>
                  <a:pt x="1254760" y="131825"/>
                </a:lnTo>
                <a:lnTo>
                  <a:pt x="1259460" y="129667"/>
                </a:lnTo>
                <a:lnTo>
                  <a:pt x="1264159" y="129667"/>
                </a:lnTo>
                <a:lnTo>
                  <a:pt x="1271144" y="127507"/>
                </a:lnTo>
                <a:lnTo>
                  <a:pt x="1308481" y="127507"/>
                </a:lnTo>
                <a:lnTo>
                  <a:pt x="1315466" y="127507"/>
                </a:lnTo>
                <a:lnTo>
                  <a:pt x="1317753" y="125349"/>
                </a:lnTo>
                <a:lnTo>
                  <a:pt x="1324738" y="121031"/>
                </a:lnTo>
                <a:lnTo>
                  <a:pt x="1331722" y="118871"/>
                </a:lnTo>
                <a:lnTo>
                  <a:pt x="1338707" y="110236"/>
                </a:lnTo>
                <a:lnTo>
                  <a:pt x="1331722" y="110236"/>
                </a:lnTo>
                <a:lnTo>
                  <a:pt x="1322451" y="110236"/>
                </a:lnTo>
                <a:lnTo>
                  <a:pt x="1306069" y="108076"/>
                </a:lnTo>
                <a:lnTo>
                  <a:pt x="1299084" y="108076"/>
                </a:lnTo>
                <a:lnTo>
                  <a:pt x="1292098" y="108076"/>
                </a:lnTo>
                <a:lnTo>
                  <a:pt x="1285113" y="103758"/>
                </a:lnTo>
                <a:lnTo>
                  <a:pt x="1282828" y="101600"/>
                </a:lnTo>
                <a:lnTo>
                  <a:pt x="1268731" y="101600"/>
                </a:lnTo>
                <a:lnTo>
                  <a:pt x="1264159" y="99440"/>
                </a:lnTo>
                <a:lnTo>
                  <a:pt x="1257047" y="99440"/>
                </a:lnTo>
                <a:lnTo>
                  <a:pt x="1254760" y="97281"/>
                </a:lnTo>
                <a:lnTo>
                  <a:pt x="1247775" y="92963"/>
                </a:lnTo>
                <a:lnTo>
                  <a:pt x="1245490" y="84327"/>
                </a:lnTo>
                <a:lnTo>
                  <a:pt x="1245490" y="75692"/>
                </a:lnTo>
                <a:lnTo>
                  <a:pt x="1240791" y="80010"/>
                </a:lnTo>
                <a:lnTo>
                  <a:pt x="1236091" y="80010"/>
                </a:lnTo>
                <a:lnTo>
                  <a:pt x="1233806" y="80010"/>
                </a:lnTo>
                <a:lnTo>
                  <a:pt x="1231393" y="75692"/>
                </a:lnTo>
                <a:lnTo>
                  <a:pt x="1226821" y="73532"/>
                </a:lnTo>
                <a:lnTo>
                  <a:pt x="1231393" y="71374"/>
                </a:lnTo>
                <a:lnTo>
                  <a:pt x="1240791" y="67056"/>
                </a:lnTo>
                <a:lnTo>
                  <a:pt x="1215137" y="73532"/>
                </a:lnTo>
                <a:lnTo>
                  <a:pt x="1191769" y="82169"/>
                </a:lnTo>
                <a:lnTo>
                  <a:pt x="1168528" y="88645"/>
                </a:lnTo>
                <a:lnTo>
                  <a:pt x="1154431" y="90805"/>
                </a:lnTo>
                <a:lnTo>
                  <a:pt x="1140460" y="90805"/>
                </a:lnTo>
                <a:lnTo>
                  <a:pt x="1131190" y="90805"/>
                </a:lnTo>
                <a:lnTo>
                  <a:pt x="1126491" y="90805"/>
                </a:lnTo>
                <a:lnTo>
                  <a:pt x="1117219" y="88645"/>
                </a:lnTo>
                <a:lnTo>
                  <a:pt x="1126491" y="80010"/>
                </a:lnTo>
                <a:lnTo>
                  <a:pt x="1131190" y="71374"/>
                </a:lnTo>
                <a:lnTo>
                  <a:pt x="1140460" y="67056"/>
                </a:lnTo>
                <a:lnTo>
                  <a:pt x="1149859" y="62737"/>
                </a:lnTo>
                <a:lnTo>
                  <a:pt x="1168528" y="53975"/>
                </a:lnTo>
                <a:lnTo>
                  <a:pt x="1177798" y="49656"/>
                </a:lnTo>
                <a:lnTo>
                  <a:pt x="1184784" y="43180"/>
                </a:lnTo>
                <a:lnTo>
                  <a:pt x="1175513" y="41020"/>
                </a:lnTo>
                <a:lnTo>
                  <a:pt x="1161543" y="41020"/>
                </a:lnTo>
                <a:lnTo>
                  <a:pt x="1138175" y="34544"/>
                </a:lnTo>
                <a:lnTo>
                  <a:pt x="1138175" y="36702"/>
                </a:lnTo>
                <a:lnTo>
                  <a:pt x="1128776" y="30225"/>
                </a:lnTo>
                <a:lnTo>
                  <a:pt x="1121791" y="25907"/>
                </a:lnTo>
                <a:lnTo>
                  <a:pt x="1114806" y="25907"/>
                </a:lnTo>
                <a:lnTo>
                  <a:pt x="1100837" y="25907"/>
                </a:lnTo>
                <a:lnTo>
                  <a:pt x="1089153" y="25907"/>
                </a:lnTo>
                <a:lnTo>
                  <a:pt x="1084581" y="23749"/>
                </a:lnTo>
                <a:lnTo>
                  <a:pt x="1077469" y="19431"/>
                </a:lnTo>
                <a:lnTo>
                  <a:pt x="1075182" y="17271"/>
                </a:lnTo>
                <a:lnTo>
                  <a:pt x="1070484" y="12954"/>
                </a:lnTo>
                <a:lnTo>
                  <a:pt x="1068197" y="6476"/>
                </a:lnTo>
                <a:lnTo>
                  <a:pt x="1068197" y="0"/>
                </a:lnTo>
                <a:lnTo>
                  <a:pt x="237872" y="0"/>
                </a:lnTo>
                <a:lnTo>
                  <a:pt x="233172" y="4318"/>
                </a:lnTo>
                <a:lnTo>
                  <a:pt x="230887" y="12954"/>
                </a:lnTo>
                <a:lnTo>
                  <a:pt x="226188" y="30225"/>
                </a:lnTo>
                <a:lnTo>
                  <a:pt x="223901" y="34544"/>
                </a:lnTo>
                <a:lnTo>
                  <a:pt x="221616" y="36702"/>
                </a:lnTo>
                <a:lnTo>
                  <a:pt x="221616" y="45338"/>
                </a:lnTo>
                <a:lnTo>
                  <a:pt x="214631" y="47498"/>
                </a:lnTo>
                <a:lnTo>
                  <a:pt x="214631" y="49656"/>
                </a:lnTo>
                <a:lnTo>
                  <a:pt x="212218" y="51815"/>
                </a:lnTo>
                <a:lnTo>
                  <a:pt x="207519" y="51815"/>
                </a:lnTo>
                <a:lnTo>
                  <a:pt x="205232" y="51815"/>
                </a:lnTo>
                <a:lnTo>
                  <a:pt x="205232" y="47498"/>
                </a:lnTo>
                <a:lnTo>
                  <a:pt x="202947" y="43180"/>
                </a:lnTo>
                <a:lnTo>
                  <a:pt x="198247" y="41020"/>
                </a:lnTo>
                <a:lnTo>
                  <a:pt x="195962" y="41020"/>
                </a:lnTo>
                <a:lnTo>
                  <a:pt x="191263" y="36702"/>
                </a:lnTo>
                <a:lnTo>
                  <a:pt x="184278" y="34544"/>
                </a:lnTo>
                <a:lnTo>
                  <a:pt x="174879" y="34544"/>
                </a:lnTo>
                <a:lnTo>
                  <a:pt x="163322" y="56133"/>
                </a:lnTo>
                <a:lnTo>
                  <a:pt x="137669" y="110236"/>
                </a:lnTo>
                <a:lnTo>
                  <a:pt x="121285" y="142620"/>
                </a:lnTo>
                <a:lnTo>
                  <a:pt x="102616" y="172846"/>
                </a:lnTo>
                <a:lnTo>
                  <a:pt x="86234" y="198881"/>
                </a:lnTo>
                <a:lnTo>
                  <a:pt x="76963" y="209676"/>
                </a:lnTo>
                <a:lnTo>
                  <a:pt x="67691" y="216154"/>
                </a:lnTo>
                <a:lnTo>
                  <a:pt x="60579" y="222631"/>
                </a:lnTo>
                <a:lnTo>
                  <a:pt x="58294" y="231267"/>
                </a:lnTo>
                <a:lnTo>
                  <a:pt x="44323" y="252856"/>
                </a:lnTo>
                <a:lnTo>
                  <a:pt x="34925" y="280924"/>
                </a:lnTo>
                <a:lnTo>
                  <a:pt x="30353" y="287400"/>
                </a:lnTo>
                <a:lnTo>
                  <a:pt x="27941" y="302513"/>
                </a:lnTo>
                <a:lnTo>
                  <a:pt x="25654" y="313436"/>
                </a:lnTo>
                <a:lnTo>
                  <a:pt x="18669" y="324231"/>
                </a:lnTo>
                <a:lnTo>
                  <a:pt x="13971" y="335025"/>
                </a:lnTo>
                <a:lnTo>
                  <a:pt x="2287" y="350138"/>
                </a:lnTo>
                <a:lnTo>
                  <a:pt x="4700" y="352298"/>
                </a:lnTo>
                <a:lnTo>
                  <a:pt x="6985" y="358775"/>
                </a:lnTo>
                <a:lnTo>
                  <a:pt x="4700" y="371729"/>
                </a:lnTo>
                <a:lnTo>
                  <a:pt x="4700" y="380364"/>
                </a:lnTo>
                <a:lnTo>
                  <a:pt x="2287" y="382524"/>
                </a:lnTo>
                <a:lnTo>
                  <a:pt x="2287" y="384682"/>
                </a:lnTo>
                <a:lnTo>
                  <a:pt x="0" y="386842"/>
                </a:lnTo>
                <a:lnTo>
                  <a:pt x="0" y="389000"/>
                </a:lnTo>
                <a:lnTo>
                  <a:pt x="0" y="397637"/>
                </a:lnTo>
                <a:lnTo>
                  <a:pt x="0" y="408431"/>
                </a:lnTo>
                <a:lnTo>
                  <a:pt x="4700" y="423544"/>
                </a:lnTo>
                <a:lnTo>
                  <a:pt x="6985" y="440944"/>
                </a:lnTo>
                <a:lnTo>
                  <a:pt x="13971" y="440944"/>
                </a:lnTo>
                <a:lnTo>
                  <a:pt x="18669" y="438785"/>
                </a:lnTo>
                <a:lnTo>
                  <a:pt x="23369" y="434467"/>
                </a:lnTo>
                <a:lnTo>
                  <a:pt x="34925" y="436625"/>
                </a:lnTo>
                <a:lnTo>
                  <a:pt x="39625" y="438785"/>
                </a:lnTo>
                <a:lnTo>
                  <a:pt x="30353" y="438785"/>
                </a:lnTo>
                <a:lnTo>
                  <a:pt x="25654" y="440944"/>
                </a:lnTo>
                <a:lnTo>
                  <a:pt x="18669" y="440944"/>
                </a:lnTo>
                <a:lnTo>
                  <a:pt x="18669" y="445262"/>
                </a:lnTo>
                <a:lnTo>
                  <a:pt x="16384" y="447420"/>
                </a:lnTo>
                <a:lnTo>
                  <a:pt x="18669" y="451738"/>
                </a:lnTo>
                <a:lnTo>
                  <a:pt x="18669" y="458215"/>
                </a:lnTo>
                <a:lnTo>
                  <a:pt x="13971" y="456056"/>
                </a:lnTo>
                <a:lnTo>
                  <a:pt x="9272" y="453898"/>
                </a:lnTo>
                <a:lnTo>
                  <a:pt x="6985" y="451738"/>
                </a:lnTo>
                <a:lnTo>
                  <a:pt x="6985" y="458215"/>
                </a:lnTo>
                <a:lnTo>
                  <a:pt x="6985" y="466851"/>
                </a:lnTo>
                <a:lnTo>
                  <a:pt x="6985" y="469011"/>
                </a:lnTo>
                <a:lnTo>
                  <a:pt x="6985" y="475487"/>
                </a:lnTo>
                <a:lnTo>
                  <a:pt x="6985" y="477646"/>
                </a:lnTo>
                <a:lnTo>
                  <a:pt x="9272" y="481964"/>
                </a:lnTo>
                <a:lnTo>
                  <a:pt x="13971" y="484124"/>
                </a:lnTo>
                <a:lnTo>
                  <a:pt x="16384" y="484124"/>
                </a:lnTo>
                <a:lnTo>
                  <a:pt x="16384" y="494919"/>
                </a:lnTo>
                <a:lnTo>
                  <a:pt x="13971" y="497077"/>
                </a:lnTo>
                <a:lnTo>
                  <a:pt x="13971" y="50355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2" name="Freeform 782"/>
          <p:cNvSpPr/>
          <p:nvPr/>
        </p:nvSpPr>
        <p:spPr>
          <a:xfrm>
            <a:off x="1821179" y="2348485"/>
            <a:ext cx="1840230" cy="974725"/>
          </a:xfrm>
          <a:custGeom>
            <a:avLst/>
            <a:gdLst/>
            <a:ahLst/>
            <a:cxnLst/>
            <a:rect l="0" t="0" r="0" b="0"/>
            <a:pathLst>
              <a:path w="1840230" h="974725">
                <a:moveTo>
                  <a:pt x="13971" y="503555"/>
                </a:moveTo>
                <a:lnTo>
                  <a:pt x="13971" y="510031"/>
                </a:lnTo>
                <a:lnTo>
                  <a:pt x="6985" y="516508"/>
                </a:lnTo>
                <a:lnTo>
                  <a:pt x="6985" y="522986"/>
                </a:lnTo>
                <a:lnTo>
                  <a:pt x="4700" y="525144"/>
                </a:lnTo>
                <a:lnTo>
                  <a:pt x="6985" y="538099"/>
                </a:lnTo>
                <a:lnTo>
                  <a:pt x="6985" y="546735"/>
                </a:lnTo>
                <a:lnTo>
                  <a:pt x="9272" y="557656"/>
                </a:lnTo>
                <a:lnTo>
                  <a:pt x="16384" y="566293"/>
                </a:lnTo>
                <a:lnTo>
                  <a:pt x="23369" y="574929"/>
                </a:lnTo>
                <a:lnTo>
                  <a:pt x="30353" y="581406"/>
                </a:lnTo>
                <a:lnTo>
                  <a:pt x="42038" y="587882"/>
                </a:lnTo>
                <a:lnTo>
                  <a:pt x="53594" y="592200"/>
                </a:lnTo>
                <a:lnTo>
                  <a:pt x="58294" y="592200"/>
                </a:lnTo>
                <a:lnTo>
                  <a:pt x="65278" y="594360"/>
                </a:lnTo>
                <a:lnTo>
                  <a:pt x="67691" y="594360"/>
                </a:lnTo>
                <a:lnTo>
                  <a:pt x="69978" y="600837"/>
                </a:lnTo>
                <a:lnTo>
                  <a:pt x="79248" y="609473"/>
                </a:lnTo>
                <a:lnTo>
                  <a:pt x="86234" y="622426"/>
                </a:lnTo>
                <a:lnTo>
                  <a:pt x="90932" y="637539"/>
                </a:lnTo>
                <a:lnTo>
                  <a:pt x="93346" y="650494"/>
                </a:lnTo>
                <a:lnTo>
                  <a:pt x="97918" y="663448"/>
                </a:lnTo>
                <a:lnTo>
                  <a:pt x="97918" y="672211"/>
                </a:lnTo>
                <a:lnTo>
                  <a:pt x="121285" y="672211"/>
                </a:lnTo>
                <a:lnTo>
                  <a:pt x="139954" y="672211"/>
                </a:lnTo>
                <a:lnTo>
                  <a:pt x="156210" y="672211"/>
                </a:lnTo>
                <a:lnTo>
                  <a:pt x="165609" y="672211"/>
                </a:lnTo>
                <a:lnTo>
                  <a:pt x="172594" y="672211"/>
                </a:lnTo>
                <a:lnTo>
                  <a:pt x="265938" y="728344"/>
                </a:lnTo>
                <a:lnTo>
                  <a:pt x="368554" y="728344"/>
                </a:lnTo>
                <a:lnTo>
                  <a:pt x="377825" y="708913"/>
                </a:lnTo>
                <a:lnTo>
                  <a:pt x="394209" y="708913"/>
                </a:lnTo>
                <a:lnTo>
                  <a:pt x="410465" y="711073"/>
                </a:lnTo>
                <a:lnTo>
                  <a:pt x="422148" y="711073"/>
                </a:lnTo>
                <a:lnTo>
                  <a:pt x="426847" y="708913"/>
                </a:lnTo>
                <a:lnTo>
                  <a:pt x="433832" y="708913"/>
                </a:lnTo>
                <a:lnTo>
                  <a:pt x="433832" y="717550"/>
                </a:lnTo>
                <a:lnTo>
                  <a:pt x="438531" y="721868"/>
                </a:lnTo>
                <a:lnTo>
                  <a:pt x="443103" y="728344"/>
                </a:lnTo>
                <a:lnTo>
                  <a:pt x="445516" y="734821"/>
                </a:lnTo>
                <a:lnTo>
                  <a:pt x="454788" y="741299"/>
                </a:lnTo>
                <a:lnTo>
                  <a:pt x="461772" y="747775"/>
                </a:lnTo>
                <a:lnTo>
                  <a:pt x="464185" y="754252"/>
                </a:lnTo>
                <a:lnTo>
                  <a:pt x="471171" y="778001"/>
                </a:lnTo>
                <a:lnTo>
                  <a:pt x="473456" y="788796"/>
                </a:lnTo>
                <a:lnTo>
                  <a:pt x="475743" y="797560"/>
                </a:lnTo>
                <a:lnTo>
                  <a:pt x="482728" y="808355"/>
                </a:lnTo>
                <a:lnTo>
                  <a:pt x="482728" y="812673"/>
                </a:lnTo>
                <a:lnTo>
                  <a:pt x="485141" y="814831"/>
                </a:lnTo>
                <a:lnTo>
                  <a:pt x="489840" y="816990"/>
                </a:lnTo>
                <a:lnTo>
                  <a:pt x="494412" y="819150"/>
                </a:lnTo>
                <a:lnTo>
                  <a:pt x="499110" y="821308"/>
                </a:lnTo>
                <a:lnTo>
                  <a:pt x="506096" y="821308"/>
                </a:lnTo>
                <a:lnTo>
                  <a:pt x="508381" y="821308"/>
                </a:lnTo>
                <a:lnTo>
                  <a:pt x="515494" y="816990"/>
                </a:lnTo>
                <a:lnTo>
                  <a:pt x="524765" y="806195"/>
                </a:lnTo>
                <a:lnTo>
                  <a:pt x="538735" y="797560"/>
                </a:lnTo>
                <a:lnTo>
                  <a:pt x="545719" y="793114"/>
                </a:lnTo>
                <a:lnTo>
                  <a:pt x="548132" y="793114"/>
                </a:lnTo>
                <a:lnTo>
                  <a:pt x="552704" y="793114"/>
                </a:lnTo>
                <a:lnTo>
                  <a:pt x="559690" y="793114"/>
                </a:lnTo>
                <a:lnTo>
                  <a:pt x="569088" y="797560"/>
                </a:lnTo>
                <a:lnTo>
                  <a:pt x="576072" y="799719"/>
                </a:lnTo>
                <a:lnTo>
                  <a:pt x="583057" y="806195"/>
                </a:lnTo>
                <a:lnTo>
                  <a:pt x="587756" y="812673"/>
                </a:lnTo>
                <a:lnTo>
                  <a:pt x="592456" y="821308"/>
                </a:lnTo>
                <a:lnTo>
                  <a:pt x="592456" y="827786"/>
                </a:lnTo>
                <a:lnTo>
                  <a:pt x="599441" y="838581"/>
                </a:lnTo>
                <a:lnTo>
                  <a:pt x="601726" y="858012"/>
                </a:lnTo>
                <a:lnTo>
                  <a:pt x="606425" y="879601"/>
                </a:lnTo>
                <a:lnTo>
                  <a:pt x="611125" y="916431"/>
                </a:lnTo>
                <a:lnTo>
                  <a:pt x="611125" y="920750"/>
                </a:lnTo>
                <a:lnTo>
                  <a:pt x="613410" y="925068"/>
                </a:lnTo>
                <a:lnTo>
                  <a:pt x="615697" y="929386"/>
                </a:lnTo>
                <a:lnTo>
                  <a:pt x="620396" y="931544"/>
                </a:lnTo>
                <a:lnTo>
                  <a:pt x="629666" y="938021"/>
                </a:lnTo>
                <a:lnTo>
                  <a:pt x="639065" y="942339"/>
                </a:lnTo>
                <a:lnTo>
                  <a:pt x="650748" y="946657"/>
                </a:lnTo>
                <a:lnTo>
                  <a:pt x="660019" y="948817"/>
                </a:lnTo>
                <a:lnTo>
                  <a:pt x="678688" y="953135"/>
                </a:lnTo>
                <a:lnTo>
                  <a:pt x="680975" y="953135"/>
                </a:lnTo>
                <a:lnTo>
                  <a:pt x="680975" y="918590"/>
                </a:lnTo>
                <a:lnTo>
                  <a:pt x="680975" y="909827"/>
                </a:lnTo>
                <a:lnTo>
                  <a:pt x="680975" y="899032"/>
                </a:lnTo>
                <a:lnTo>
                  <a:pt x="683388" y="890396"/>
                </a:lnTo>
                <a:lnTo>
                  <a:pt x="683388" y="883919"/>
                </a:lnTo>
                <a:lnTo>
                  <a:pt x="685673" y="879601"/>
                </a:lnTo>
                <a:lnTo>
                  <a:pt x="692659" y="873125"/>
                </a:lnTo>
                <a:lnTo>
                  <a:pt x="706628" y="858012"/>
                </a:lnTo>
                <a:lnTo>
                  <a:pt x="716026" y="847217"/>
                </a:lnTo>
                <a:lnTo>
                  <a:pt x="723012" y="838581"/>
                </a:lnTo>
                <a:lnTo>
                  <a:pt x="723012" y="834262"/>
                </a:lnTo>
                <a:lnTo>
                  <a:pt x="723012" y="832104"/>
                </a:lnTo>
                <a:lnTo>
                  <a:pt x="732282" y="827786"/>
                </a:lnTo>
                <a:lnTo>
                  <a:pt x="741681" y="827786"/>
                </a:lnTo>
                <a:lnTo>
                  <a:pt x="748666" y="825626"/>
                </a:lnTo>
                <a:lnTo>
                  <a:pt x="755650" y="823468"/>
                </a:lnTo>
                <a:lnTo>
                  <a:pt x="783591" y="806195"/>
                </a:lnTo>
                <a:lnTo>
                  <a:pt x="786003" y="806195"/>
                </a:lnTo>
                <a:lnTo>
                  <a:pt x="786003" y="804037"/>
                </a:lnTo>
                <a:lnTo>
                  <a:pt x="788290" y="797560"/>
                </a:lnTo>
                <a:lnTo>
                  <a:pt x="790703" y="795400"/>
                </a:lnTo>
                <a:lnTo>
                  <a:pt x="790703" y="793114"/>
                </a:lnTo>
                <a:lnTo>
                  <a:pt x="795275" y="790956"/>
                </a:lnTo>
                <a:lnTo>
                  <a:pt x="799973" y="788796"/>
                </a:lnTo>
                <a:lnTo>
                  <a:pt x="811657" y="790956"/>
                </a:lnTo>
                <a:lnTo>
                  <a:pt x="813944" y="788796"/>
                </a:lnTo>
                <a:lnTo>
                  <a:pt x="816356" y="788796"/>
                </a:lnTo>
                <a:lnTo>
                  <a:pt x="818643" y="784479"/>
                </a:lnTo>
                <a:lnTo>
                  <a:pt x="820928" y="784479"/>
                </a:lnTo>
                <a:lnTo>
                  <a:pt x="823341" y="780161"/>
                </a:lnTo>
                <a:lnTo>
                  <a:pt x="827913" y="778001"/>
                </a:lnTo>
                <a:lnTo>
                  <a:pt x="830326" y="778001"/>
                </a:lnTo>
                <a:lnTo>
                  <a:pt x="837312" y="778001"/>
                </a:lnTo>
                <a:lnTo>
                  <a:pt x="842010" y="780161"/>
                </a:lnTo>
                <a:lnTo>
                  <a:pt x="851281" y="784479"/>
                </a:lnTo>
                <a:lnTo>
                  <a:pt x="860679" y="788796"/>
                </a:lnTo>
                <a:lnTo>
                  <a:pt x="867665" y="788796"/>
                </a:lnTo>
                <a:lnTo>
                  <a:pt x="872237" y="790956"/>
                </a:lnTo>
                <a:lnTo>
                  <a:pt x="879222" y="788796"/>
                </a:lnTo>
                <a:lnTo>
                  <a:pt x="883921" y="788796"/>
                </a:lnTo>
                <a:lnTo>
                  <a:pt x="897891" y="784479"/>
                </a:lnTo>
                <a:lnTo>
                  <a:pt x="900303" y="793114"/>
                </a:lnTo>
                <a:lnTo>
                  <a:pt x="907288" y="799719"/>
                </a:lnTo>
                <a:lnTo>
                  <a:pt x="911988" y="804037"/>
                </a:lnTo>
                <a:lnTo>
                  <a:pt x="914273" y="806195"/>
                </a:lnTo>
                <a:lnTo>
                  <a:pt x="923544" y="806195"/>
                </a:lnTo>
                <a:lnTo>
                  <a:pt x="925957" y="806195"/>
                </a:lnTo>
                <a:lnTo>
                  <a:pt x="935228" y="806195"/>
                </a:lnTo>
                <a:lnTo>
                  <a:pt x="939928" y="806195"/>
                </a:lnTo>
                <a:lnTo>
                  <a:pt x="944626" y="804037"/>
                </a:lnTo>
                <a:lnTo>
                  <a:pt x="953897" y="799719"/>
                </a:lnTo>
                <a:lnTo>
                  <a:pt x="953897" y="804037"/>
                </a:lnTo>
                <a:lnTo>
                  <a:pt x="956184" y="804037"/>
                </a:lnTo>
                <a:lnTo>
                  <a:pt x="960882" y="806195"/>
                </a:lnTo>
                <a:lnTo>
                  <a:pt x="965581" y="812673"/>
                </a:lnTo>
                <a:lnTo>
                  <a:pt x="967868" y="812673"/>
                </a:lnTo>
                <a:lnTo>
                  <a:pt x="970281" y="814831"/>
                </a:lnTo>
                <a:lnTo>
                  <a:pt x="974853" y="812673"/>
                </a:lnTo>
                <a:lnTo>
                  <a:pt x="974853" y="804037"/>
                </a:lnTo>
                <a:lnTo>
                  <a:pt x="970281" y="799719"/>
                </a:lnTo>
                <a:lnTo>
                  <a:pt x="967868" y="799719"/>
                </a:lnTo>
                <a:lnTo>
                  <a:pt x="965581" y="797560"/>
                </a:lnTo>
                <a:lnTo>
                  <a:pt x="963296" y="795400"/>
                </a:lnTo>
                <a:lnTo>
                  <a:pt x="963296" y="793114"/>
                </a:lnTo>
                <a:lnTo>
                  <a:pt x="963296" y="760730"/>
                </a:lnTo>
                <a:lnTo>
                  <a:pt x="984250" y="758570"/>
                </a:lnTo>
                <a:lnTo>
                  <a:pt x="993522" y="756412"/>
                </a:lnTo>
                <a:lnTo>
                  <a:pt x="1002919" y="756412"/>
                </a:lnTo>
                <a:lnTo>
                  <a:pt x="1028573" y="758570"/>
                </a:lnTo>
                <a:lnTo>
                  <a:pt x="1030860" y="758570"/>
                </a:lnTo>
                <a:lnTo>
                  <a:pt x="1035559" y="758570"/>
                </a:lnTo>
                <a:lnTo>
                  <a:pt x="1037844" y="756412"/>
                </a:lnTo>
                <a:lnTo>
                  <a:pt x="1040257" y="754252"/>
                </a:lnTo>
                <a:lnTo>
                  <a:pt x="1077469" y="754252"/>
                </a:lnTo>
                <a:lnTo>
                  <a:pt x="1077469" y="756412"/>
                </a:lnTo>
                <a:lnTo>
                  <a:pt x="1079881" y="756412"/>
                </a:lnTo>
                <a:lnTo>
                  <a:pt x="1091566" y="760730"/>
                </a:lnTo>
                <a:lnTo>
                  <a:pt x="1100837" y="765048"/>
                </a:lnTo>
                <a:lnTo>
                  <a:pt x="1100837" y="769365"/>
                </a:lnTo>
                <a:lnTo>
                  <a:pt x="1105535" y="773683"/>
                </a:lnTo>
                <a:lnTo>
                  <a:pt x="1105535" y="778001"/>
                </a:lnTo>
                <a:lnTo>
                  <a:pt x="1105535" y="784479"/>
                </a:lnTo>
                <a:lnTo>
                  <a:pt x="1110235" y="786637"/>
                </a:lnTo>
                <a:lnTo>
                  <a:pt x="1114806" y="784479"/>
                </a:lnTo>
                <a:lnTo>
                  <a:pt x="1119506" y="784479"/>
                </a:lnTo>
                <a:lnTo>
                  <a:pt x="1126491" y="778001"/>
                </a:lnTo>
                <a:lnTo>
                  <a:pt x="1133475" y="773683"/>
                </a:lnTo>
                <a:lnTo>
                  <a:pt x="1138175" y="769365"/>
                </a:lnTo>
                <a:lnTo>
                  <a:pt x="1142873" y="769365"/>
                </a:lnTo>
                <a:lnTo>
                  <a:pt x="1152144" y="773683"/>
                </a:lnTo>
                <a:lnTo>
                  <a:pt x="1161543" y="775843"/>
                </a:lnTo>
                <a:lnTo>
                  <a:pt x="1163828" y="778001"/>
                </a:lnTo>
                <a:lnTo>
                  <a:pt x="1168528" y="780161"/>
                </a:lnTo>
                <a:lnTo>
                  <a:pt x="1168528" y="784479"/>
                </a:lnTo>
                <a:lnTo>
                  <a:pt x="1168528" y="790956"/>
                </a:lnTo>
                <a:lnTo>
                  <a:pt x="1170813" y="797560"/>
                </a:lnTo>
                <a:lnTo>
                  <a:pt x="1173100" y="804037"/>
                </a:lnTo>
                <a:lnTo>
                  <a:pt x="1173100" y="806195"/>
                </a:lnTo>
                <a:lnTo>
                  <a:pt x="1180085" y="812673"/>
                </a:lnTo>
                <a:lnTo>
                  <a:pt x="1184784" y="816990"/>
                </a:lnTo>
                <a:lnTo>
                  <a:pt x="1189482" y="816990"/>
                </a:lnTo>
                <a:lnTo>
                  <a:pt x="1184784" y="825626"/>
                </a:lnTo>
                <a:lnTo>
                  <a:pt x="1180085" y="834262"/>
                </a:lnTo>
                <a:lnTo>
                  <a:pt x="1175513" y="840739"/>
                </a:lnTo>
                <a:lnTo>
                  <a:pt x="1175513" y="845057"/>
                </a:lnTo>
                <a:lnTo>
                  <a:pt x="1173100" y="851535"/>
                </a:lnTo>
                <a:lnTo>
                  <a:pt x="1175513" y="853694"/>
                </a:lnTo>
                <a:lnTo>
                  <a:pt x="1177798" y="858012"/>
                </a:lnTo>
                <a:lnTo>
                  <a:pt x="1184784" y="866648"/>
                </a:lnTo>
                <a:lnTo>
                  <a:pt x="1182497" y="868806"/>
                </a:lnTo>
                <a:lnTo>
                  <a:pt x="1180085" y="870965"/>
                </a:lnTo>
                <a:lnTo>
                  <a:pt x="1177798" y="875283"/>
                </a:lnTo>
                <a:lnTo>
                  <a:pt x="1180085" y="886079"/>
                </a:lnTo>
                <a:lnTo>
                  <a:pt x="1182497" y="896874"/>
                </a:lnTo>
                <a:lnTo>
                  <a:pt x="1184784" y="903350"/>
                </a:lnTo>
                <a:lnTo>
                  <a:pt x="1191769" y="911987"/>
                </a:lnTo>
                <a:lnTo>
                  <a:pt x="1191769" y="920750"/>
                </a:lnTo>
                <a:lnTo>
                  <a:pt x="1191769" y="931544"/>
                </a:lnTo>
                <a:lnTo>
                  <a:pt x="1191769" y="938021"/>
                </a:lnTo>
                <a:lnTo>
                  <a:pt x="1194181" y="946657"/>
                </a:lnTo>
                <a:lnTo>
                  <a:pt x="1203453" y="959612"/>
                </a:lnTo>
                <a:lnTo>
                  <a:pt x="1212850" y="968248"/>
                </a:lnTo>
                <a:lnTo>
                  <a:pt x="1215137" y="972565"/>
                </a:lnTo>
                <a:lnTo>
                  <a:pt x="1222122" y="974725"/>
                </a:lnTo>
                <a:lnTo>
                  <a:pt x="1233806" y="974725"/>
                </a:lnTo>
                <a:lnTo>
                  <a:pt x="1233806" y="963930"/>
                </a:lnTo>
                <a:lnTo>
                  <a:pt x="1236091" y="959612"/>
                </a:lnTo>
                <a:lnTo>
                  <a:pt x="1243076" y="942339"/>
                </a:lnTo>
                <a:lnTo>
                  <a:pt x="1243076" y="938021"/>
                </a:lnTo>
                <a:lnTo>
                  <a:pt x="1245490" y="931544"/>
                </a:lnTo>
                <a:lnTo>
                  <a:pt x="1245490" y="925068"/>
                </a:lnTo>
                <a:lnTo>
                  <a:pt x="1247775" y="916431"/>
                </a:lnTo>
                <a:lnTo>
                  <a:pt x="1247775" y="903350"/>
                </a:lnTo>
                <a:lnTo>
                  <a:pt x="1252475" y="894714"/>
                </a:lnTo>
                <a:lnTo>
                  <a:pt x="1254760" y="881761"/>
                </a:lnTo>
                <a:lnTo>
                  <a:pt x="1254760" y="870965"/>
                </a:lnTo>
                <a:lnTo>
                  <a:pt x="1254760" y="862330"/>
                </a:lnTo>
                <a:lnTo>
                  <a:pt x="1252475" y="851535"/>
                </a:lnTo>
                <a:lnTo>
                  <a:pt x="1245490" y="825626"/>
                </a:lnTo>
                <a:lnTo>
                  <a:pt x="1238504" y="804037"/>
                </a:lnTo>
                <a:lnTo>
                  <a:pt x="1236091" y="790956"/>
                </a:lnTo>
                <a:lnTo>
                  <a:pt x="1236091" y="778001"/>
                </a:lnTo>
                <a:lnTo>
                  <a:pt x="1236091" y="760730"/>
                </a:lnTo>
                <a:lnTo>
                  <a:pt x="1238504" y="747775"/>
                </a:lnTo>
                <a:lnTo>
                  <a:pt x="1243076" y="732662"/>
                </a:lnTo>
                <a:lnTo>
                  <a:pt x="1247775" y="719708"/>
                </a:lnTo>
                <a:lnTo>
                  <a:pt x="1254760" y="706755"/>
                </a:lnTo>
                <a:lnTo>
                  <a:pt x="1261746" y="695960"/>
                </a:lnTo>
                <a:lnTo>
                  <a:pt x="1271144" y="683006"/>
                </a:lnTo>
                <a:lnTo>
                  <a:pt x="1278128" y="672211"/>
                </a:lnTo>
                <a:lnTo>
                  <a:pt x="1285113" y="674369"/>
                </a:lnTo>
                <a:lnTo>
                  <a:pt x="1287400" y="674369"/>
                </a:lnTo>
                <a:lnTo>
                  <a:pt x="1294385" y="669925"/>
                </a:lnTo>
                <a:lnTo>
                  <a:pt x="1299084" y="661288"/>
                </a:lnTo>
                <a:lnTo>
                  <a:pt x="1303782" y="659130"/>
                </a:lnTo>
                <a:lnTo>
                  <a:pt x="1308481" y="656970"/>
                </a:lnTo>
                <a:lnTo>
                  <a:pt x="1310768" y="654812"/>
                </a:lnTo>
                <a:lnTo>
                  <a:pt x="1315466" y="652652"/>
                </a:lnTo>
                <a:lnTo>
                  <a:pt x="1320038" y="650494"/>
                </a:lnTo>
                <a:lnTo>
                  <a:pt x="1322451" y="648335"/>
                </a:lnTo>
                <a:lnTo>
                  <a:pt x="1327023" y="639699"/>
                </a:lnTo>
                <a:lnTo>
                  <a:pt x="1331722" y="633221"/>
                </a:lnTo>
                <a:lnTo>
                  <a:pt x="1336422" y="624586"/>
                </a:lnTo>
                <a:lnTo>
                  <a:pt x="1341121" y="622426"/>
                </a:lnTo>
                <a:lnTo>
                  <a:pt x="1345693" y="620268"/>
                </a:lnTo>
                <a:lnTo>
                  <a:pt x="1348106" y="615950"/>
                </a:lnTo>
                <a:lnTo>
                  <a:pt x="1352678" y="615950"/>
                </a:lnTo>
                <a:lnTo>
                  <a:pt x="1359790" y="615950"/>
                </a:lnTo>
                <a:lnTo>
                  <a:pt x="1359790" y="607313"/>
                </a:lnTo>
                <a:lnTo>
                  <a:pt x="1362075" y="609473"/>
                </a:lnTo>
                <a:lnTo>
                  <a:pt x="1366775" y="609473"/>
                </a:lnTo>
                <a:lnTo>
                  <a:pt x="1369060" y="607313"/>
                </a:lnTo>
                <a:lnTo>
                  <a:pt x="1376046" y="602995"/>
                </a:lnTo>
                <a:lnTo>
                  <a:pt x="1380744" y="600837"/>
                </a:lnTo>
                <a:lnTo>
                  <a:pt x="1387729" y="590042"/>
                </a:lnTo>
                <a:lnTo>
                  <a:pt x="1392428" y="583564"/>
                </a:lnTo>
                <a:lnTo>
                  <a:pt x="1397000" y="581406"/>
                </a:lnTo>
                <a:lnTo>
                  <a:pt x="1401700" y="577087"/>
                </a:lnTo>
                <a:lnTo>
                  <a:pt x="1408685" y="574929"/>
                </a:lnTo>
                <a:lnTo>
                  <a:pt x="1415669" y="574929"/>
                </a:lnTo>
                <a:lnTo>
                  <a:pt x="1420369" y="574929"/>
                </a:lnTo>
                <a:lnTo>
                  <a:pt x="1425068" y="574929"/>
                </a:lnTo>
                <a:lnTo>
                  <a:pt x="1432053" y="570611"/>
                </a:lnTo>
                <a:lnTo>
                  <a:pt x="1425068" y="566293"/>
                </a:lnTo>
                <a:lnTo>
                  <a:pt x="1425068" y="559815"/>
                </a:lnTo>
                <a:lnTo>
                  <a:pt x="1425068" y="557656"/>
                </a:lnTo>
                <a:lnTo>
                  <a:pt x="1429640" y="557656"/>
                </a:lnTo>
                <a:lnTo>
                  <a:pt x="1432053" y="553338"/>
                </a:lnTo>
                <a:lnTo>
                  <a:pt x="1441324" y="546735"/>
                </a:lnTo>
                <a:lnTo>
                  <a:pt x="1453007" y="542417"/>
                </a:lnTo>
                <a:lnTo>
                  <a:pt x="1453007" y="544575"/>
                </a:lnTo>
                <a:lnTo>
                  <a:pt x="1453007" y="538099"/>
                </a:lnTo>
                <a:lnTo>
                  <a:pt x="1459992" y="538099"/>
                </a:lnTo>
                <a:lnTo>
                  <a:pt x="1462405" y="533781"/>
                </a:lnTo>
                <a:lnTo>
                  <a:pt x="1469391" y="529462"/>
                </a:lnTo>
                <a:lnTo>
                  <a:pt x="1473962" y="527304"/>
                </a:lnTo>
                <a:lnTo>
                  <a:pt x="1476375" y="525144"/>
                </a:lnTo>
                <a:lnTo>
                  <a:pt x="1473962" y="518668"/>
                </a:lnTo>
                <a:lnTo>
                  <a:pt x="1471676" y="516508"/>
                </a:lnTo>
                <a:lnTo>
                  <a:pt x="1469391" y="505713"/>
                </a:lnTo>
                <a:lnTo>
                  <a:pt x="1469391" y="501395"/>
                </a:lnTo>
                <a:lnTo>
                  <a:pt x="1469391" y="497077"/>
                </a:lnTo>
                <a:lnTo>
                  <a:pt x="1466978" y="490600"/>
                </a:lnTo>
                <a:lnTo>
                  <a:pt x="1462405" y="488442"/>
                </a:lnTo>
                <a:lnTo>
                  <a:pt x="1462405" y="484124"/>
                </a:lnTo>
                <a:lnTo>
                  <a:pt x="1455293" y="481964"/>
                </a:lnTo>
                <a:lnTo>
                  <a:pt x="1453007" y="479806"/>
                </a:lnTo>
                <a:lnTo>
                  <a:pt x="1450722" y="475487"/>
                </a:lnTo>
                <a:lnTo>
                  <a:pt x="1459992" y="475487"/>
                </a:lnTo>
                <a:lnTo>
                  <a:pt x="1466978" y="477646"/>
                </a:lnTo>
                <a:lnTo>
                  <a:pt x="1462405" y="475487"/>
                </a:lnTo>
                <a:lnTo>
                  <a:pt x="1462405" y="471169"/>
                </a:lnTo>
                <a:lnTo>
                  <a:pt x="1464692" y="469011"/>
                </a:lnTo>
                <a:lnTo>
                  <a:pt x="1466978" y="466851"/>
                </a:lnTo>
                <a:lnTo>
                  <a:pt x="1466978" y="462533"/>
                </a:lnTo>
                <a:lnTo>
                  <a:pt x="1469391" y="464693"/>
                </a:lnTo>
                <a:lnTo>
                  <a:pt x="1471676" y="466851"/>
                </a:lnTo>
                <a:lnTo>
                  <a:pt x="1476375" y="466851"/>
                </a:lnTo>
                <a:lnTo>
                  <a:pt x="1480948" y="466851"/>
                </a:lnTo>
                <a:lnTo>
                  <a:pt x="1485647" y="464693"/>
                </a:lnTo>
                <a:lnTo>
                  <a:pt x="1492631" y="460375"/>
                </a:lnTo>
                <a:lnTo>
                  <a:pt x="1490346" y="440944"/>
                </a:lnTo>
                <a:lnTo>
                  <a:pt x="1485647" y="434467"/>
                </a:lnTo>
                <a:lnTo>
                  <a:pt x="1485647" y="423544"/>
                </a:lnTo>
                <a:lnTo>
                  <a:pt x="1485647" y="417068"/>
                </a:lnTo>
                <a:lnTo>
                  <a:pt x="1492631" y="430149"/>
                </a:lnTo>
                <a:lnTo>
                  <a:pt x="1492631" y="434467"/>
                </a:lnTo>
                <a:lnTo>
                  <a:pt x="1495044" y="436625"/>
                </a:lnTo>
                <a:lnTo>
                  <a:pt x="1499617" y="438785"/>
                </a:lnTo>
                <a:lnTo>
                  <a:pt x="1504316" y="440944"/>
                </a:lnTo>
                <a:lnTo>
                  <a:pt x="1509015" y="440944"/>
                </a:lnTo>
                <a:lnTo>
                  <a:pt x="1511300" y="438785"/>
                </a:lnTo>
                <a:lnTo>
                  <a:pt x="1513713" y="436625"/>
                </a:lnTo>
                <a:lnTo>
                  <a:pt x="1515999" y="432307"/>
                </a:lnTo>
                <a:lnTo>
                  <a:pt x="1515999" y="425704"/>
                </a:lnTo>
                <a:lnTo>
                  <a:pt x="1515999" y="419226"/>
                </a:lnTo>
                <a:lnTo>
                  <a:pt x="1515999" y="376046"/>
                </a:lnTo>
                <a:lnTo>
                  <a:pt x="1515999" y="382524"/>
                </a:lnTo>
                <a:lnTo>
                  <a:pt x="1518286" y="389000"/>
                </a:lnTo>
                <a:lnTo>
                  <a:pt x="1522985" y="391160"/>
                </a:lnTo>
                <a:lnTo>
                  <a:pt x="1522985" y="397637"/>
                </a:lnTo>
                <a:lnTo>
                  <a:pt x="1527684" y="404113"/>
                </a:lnTo>
                <a:lnTo>
                  <a:pt x="1534668" y="391160"/>
                </a:lnTo>
                <a:lnTo>
                  <a:pt x="1541654" y="389000"/>
                </a:lnTo>
                <a:lnTo>
                  <a:pt x="1546353" y="382524"/>
                </a:lnTo>
                <a:lnTo>
                  <a:pt x="1546353" y="384682"/>
                </a:lnTo>
                <a:lnTo>
                  <a:pt x="1553337" y="378206"/>
                </a:lnTo>
                <a:lnTo>
                  <a:pt x="1560323" y="369569"/>
                </a:lnTo>
                <a:lnTo>
                  <a:pt x="1569593" y="350138"/>
                </a:lnTo>
                <a:lnTo>
                  <a:pt x="1569593" y="341502"/>
                </a:lnTo>
                <a:lnTo>
                  <a:pt x="1569593" y="335025"/>
                </a:lnTo>
                <a:lnTo>
                  <a:pt x="1569593" y="332867"/>
                </a:lnTo>
                <a:lnTo>
                  <a:pt x="1569593" y="328549"/>
                </a:lnTo>
                <a:lnTo>
                  <a:pt x="1574292" y="326389"/>
                </a:lnTo>
                <a:lnTo>
                  <a:pt x="1576579" y="324231"/>
                </a:lnTo>
                <a:lnTo>
                  <a:pt x="1585976" y="324231"/>
                </a:lnTo>
                <a:lnTo>
                  <a:pt x="1597661" y="324231"/>
                </a:lnTo>
                <a:lnTo>
                  <a:pt x="1606931" y="324231"/>
                </a:lnTo>
                <a:lnTo>
                  <a:pt x="1616330" y="324231"/>
                </a:lnTo>
                <a:lnTo>
                  <a:pt x="1630299" y="317754"/>
                </a:lnTo>
                <a:lnTo>
                  <a:pt x="1590675" y="317754"/>
                </a:lnTo>
                <a:lnTo>
                  <a:pt x="1597661" y="315594"/>
                </a:lnTo>
                <a:lnTo>
                  <a:pt x="1606931" y="313436"/>
                </a:lnTo>
                <a:lnTo>
                  <a:pt x="1623315" y="311276"/>
                </a:lnTo>
                <a:lnTo>
                  <a:pt x="1639571" y="306958"/>
                </a:lnTo>
                <a:lnTo>
                  <a:pt x="1648968" y="304673"/>
                </a:lnTo>
                <a:lnTo>
                  <a:pt x="1658240" y="302513"/>
                </a:lnTo>
                <a:lnTo>
                  <a:pt x="1660653" y="300355"/>
                </a:lnTo>
                <a:lnTo>
                  <a:pt x="1662938" y="298195"/>
                </a:lnTo>
                <a:lnTo>
                  <a:pt x="1667637" y="293877"/>
                </a:lnTo>
                <a:lnTo>
                  <a:pt x="1669924" y="291719"/>
                </a:lnTo>
                <a:lnTo>
                  <a:pt x="1672210" y="287400"/>
                </a:lnTo>
                <a:lnTo>
                  <a:pt x="1683893" y="287400"/>
                </a:lnTo>
                <a:lnTo>
                  <a:pt x="1695578" y="291719"/>
                </a:lnTo>
                <a:lnTo>
                  <a:pt x="1700276" y="291719"/>
                </a:lnTo>
                <a:lnTo>
                  <a:pt x="1707261" y="287400"/>
                </a:lnTo>
                <a:lnTo>
                  <a:pt x="1711961" y="287400"/>
                </a:lnTo>
                <a:lnTo>
                  <a:pt x="1716532" y="280924"/>
                </a:lnTo>
                <a:lnTo>
                  <a:pt x="1711961" y="276606"/>
                </a:lnTo>
                <a:lnTo>
                  <a:pt x="1707261" y="278764"/>
                </a:lnTo>
                <a:lnTo>
                  <a:pt x="1704849" y="280924"/>
                </a:lnTo>
                <a:lnTo>
                  <a:pt x="1700276" y="280924"/>
                </a:lnTo>
                <a:lnTo>
                  <a:pt x="1693292" y="280924"/>
                </a:lnTo>
                <a:lnTo>
                  <a:pt x="1693292" y="276606"/>
                </a:lnTo>
                <a:lnTo>
                  <a:pt x="1693292" y="272287"/>
                </a:lnTo>
                <a:lnTo>
                  <a:pt x="1693292" y="265811"/>
                </a:lnTo>
                <a:lnTo>
                  <a:pt x="1693292" y="259333"/>
                </a:lnTo>
                <a:lnTo>
                  <a:pt x="1693292" y="255015"/>
                </a:lnTo>
                <a:lnTo>
                  <a:pt x="1693292" y="248538"/>
                </a:lnTo>
                <a:lnTo>
                  <a:pt x="1700276" y="237744"/>
                </a:lnTo>
                <a:lnTo>
                  <a:pt x="1704849" y="229107"/>
                </a:lnTo>
                <a:lnTo>
                  <a:pt x="1707261" y="224789"/>
                </a:lnTo>
                <a:lnTo>
                  <a:pt x="1707261" y="218312"/>
                </a:lnTo>
                <a:lnTo>
                  <a:pt x="1721231" y="209676"/>
                </a:lnTo>
                <a:lnTo>
                  <a:pt x="1735201" y="198881"/>
                </a:lnTo>
                <a:lnTo>
                  <a:pt x="1751585" y="192405"/>
                </a:lnTo>
                <a:lnTo>
                  <a:pt x="1767841" y="188087"/>
                </a:lnTo>
                <a:lnTo>
                  <a:pt x="1802892" y="175006"/>
                </a:lnTo>
                <a:lnTo>
                  <a:pt x="1819149" y="168529"/>
                </a:lnTo>
                <a:lnTo>
                  <a:pt x="1835531" y="159893"/>
                </a:lnTo>
                <a:lnTo>
                  <a:pt x="1828547" y="140462"/>
                </a:lnTo>
                <a:lnTo>
                  <a:pt x="1826134" y="127507"/>
                </a:lnTo>
                <a:lnTo>
                  <a:pt x="1823848" y="118871"/>
                </a:lnTo>
                <a:lnTo>
                  <a:pt x="1823848" y="112394"/>
                </a:lnTo>
                <a:lnTo>
                  <a:pt x="1826134" y="110236"/>
                </a:lnTo>
                <a:lnTo>
                  <a:pt x="1828547" y="99440"/>
                </a:lnTo>
                <a:lnTo>
                  <a:pt x="1835531" y="90805"/>
                </a:lnTo>
                <a:lnTo>
                  <a:pt x="1840230" y="82169"/>
                </a:lnTo>
                <a:lnTo>
                  <a:pt x="1800480" y="67056"/>
                </a:lnTo>
                <a:lnTo>
                  <a:pt x="1793494" y="69214"/>
                </a:lnTo>
                <a:lnTo>
                  <a:pt x="1784224" y="71374"/>
                </a:lnTo>
                <a:lnTo>
                  <a:pt x="1784224" y="73532"/>
                </a:lnTo>
                <a:lnTo>
                  <a:pt x="1781937" y="75692"/>
                </a:lnTo>
                <a:lnTo>
                  <a:pt x="1774825" y="82169"/>
                </a:lnTo>
                <a:lnTo>
                  <a:pt x="1763268" y="97281"/>
                </a:lnTo>
                <a:lnTo>
                  <a:pt x="1753871" y="112394"/>
                </a:lnTo>
                <a:lnTo>
                  <a:pt x="1744599" y="129667"/>
                </a:lnTo>
                <a:lnTo>
                  <a:pt x="1737615" y="138302"/>
                </a:lnTo>
                <a:lnTo>
                  <a:pt x="1730503" y="146938"/>
                </a:lnTo>
                <a:lnTo>
                  <a:pt x="1723517" y="151256"/>
                </a:lnTo>
                <a:lnTo>
                  <a:pt x="1718946" y="155575"/>
                </a:lnTo>
                <a:lnTo>
                  <a:pt x="1709548" y="157733"/>
                </a:lnTo>
                <a:lnTo>
                  <a:pt x="1700276" y="159893"/>
                </a:lnTo>
                <a:lnTo>
                  <a:pt x="1695578" y="159893"/>
                </a:lnTo>
                <a:lnTo>
                  <a:pt x="1693292" y="159893"/>
                </a:lnTo>
                <a:lnTo>
                  <a:pt x="1690879" y="159893"/>
                </a:lnTo>
                <a:lnTo>
                  <a:pt x="1683893" y="162051"/>
                </a:lnTo>
                <a:lnTo>
                  <a:pt x="1667637" y="159893"/>
                </a:lnTo>
                <a:lnTo>
                  <a:pt x="1618616" y="162051"/>
                </a:lnTo>
                <a:lnTo>
                  <a:pt x="1609344" y="166369"/>
                </a:lnTo>
                <a:lnTo>
                  <a:pt x="1599947" y="168529"/>
                </a:lnTo>
                <a:lnTo>
                  <a:pt x="1595248" y="172846"/>
                </a:lnTo>
                <a:lnTo>
                  <a:pt x="1585976" y="177164"/>
                </a:lnTo>
                <a:lnTo>
                  <a:pt x="1569593" y="188087"/>
                </a:lnTo>
                <a:lnTo>
                  <a:pt x="1558036" y="198881"/>
                </a:lnTo>
                <a:lnTo>
                  <a:pt x="1546353" y="209676"/>
                </a:lnTo>
                <a:lnTo>
                  <a:pt x="1539367" y="216154"/>
                </a:lnTo>
                <a:lnTo>
                  <a:pt x="1529969" y="218312"/>
                </a:lnTo>
                <a:lnTo>
                  <a:pt x="1522985" y="222631"/>
                </a:lnTo>
                <a:lnTo>
                  <a:pt x="1515999" y="224789"/>
                </a:lnTo>
                <a:lnTo>
                  <a:pt x="1509015" y="226949"/>
                </a:lnTo>
                <a:lnTo>
                  <a:pt x="1499617" y="226949"/>
                </a:lnTo>
                <a:lnTo>
                  <a:pt x="1492631" y="226949"/>
                </a:lnTo>
                <a:lnTo>
                  <a:pt x="1490346" y="222631"/>
                </a:lnTo>
                <a:lnTo>
                  <a:pt x="1483361" y="220471"/>
                </a:lnTo>
                <a:lnTo>
                  <a:pt x="1480948" y="218312"/>
                </a:lnTo>
                <a:lnTo>
                  <a:pt x="1476375" y="218312"/>
                </a:lnTo>
                <a:lnTo>
                  <a:pt x="1466978" y="220471"/>
                </a:lnTo>
                <a:lnTo>
                  <a:pt x="1462405" y="222631"/>
                </a:lnTo>
                <a:lnTo>
                  <a:pt x="1455293" y="229107"/>
                </a:lnTo>
                <a:lnTo>
                  <a:pt x="1453007" y="235585"/>
                </a:lnTo>
                <a:lnTo>
                  <a:pt x="1448309" y="246380"/>
                </a:lnTo>
                <a:lnTo>
                  <a:pt x="1446023" y="252856"/>
                </a:lnTo>
                <a:lnTo>
                  <a:pt x="1441324" y="257175"/>
                </a:lnTo>
                <a:lnTo>
                  <a:pt x="1420369" y="267969"/>
                </a:lnTo>
                <a:lnTo>
                  <a:pt x="1390016" y="285242"/>
                </a:lnTo>
                <a:lnTo>
                  <a:pt x="1357376" y="296037"/>
                </a:lnTo>
                <a:lnTo>
                  <a:pt x="1345693" y="300355"/>
                </a:lnTo>
                <a:lnTo>
                  <a:pt x="1334135" y="302513"/>
                </a:lnTo>
                <a:lnTo>
                  <a:pt x="1324738" y="302513"/>
                </a:lnTo>
                <a:lnTo>
                  <a:pt x="1315466" y="298195"/>
                </a:lnTo>
                <a:lnTo>
                  <a:pt x="1308481" y="293877"/>
                </a:lnTo>
                <a:lnTo>
                  <a:pt x="1306069" y="293877"/>
                </a:lnTo>
                <a:lnTo>
                  <a:pt x="1303782" y="291719"/>
                </a:lnTo>
                <a:lnTo>
                  <a:pt x="1306069" y="285242"/>
                </a:lnTo>
                <a:lnTo>
                  <a:pt x="1306069" y="280924"/>
                </a:lnTo>
                <a:lnTo>
                  <a:pt x="1308481" y="276606"/>
                </a:lnTo>
                <a:lnTo>
                  <a:pt x="1310768" y="272287"/>
                </a:lnTo>
                <a:lnTo>
                  <a:pt x="1320038" y="265811"/>
                </a:lnTo>
                <a:lnTo>
                  <a:pt x="1329437" y="259333"/>
                </a:lnTo>
                <a:lnTo>
                  <a:pt x="1338707" y="257175"/>
                </a:lnTo>
                <a:lnTo>
                  <a:pt x="1345693" y="250698"/>
                </a:lnTo>
                <a:lnTo>
                  <a:pt x="1348106" y="246380"/>
                </a:lnTo>
                <a:lnTo>
                  <a:pt x="1350391" y="244220"/>
                </a:lnTo>
                <a:lnTo>
                  <a:pt x="1352678" y="237744"/>
                </a:lnTo>
                <a:lnTo>
                  <a:pt x="1352678" y="235585"/>
                </a:lnTo>
                <a:lnTo>
                  <a:pt x="1352678" y="231267"/>
                </a:lnTo>
                <a:lnTo>
                  <a:pt x="1348106" y="229107"/>
                </a:lnTo>
                <a:lnTo>
                  <a:pt x="1345693" y="226949"/>
                </a:lnTo>
                <a:lnTo>
                  <a:pt x="1345693" y="224789"/>
                </a:lnTo>
                <a:lnTo>
                  <a:pt x="1345693" y="216154"/>
                </a:lnTo>
                <a:lnTo>
                  <a:pt x="1345693" y="213994"/>
                </a:lnTo>
                <a:lnTo>
                  <a:pt x="1345693" y="205358"/>
                </a:lnTo>
                <a:lnTo>
                  <a:pt x="1341121" y="196723"/>
                </a:lnTo>
                <a:lnTo>
                  <a:pt x="1334135" y="203200"/>
                </a:lnTo>
                <a:lnTo>
                  <a:pt x="1331722" y="207518"/>
                </a:lnTo>
                <a:lnTo>
                  <a:pt x="1327023" y="213994"/>
                </a:lnTo>
                <a:lnTo>
                  <a:pt x="1310768" y="213994"/>
                </a:lnTo>
                <a:lnTo>
                  <a:pt x="1315466" y="207518"/>
                </a:lnTo>
                <a:lnTo>
                  <a:pt x="1317753" y="205358"/>
                </a:lnTo>
                <a:lnTo>
                  <a:pt x="1320038" y="201040"/>
                </a:lnTo>
                <a:lnTo>
                  <a:pt x="1331722" y="188087"/>
                </a:lnTo>
                <a:lnTo>
                  <a:pt x="1338707" y="181482"/>
                </a:lnTo>
                <a:lnTo>
                  <a:pt x="1341121" y="175006"/>
                </a:lnTo>
                <a:lnTo>
                  <a:pt x="1345693" y="166369"/>
                </a:lnTo>
                <a:lnTo>
                  <a:pt x="1345693" y="159893"/>
                </a:lnTo>
                <a:lnTo>
                  <a:pt x="1345693" y="153415"/>
                </a:lnTo>
                <a:lnTo>
                  <a:pt x="1345693" y="149098"/>
                </a:lnTo>
                <a:lnTo>
                  <a:pt x="1338707" y="146938"/>
                </a:lnTo>
                <a:lnTo>
                  <a:pt x="1338707" y="142620"/>
                </a:lnTo>
                <a:lnTo>
                  <a:pt x="1334135" y="140462"/>
                </a:lnTo>
                <a:lnTo>
                  <a:pt x="1327023" y="138302"/>
                </a:lnTo>
                <a:lnTo>
                  <a:pt x="1315466" y="140462"/>
                </a:lnTo>
                <a:lnTo>
                  <a:pt x="1308481" y="140462"/>
                </a:lnTo>
                <a:lnTo>
                  <a:pt x="1303782" y="138302"/>
                </a:lnTo>
                <a:lnTo>
                  <a:pt x="1296797" y="149098"/>
                </a:lnTo>
                <a:lnTo>
                  <a:pt x="1287400" y="155575"/>
                </a:lnTo>
                <a:lnTo>
                  <a:pt x="1271144" y="168529"/>
                </a:lnTo>
                <a:lnTo>
                  <a:pt x="1261746" y="177164"/>
                </a:lnTo>
                <a:lnTo>
                  <a:pt x="1252475" y="181482"/>
                </a:lnTo>
                <a:lnTo>
                  <a:pt x="1245490" y="192405"/>
                </a:lnTo>
                <a:lnTo>
                  <a:pt x="1236091" y="203200"/>
                </a:lnTo>
                <a:lnTo>
                  <a:pt x="1231393" y="216154"/>
                </a:lnTo>
                <a:lnTo>
                  <a:pt x="1226821" y="229107"/>
                </a:lnTo>
                <a:lnTo>
                  <a:pt x="1224407" y="244220"/>
                </a:lnTo>
                <a:lnTo>
                  <a:pt x="1222122" y="250698"/>
                </a:lnTo>
                <a:lnTo>
                  <a:pt x="1222122" y="259333"/>
                </a:lnTo>
                <a:lnTo>
                  <a:pt x="1219835" y="265811"/>
                </a:lnTo>
                <a:lnTo>
                  <a:pt x="1215137" y="272287"/>
                </a:lnTo>
                <a:lnTo>
                  <a:pt x="1212850" y="278764"/>
                </a:lnTo>
                <a:lnTo>
                  <a:pt x="1208151" y="283082"/>
                </a:lnTo>
                <a:lnTo>
                  <a:pt x="1203453" y="287400"/>
                </a:lnTo>
                <a:lnTo>
                  <a:pt x="1196468" y="291719"/>
                </a:lnTo>
                <a:lnTo>
                  <a:pt x="1191769" y="293877"/>
                </a:lnTo>
                <a:lnTo>
                  <a:pt x="1180085" y="293877"/>
                </a:lnTo>
                <a:lnTo>
                  <a:pt x="1175513" y="293877"/>
                </a:lnTo>
                <a:lnTo>
                  <a:pt x="1170813" y="291719"/>
                </a:lnTo>
                <a:lnTo>
                  <a:pt x="1168528" y="287400"/>
                </a:lnTo>
                <a:lnTo>
                  <a:pt x="1163828" y="287400"/>
                </a:lnTo>
                <a:lnTo>
                  <a:pt x="1163828" y="285242"/>
                </a:lnTo>
                <a:lnTo>
                  <a:pt x="1168528" y="267969"/>
                </a:lnTo>
                <a:lnTo>
                  <a:pt x="1170813" y="255015"/>
                </a:lnTo>
                <a:lnTo>
                  <a:pt x="1177798" y="239902"/>
                </a:lnTo>
                <a:lnTo>
                  <a:pt x="1184784" y="226949"/>
                </a:lnTo>
                <a:lnTo>
                  <a:pt x="1191769" y="213994"/>
                </a:lnTo>
                <a:lnTo>
                  <a:pt x="1201166" y="198881"/>
                </a:lnTo>
                <a:lnTo>
                  <a:pt x="1215137" y="179324"/>
                </a:lnTo>
                <a:lnTo>
                  <a:pt x="1215137" y="175006"/>
                </a:lnTo>
                <a:lnTo>
                  <a:pt x="1215137" y="170687"/>
                </a:lnTo>
                <a:lnTo>
                  <a:pt x="1219835" y="166369"/>
                </a:lnTo>
                <a:lnTo>
                  <a:pt x="1222122" y="159893"/>
                </a:lnTo>
                <a:lnTo>
                  <a:pt x="1222122" y="157733"/>
                </a:lnTo>
                <a:lnTo>
                  <a:pt x="1226821" y="153415"/>
                </a:lnTo>
                <a:lnTo>
                  <a:pt x="1236091" y="146938"/>
                </a:lnTo>
                <a:lnTo>
                  <a:pt x="1245490" y="138302"/>
                </a:lnTo>
                <a:lnTo>
                  <a:pt x="1254760" y="131825"/>
                </a:lnTo>
                <a:lnTo>
                  <a:pt x="1259460" y="129667"/>
                </a:lnTo>
                <a:lnTo>
                  <a:pt x="1264159" y="129667"/>
                </a:lnTo>
                <a:lnTo>
                  <a:pt x="1271144" y="127507"/>
                </a:lnTo>
                <a:lnTo>
                  <a:pt x="1308481" y="127507"/>
                </a:lnTo>
                <a:lnTo>
                  <a:pt x="1315466" y="127507"/>
                </a:lnTo>
                <a:lnTo>
                  <a:pt x="1317753" y="125349"/>
                </a:lnTo>
                <a:lnTo>
                  <a:pt x="1324738" y="121031"/>
                </a:lnTo>
                <a:lnTo>
                  <a:pt x="1331722" y="118871"/>
                </a:lnTo>
                <a:lnTo>
                  <a:pt x="1338707" y="110236"/>
                </a:lnTo>
                <a:lnTo>
                  <a:pt x="1331722" y="110236"/>
                </a:lnTo>
                <a:lnTo>
                  <a:pt x="1322451" y="110236"/>
                </a:lnTo>
                <a:lnTo>
                  <a:pt x="1306069" y="108076"/>
                </a:lnTo>
                <a:lnTo>
                  <a:pt x="1299084" y="108076"/>
                </a:lnTo>
                <a:lnTo>
                  <a:pt x="1292098" y="108076"/>
                </a:lnTo>
                <a:lnTo>
                  <a:pt x="1285113" y="103758"/>
                </a:lnTo>
                <a:lnTo>
                  <a:pt x="1282828" y="101600"/>
                </a:lnTo>
                <a:lnTo>
                  <a:pt x="1268731" y="101600"/>
                </a:lnTo>
                <a:lnTo>
                  <a:pt x="1264159" y="99440"/>
                </a:lnTo>
                <a:lnTo>
                  <a:pt x="1257047" y="99440"/>
                </a:lnTo>
                <a:lnTo>
                  <a:pt x="1254760" y="97281"/>
                </a:lnTo>
                <a:lnTo>
                  <a:pt x="1247775" y="92963"/>
                </a:lnTo>
                <a:lnTo>
                  <a:pt x="1245490" y="84327"/>
                </a:lnTo>
                <a:lnTo>
                  <a:pt x="1245490" y="75692"/>
                </a:lnTo>
                <a:lnTo>
                  <a:pt x="1240791" y="80010"/>
                </a:lnTo>
                <a:lnTo>
                  <a:pt x="1236091" y="80010"/>
                </a:lnTo>
                <a:lnTo>
                  <a:pt x="1233806" y="80010"/>
                </a:lnTo>
                <a:lnTo>
                  <a:pt x="1231393" y="75692"/>
                </a:lnTo>
                <a:lnTo>
                  <a:pt x="1226821" y="73532"/>
                </a:lnTo>
                <a:lnTo>
                  <a:pt x="1231393" y="71374"/>
                </a:lnTo>
                <a:lnTo>
                  <a:pt x="1240791" y="67056"/>
                </a:lnTo>
                <a:lnTo>
                  <a:pt x="1215137" y="73532"/>
                </a:lnTo>
                <a:lnTo>
                  <a:pt x="1191769" y="82169"/>
                </a:lnTo>
                <a:lnTo>
                  <a:pt x="1168528" y="88645"/>
                </a:lnTo>
                <a:lnTo>
                  <a:pt x="1154431" y="90805"/>
                </a:lnTo>
                <a:lnTo>
                  <a:pt x="1140460" y="90805"/>
                </a:lnTo>
                <a:lnTo>
                  <a:pt x="1131190" y="90805"/>
                </a:lnTo>
                <a:lnTo>
                  <a:pt x="1126491" y="90805"/>
                </a:lnTo>
                <a:lnTo>
                  <a:pt x="1117219" y="88645"/>
                </a:lnTo>
                <a:lnTo>
                  <a:pt x="1126491" y="80010"/>
                </a:lnTo>
                <a:lnTo>
                  <a:pt x="1131190" y="71374"/>
                </a:lnTo>
                <a:lnTo>
                  <a:pt x="1140460" y="67056"/>
                </a:lnTo>
                <a:lnTo>
                  <a:pt x="1149859" y="62737"/>
                </a:lnTo>
                <a:lnTo>
                  <a:pt x="1168528" y="53975"/>
                </a:lnTo>
                <a:lnTo>
                  <a:pt x="1177798" y="49656"/>
                </a:lnTo>
                <a:lnTo>
                  <a:pt x="1184784" y="43180"/>
                </a:lnTo>
                <a:lnTo>
                  <a:pt x="1175513" y="41020"/>
                </a:lnTo>
                <a:lnTo>
                  <a:pt x="1161543" y="41020"/>
                </a:lnTo>
                <a:lnTo>
                  <a:pt x="1138175" y="34544"/>
                </a:lnTo>
                <a:lnTo>
                  <a:pt x="1138175" y="36702"/>
                </a:lnTo>
                <a:lnTo>
                  <a:pt x="1128776" y="30225"/>
                </a:lnTo>
                <a:lnTo>
                  <a:pt x="1121791" y="25907"/>
                </a:lnTo>
                <a:lnTo>
                  <a:pt x="1114806" y="25907"/>
                </a:lnTo>
                <a:lnTo>
                  <a:pt x="1100837" y="25907"/>
                </a:lnTo>
                <a:lnTo>
                  <a:pt x="1089153" y="25907"/>
                </a:lnTo>
                <a:lnTo>
                  <a:pt x="1084581" y="23749"/>
                </a:lnTo>
                <a:lnTo>
                  <a:pt x="1077469" y="19431"/>
                </a:lnTo>
                <a:lnTo>
                  <a:pt x="1075182" y="17271"/>
                </a:lnTo>
                <a:lnTo>
                  <a:pt x="1070484" y="12954"/>
                </a:lnTo>
                <a:lnTo>
                  <a:pt x="1068197" y="6476"/>
                </a:lnTo>
                <a:lnTo>
                  <a:pt x="1068197" y="0"/>
                </a:lnTo>
                <a:lnTo>
                  <a:pt x="237872" y="0"/>
                </a:lnTo>
                <a:lnTo>
                  <a:pt x="233172" y="4318"/>
                </a:lnTo>
                <a:lnTo>
                  <a:pt x="230887" y="12954"/>
                </a:lnTo>
                <a:lnTo>
                  <a:pt x="226188" y="30225"/>
                </a:lnTo>
                <a:lnTo>
                  <a:pt x="223901" y="34544"/>
                </a:lnTo>
                <a:lnTo>
                  <a:pt x="221616" y="36702"/>
                </a:lnTo>
                <a:lnTo>
                  <a:pt x="221616" y="45338"/>
                </a:lnTo>
                <a:lnTo>
                  <a:pt x="214631" y="47498"/>
                </a:lnTo>
                <a:lnTo>
                  <a:pt x="214631" y="49656"/>
                </a:lnTo>
                <a:lnTo>
                  <a:pt x="212218" y="51815"/>
                </a:lnTo>
                <a:lnTo>
                  <a:pt x="207519" y="51815"/>
                </a:lnTo>
                <a:lnTo>
                  <a:pt x="205232" y="51815"/>
                </a:lnTo>
                <a:lnTo>
                  <a:pt x="205232" y="47498"/>
                </a:lnTo>
                <a:lnTo>
                  <a:pt x="202947" y="43180"/>
                </a:lnTo>
                <a:lnTo>
                  <a:pt x="198247" y="41020"/>
                </a:lnTo>
                <a:lnTo>
                  <a:pt x="195962" y="41020"/>
                </a:lnTo>
                <a:lnTo>
                  <a:pt x="191263" y="36702"/>
                </a:lnTo>
                <a:lnTo>
                  <a:pt x="184278" y="34544"/>
                </a:lnTo>
                <a:lnTo>
                  <a:pt x="174879" y="34544"/>
                </a:lnTo>
                <a:lnTo>
                  <a:pt x="163322" y="56133"/>
                </a:lnTo>
                <a:lnTo>
                  <a:pt x="137669" y="110236"/>
                </a:lnTo>
                <a:lnTo>
                  <a:pt x="121285" y="142620"/>
                </a:lnTo>
                <a:lnTo>
                  <a:pt x="102616" y="172846"/>
                </a:lnTo>
                <a:lnTo>
                  <a:pt x="86234" y="198881"/>
                </a:lnTo>
                <a:lnTo>
                  <a:pt x="76963" y="209676"/>
                </a:lnTo>
                <a:lnTo>
                  <a:pt x="67691" y="216154"/>
                </a:lnTo>
                <a:lnTo>
                  <a:pt x="60579" y="222631"/>
                </a:lnTo>
                <a:lnTo>
                  <a:pt x="58294" y="231267"/>
                </a:lnTo>
                <a:lnTo>
                  <a:pt x="44323" y="252856"/>
                </a:lnTo>
                <a:lnTo>
                  <a:pt x="34925" y="280924"/>
                </a:lnTo>
                <a:lnTo>
                  <a:pt x="30353" y="287400"/>
                </a:lnTo>
                <a:lnTo>
                  <a:pt x="27941" y="302513"/>
                </a:lnTo>
                <a:lnTo>
                  <a:pt x="25654" y="313436"/>
                </a:lnTo>
                <a:lnTo>
                  <a:pt x="18669" y="324231"/>
                </a:lnTo>
                <a:lnTo>
                  <a:pt x="13971" y="335025"/>
                </a:lnTo>
                <a:lnTo>
                  <a:pt x="2287" y="350138"/>
                </a:lnTo>
                <a:lnTo>
                  <a:pt x="4700" y="352298"/>
                </a:lnTo>
                <a:lnTo>
                  <a:pt x="6985" y="358775"/>
                </a:lnTo>
                <a:lnTo>
                  <a:pt x="4700" y="371729"/>
                </a:lnTo>
                <a:lnTo>
                  <a:pt x="4700" y="380364"/>
                </a:lnTo>
                <a:lnTo>
                  <a:pt x="2287" y="382524"/>
                </a:lnTo>
                <a:lnTo>
                  <a:pt x="2287" y="384682"/>
                </a:lnTo>
                <a:lnTo>
                  <a:pt x="0" y="386842"/>
                </a:lnTo>
                <a:lnTo>
                  <a:pt x="0" y="389000"/>
                </a:lnTo>
                <a:lnTo>
                  <a:pt x="0" y="397637"/>
                </a:lnTo>
                <a:lnTo>
                  <a:pt x="0" y="408431"/>
                </a:lnTo>
                <a:lnTo>
                  <a:pt x="4700" y="423544"/>
                </a:lnTo>
                <a:lnTo>
                  <a:pt x="6985" y="440944"/>
                </a:lnTo>
                <a:lnTo>
                  <a:pt x="13971" y="440944"/>
                </a:lnTo>
                <a:lnTo>
                  <a:pt x="18669" y="438785"/>
                </a:lnTo>
                <a:lnTo>
                  <a:pt x="23369" y="434467"/>
                </a:lnTo>
                <a:lnTo>
                  <a:pt x="34925" y="436625"/>
                </a:lnTo>
                <a:lnTo>
                  <a:pt x="39625" y="438785"/>
                </a:lnTo>
                <a:lnTo>
                  <a:pt x="30353" y="438785"/>
                </a:lnTo>
                <a:lnTo>
                  <a:pt x="25654" y="440944"/>
                </a:lnTo>
                <a:lnTo>
                  <a:pt x="18669" y="440944"/>
                </a:lnTo>
                <a:lnTo>
                  <a:pt x="18669" y="445262"/>
                </a:lnTo>
                <a:lnTo>
                  <a:pt x="16384" y="447420"/>
                </a:lnTo>
                <a:lnTo>
                  <a:pt x="18669" y="451738"/>
                </a:lnTo>
                <a:lnTo>
                  <a:pt x="18669" y="458215"/>
                </a:lnTo>
                <a:lnTo>
                  <a:pt x="13971" y="456056"/>
                </a:lnTo>
                <a:lnTo>
                  <a:pt x="9272" y="453898"/>
                </a:lnTo>
                <a:lnTo>
                  <a:pt x="6985" y="451738"/>
                </a:lnTo>
                <a:lnTo>
                  <a:pt x="6985" y="458215"/>
                </a:lnTo>
                <a:lnTo>
                  <a:pt x="6985" y="466851"/>
                </a:lnTo>
                <a:lnTo>
                  <a:pt x="6985" y="469011"/>
                </a:lnTo>
                <a:lnTo>
                  <a:pt x="6985" y="475487"/>
                </a:lnTo>
                <a:lnTo>
                  <a:pt x="6985" y="477646"/>
                </a:lnTo>
                <a:lnTo>
                  <a:pt x="9272" y="481964"/>
                </a:lnTo>
                <a:lnTo>
                  <a:pt x="13971" y="484124"/>
                </a:lnTo>
                <a:lnTo>
                  <a:pt x="16384" y="484124"/>
                </a:lnTo>
                <a:lnTo>
                  <a:pt x="16384" y="494919"/>
                </a:lnTo>
                <a:lnTo>
                  <a:pt x="13971" y="497077"/>
                </a:lnTo>
                <a:lnTo>
                  <a:pt x="13971" y="50355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3" name="Freeform 783"/>
          <p:cNvSpPr/>
          <p:nvPr/>
        </p:nvSpPr>
        <p:spPr>
          <a:xfrm>
            <a:off x="3806952" y="2305812"/>
            <a:ext cx="75311" cy="42037"/>
          </a:xfrm>
          <a:custGeom>
            <a:avLst/>
            <a:gdLst/>
            <a:ahLst/>
            <a:cxnLst/>
            <a:rect l="0" t="0" r="0" b="0"/>
            <a:pathLst>
              <a:path w="75311" h="42037">
                <a:moveTo>
                  <a:pt x="75311" y="42037"/>
                </a:moveTo>
                <a:lnTo>
                  <a:pt x="49402" y="37592"/>
                </a:lnTo>
                <a:lnTo>
                  <a:pt x="40005" y="35306"/>
                </a:lnTo>
                <a:lnTo>
                  <a:pt x="33019" y="35306"/>
                </a:lnTo>
                <a:lnTo>
                  <a:pt x="23494" y="33148"/>
                </a:lnTo>
                <a:lnTo>
                  <a:pt x="16509" y="26543"/>
                </a:lnTo>
                <a:lnTo>
                  <a:pt x="9398" y="22098"/>
                </a:lnTo>
                <a:lnTo>
                  <a:pt x="2413" y="17654"/>
                </a:lnTo>
                <a:lnTo>
                  <a:pt x="0" y="15494"/>
                </a:lnTo>
                <a:lnTo>
                  <a:pt x="0" y="13209"/>
                </a:lnTo>
                <a:lnTo>
                  <a:pt x="0" y="6604"/>
                </a:lnTo>
                <a:lnTo>
                  <a:pt x="0" y="4446"/>
                </a:lnTo>
                <a:lnTo>
                  <a:pt x="0" y="2160"/>
                </a:lnTo>
                <a:lnTo>
                  <a:pt x="2413" y="0"/>
                </a:lnTo>
                <a:lnTo>
                  <a:pt x="7112" y="0"/>
                </a:lnTo>
                <a:lnTo>
                  <a:pt x="16509" y="0"/>
                </a:lnTo>
                <a:lnTo>
                  <a:pt x="21208" y="0"/>
                </a:lnTo>
                <a:lnTo>
                  <a:pt x="30607" y="2160"/>
                </a:lnTo>
                <a:lnTo>
                  <a:pt x="40005" y="4446"/>
                </a:lnTo>
                <a:lnTo>
                  <a:pt x="47117" y="6604"/>
                </a:lnTo>
                <a:lnTo>
                  <a:pt x="56514" y="11049"/>
                </a:lnTo>
                <a:lnTo>
                  <a:pt x="61213" y="17654"/>
                </a:lnTo>
                <a:lnTo>
                  <a:pt x="68326" y="24258"/>
                </a:lnTo>
                <a:lnTo>
                  <a:pt x="70612" y="28703"/>
                </a:lnTo>
                <a:lnTo>
                  <a:pt x="73025" y="33148"/>
                </a:lnTo>
                <a:lnTo>
                  <a:pt x="75311" y="42037"/>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4" name="Freeform 784"/>
          <p:cNvSpPr/>
          <p:nvPr/>
        </p:nvSpPr>
        <p:spPr>
          <a:xfrm>
            <a:off x="3806952" y="2305812"/>
            <a:ext cx="75311" cy="42037"/>
          </a:xfrm>
          <a:custGeom>
            <a:avLst/>
            <a:gdLst/>
            <a:ahLst/>
            <a:cxnLst/>
            <a:rect l="0" t="0" r="0" b="0"/>
            <a:pathLst>
              <a:path w="75311" h="42037">
                <a:moveTo>
                  <a:pt x="75311" y="42037"/>
                </a:moveTo>
                <a:lnTo>
                  <a:pt x="49402" y="37592"/>
                </a:lnTo>
                <a:lnTo>
                  <a:pt x="40005" y="35306"/>
                </a:lnTo>
                <a:lnTo>
                  <a:pt x="33019" y="35306"/>
                </a:lnTo>
                <a:lnTo>
                  <a:pt x="23494" y="33148"/>
                </a:lnTo>
                <a:lnTo>
                  <a:pt x="16509" y="26543"/>
                </a:lnTo>
                <a:lnTo>
                  <a:pt x="9398" y="22098"/>
                </a:lnTo>
                <a:lnTo>
                  <a:pt x="2413" y="17654"/>
                </a:lnTo>
                <a:lnTo>
                  <a:pt x="0" y="15494"/>
                </a:lnTo>
                <a:lnTo>
                  <a:pt x="0" y="13209"/>
                </a:lnTo>
                <a:lnTo>
                  <a:pt x="0" y="6604"/>
                </a:lnTo>
                <a:lnTo>
                  <a:pt x="0" y="4446"/>
                </a:lnTo>
                <a:lnTo>
                  <a:pt x="0" y="2160"/>
                </a:lnTo>
                <a:lnTo>
                  <a:pt x="2413" y="0"/>
                </a:lnTo>
                <a:lnTo>
                  <a:pt x="7112" y="0"/>
                </a:lnTo>
                <a:lnTo>
                  <a:pt x="16509" y="0"/>
                </a:lnTo>
                <a:lnTo>
                  <a:pt x="21208" y="0"/>
                </a:lnTo>
                <a:lnTo>
                  <a:pt x="30607" y="2160"/>
                </a:lnTo>
                <a:lnTo>
                  <a:pt x="40005" y="4446"/>
                </a:lnTo>
                <a:lnTo>
                  <a:pt x="47117" y="6604"/>
                </a:lnTo>
                <a:lnTo>
                  <a:pt x="56514" y="11049"/>
                </a:lnTo>
                <a:lnTo>
                  <a:pt x="61213" y="17654"/>
                </a:lnTo>
                <a:lnTo>
                  <a:pt x="68326" y="24258"/>
                </a:lnTo>
                <a:lnTo>
                  <a:pt x="70612" y="28703"/>
                </a:lnTo>
                <a:lnTo>
                  <a:pt x="73025" y="33148"/>
                </a:lnTo>
                <a:lnTo>
                  <a:pt x="75311" y="4203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5" name="Freeform 785"/>
          <p:cNvSpPr/>
          <p:nvPr/>
        </p:nvSpPr>
        <p:spPr>
          <a:xfrm>
            <a:off x="3939540" y="2243329"/>
            <a:ext cx="195833" cy="203581"/>
          </a:xfrm>
          <a:custGeom>
            <a:avLst/>
            <a:gdLst/>
            <a:ahLst/>
            <a:cxnLst/>
            <a:rect l="0" t="0" r="0" b="0"/>
            <a:pathLst>
              <a:path w="195833" h="203581">
                <a:moveTo>
                  <a:pt x="153796" y="171068"/>
                </a:moveTo>
                <a:lnTo>
                  <a:pt x="149225" y="168910"/>
                </a:lnTo>
                <a:lnTo>
                  <a:pt x="144525" y="166750"/>
                </a:lnTo>
                <a:lnTo>
                  <a:pt x="137540" y="168910"/>
                </a:lnTo>
                <a:lnTo>
                  <a:pt x="130556" y="173227"/>
                </a:lnTo>
                <a:lnTo>
                  <a:pt x="123570" y="177545"/>
                </a:lnTo>
                <a:lnTo>
                  <a:pt x="116586" y="179705"/>
                </a:lnTo>
                <a:lnTo>
                  <a:pt x="111887" y="186308"/>
                </a:lnTo>
                <a:lnTo>
                  <a:pt x="104901" y="188468"/>
                </a:lnTo>
                <a:lnTo>
                  <a:pt x="97917" y="192786"/>
                </a:lnTo>
                <a:lnTo>
                  <a:pt x="90931" y="188468"/>
                </a:lnTo>
                <a:lnTo>
                  <a:pt x="93218" y="186308"/>
                </a:lnTo>
                <a:lnTo>
                  <a:pt x="95504" y="179705"/>
                </a:lnTo>
                <a:lnTo>
                  <a:pt x="102615" y="173227"/>
                </a:lnTo>
                <a:lnTo>
                  <a:pt x="97917" y="168910"/>
                </a:lnTo>
                <a:lnTo>
                  <a:pt x="93218" y="164592"/>
                </a:lnTo>
                <a:lnTo>
                  <a:pt x="90931" y="164592"/>
                </a:lnTo>
                <a:lnTo>
                  <a:pt x="83946" y="160274"/>
                </a:lnTo>
                <a:lnTo>
                  <a:pt x="23368" y="160274"/>
                </a:lnTo>
                <a:lnTo>
                  <a:pt x="16256" y="164592"/>
                </a:lnTo>
                <a:lnTo>
                  <a:pt x="9270" y="160274"/>
                </a:lnTo>
                <a:lnTo>
                  <a:pt x="4699" y="160274"/>
                </a:lnTo>
                <a:lnTo>
                  <a:pt x="0" y="158114"/>
                </a:lnTo>
                <a:lnTo>
                  <a:pt x="0" y="155956"/>
                </a:lnTo>
                <a:lnTo>
                  <a:pt x="0" y="149479"/>
                </a:lnTo>
                <a:lnTo>
                  <a:pt x="0" y="147319"/>
                </a:lnTo>
                <a:lnTo>
                  <a:pt x="2286" y="145161"/>
                </a:lnTo>
                <a:lnTo>
                  <a:pt x="9270" y="142875"/>
                </a:lnTo>
                <a:lnTo>
                  <a:pt x="11683" y="140716"/>
                </a:lnTo>
                <a:lnTo>
                  <a:pt x="13969" y="129920"/>
                </a:lnTo>
                <a:lnTo>
                  <a:pt x="13969" y="123443"/>
                </a:lnTo>
                <a:lnTo>
                  <a:pt x="20955" y="116967"/>
                </a:lnTo>
                <a:lnTo>
                  <a:pt x="25654" y="112649"/>
                </a:lnTo>
                <a:lnTo>
                  <a:pt x="32638" y="108331"/>
                </a:lnTo>
                <a:lnTo>
                  <a:pt x="41910" y="108331"/>
                </a:lnTo>
                <a:lnTo>
                  <a:pt x="41910" y="106171"/>
                </a:lnTo>
                <a:lnTo>
                  <a:pt x="41910" y="101726"/>
                </a:lnTo>
                <a:lnTo>
                  <a:pt x="46608" y="90931"/>
                </a:lnTo>
                <a:lnTo>
                  <a:pt x="51307" y="80137"/>
                </a:lnTo>
                <a:lnTo>
                  <a:pt x="55880" y="71500"/>
                </a:lnTo>
                <a:lnTo>
                  <a:pt x="60579" y="67182"/>
                </a:lnTo>
                <a:lnTo>
                  <a:pt x="65277" y="67182"/>
                </a:lnTo>
                <a:lnTo>
                  <a:pt x="67563" y="65024"/>
                </a:lnTo>
                <a:lnTo>
                  <a:pt x="72263" y="60579"/>
                </a:lnTo>
                <a:lnTo>
                  <a:pt x="76962" y="58419"/>
                </a:lnTo>
                <a:lnTo>
                  <a:pt x="81533" y="51943"/>
                </a:lnTo>
                <a:lnTo>
                  <a:pt x="90931" y="45466"/>
                </a:lnTo>
                <a:lnTo>
                  <a:pt x="104901" y="28193"/>
                </a:lnTo>
                <a:lnTo>
                  <a:pt x="114173" y="17271"/>
                </a:lnTo>
                <a:lnTo>
                  <a:pt x="121157" y="8636"/>
                </a:lnTo>
                <a:lnTo>
                  <a:pt x="132842" y="2158"/>
                </a:lnTo>
                <a:lnTo>
                  <a:pt x="137540" y="0"/>
                </a:lnTo>
                <a:lnTo>
                  <a:pt x="144525" y="0"/>
                </a:lnTo>
                <a:lnTo>
                  <a:pt x="151511" y="0"/>
                </a:lnTo>
                <a:lnTo>
                  <a:pt x="151511" y="6476"/>
                </a:lnTo>
                <a:lnTo>
                  <a:pt x="146812" y="6476"/>
                </a:lnTo>
                <a:lnTo>
                  <a:pt x="144525" y="8636"/>
                </a:lnTo>
                <a:lnTo>
                  <a:pt x="144525" y="15112"/>
                </a:lnTo>
                <a:lnTo>
                  <a:pt x="135127" y="26035"/>
                </a:lnTo>
                <a:lnTo>
                  <a:pt x="121157" y="38988"/>
                </a:lnTo>
                <a:lnTo>
                  <a:pt x="111887" y="51943"/>
                </a:lnTo>
                <a:lnTo>
                  <a:pt x="107188" y="58419"/>
                </a:lnTo>
                <a:lnTo>
                  <a:pt x="107188" y="65024"/>
                </a:lnTo>
                <a:lnTo>
                  <a:pt x="107188" y="67182"/>
                </a:lnTo>
                <a:lnTo>
                  <a:pt x="114173" y="67182"/>
                </a:lnTo>
                <a:lnTo>
                  <a:pt x="114173" y="58419"/>
                </a:lnTo>
                <a:lnTo>
                  <a:pt x="118871" y="56261"/>
                </a:lnTo>
                <a:lnTo>
                  <a:pt x="128143" y="56261"/>
                </a:lnTo>
                <a:lnTo>
                  <a:pt x="128143" y="67182"/>
                </a:lnTo>
                <a:lnTo>
                  <a:pt x="130556" y="69342"/>
                </a:lnTo>
                <a:lnTo>
                  <a:pt x="132842" y="71500"/>
                </a:lnTo>
                <a:lnTo>
                  <a:pt x="135127" y="73660"/>
                </a:lnTo>
                <a:lnTo>
                  <a:pt x="137540" y="82295"/>
                </a:lnTo>
                <a:lnTo>
                  <a:pt x="137540" y="88773"/>
                </a:lnTo>
                <a:lnTo>
                  <a:pt x="137540" y="95250"/>
                </a:lnTo>
                <a:lnTo>
                  <a:pt x="142239" y="95250"/>
                </a:lnTo>
                <a:lnTo>
                  <a:pt x="144525" y="97408"/>
                </a:lnTo>
                <a:lnTo>
                  <a:pt x="144525" y="95250"/>
                </a:lnTo>
                <a:lnTo>
                  <a:pt x="146812" y="95250"/>
                </a:lnTo>
                <a:lnTo>
                  <a:pt x="151511" y="88773"/>
                </a:lnTo>
                <a:lnTo>
                  <a:pt x="158495" y="84455"/>
                </a:lnTo>
                <a:lnTo>
                  <a:pt x="163194" y="82295"/>
                </a:lnTo>
                <a:lnTo>
                  <a:pt x="170180" y="84455"/>
                </a:lnTo>
                <a:lnTo>
                  <a:pt x="179450" y="88773"/>
                </a:lnTo>
                <a:lnTo>
                  <a:pt x="186436" y="90931"/>
                </a:lnTo>
                <a:lnTo>
                  <a:pt x="186436" y="95250"/>
                </a:lnTo>
                <a:lnTo>
                  <a:pt x="186436" y="97408"/>
                </a:lnTo>
                <a:lnTo>
                  <a:pt x="186436" y="99568"/>
                </a:lnTo>
                <a:lnTo>
                  <a:pt x="184150" y="101726"/>
                </a:lnTo>
                <a:lnTo>
                  <a:pt x="177164" y="108331"/>
                </a:lnTo>
                <a:lnTo>
                  <a:pt x="170180" y="110489"/>
                </a:lnTo>
                <a:lnTo>
                  <a:pt x="165481" y="112649"/>
                </a:lnTo>
                <a:lnTo>
                  <a:pt x="165481" y="114807"/>
                </a:lnTo>
                <a:lnTo>
                  <a:pt x="165481" y="116967"/>
                </a:lnTo>
                <a:lnTo>
                  <a:pt x="170180" y="116967"/>
                </a:lnTo>
                <a:lnTo>
                  <a:pt x="174751" y="116967"/>
                </a:lnTo>
                <a:lnTo>
                  <a:pt x="179450" y="116967"/>
                </a:lnTo>
                <a:lnTo>
                  <a:pt x="186436" y="114807"/>
                </a:lnTo>
                <a:lnTo>
                  <a:pt x="186436" y="119125"/>
                </a:lnTo>
                <a:lnTo>
                  <a:pt x="179450" y="127762"/>
                </a:lnTo>
                <a:lnTo>
                  <a:pt x="179450" y="129920"/>
                </a:lnTo>
                <a:lnTo>
                  <a:pt x="193420" y="129920"/>
                </a:lnTo>
                <a:lnTo>
                  <a:pt x="188849" y="136398"/>
                </a:lnTo>
                <a:lnTo>
                  <a:pt x="184150" y="145161"/>
                </a:lnTo>
                <a:lnTo>
                  <a:pt x="177164" y="149479"/>
                </a:lnTo>
                <a:lnTo>
                  <a:pt x="172465" y="153796"/>
                </a:lnTo>
                <a:lnTo>
                  <a:pt x="170180" y="155956"/>
                </a:lnTo>
                <a:lnTo>
                  <a:pt x="170180" y="160274"/>
                </a:lnTo>
                <a:lnTo>
                  <a:pt x="177164" y="160274"/>
                </a:lnTo>
                <a:lnTo>
                  <a:pt x="184150" y="158114"/>
                </a:lnTo>
                <a:lnTo>
                  <a:pt x="186436" y="155956"/>
                </a:lnTo>
                <a:lnTo>
                  <a:pt x="188849" y="155956"/>
                </a:lnTo>
                <a:lnTo>
                  <a:pt x="195833" y="155956"/>
                </a:lnTo>
                <a:lnTo>
                  <a:pt x="188849" y="166750"/>
                </a:lnTo>
                <a:lnTo>
                  <a:pt x="179450" y="184023"/>
                </a:lnTo>
                <a:lnTo>
                  <a:pt x="170180" y="197104"/>
                </a:lnTo>
                <a:lnTo>
                  <a:pt x="165481" y="203581"/>
                </a:lnTo>
                <a:lnTo>
                  <a:pt x="163194" y="203581"/>
                </a:lnTo>
                <a:lnTo>
                  <a:pt x="156210" y="203581"/>
                </a:lnTo>
                <a:lnTo>
                  <a:pt x="153796" y="199262"/>
                </a:lnTo>
                <a:lnTo>
                  <a:pt x="153796" y="194944"/>
                </a:lnTo>
                <a:lnTo>
                  <a:pt x="153796" y="192786"/>
                </a:lnTo>
                <a:lnTo>
                  <a:pt x="158495" y="186308"/>
                </a:lnTo>
                <a:lnTo>
                  <a:pt x="163194" y="179705"/>
                </a:lnTo>
                <a:lnTo>
                  <a:pt x="151511" y="188468"/>
                </a:lnTo>
                <a:lnTo>
                  <a:pt x="146812" y="188468"/>
                </a:lnTo>
                <a:lnTo>
                  <a:pt x="144525" y="188468"/>
                </a:lnTo>
                <a:lnTo>
                  <a:pt x="153796" y="17106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6" name="Freeform 786"/>
          <p:cNvSpPr/>
          <p:nvPr/>
        </p:nvSpPr>
        <p:spPr>
          <a:xfrm>
            <a:off x="3939540" y="2243329"/>
            <a:ext cx="195833" cy="203581"/>
          </a:xfrm>
          <a:custGeom>
            <a:avLst/>
            <a:gdLst/>
            <a:ahLst/>
            <a:cxnLst/>
            <a:rect l="0" t="0" r="0" b="0"/>
            <a:pathLst>
              <a:path w="195833" h="203581">
                <a:moveTo>
                  <a:pt x="153796" y="171068"/>
                </a:moveTo>
                <a:lnTo>
                  <a:pt x="149225" y="168910"/>
                </a:lnTo>
                <a:lnTo>
                  <a:pt x="144525" y="166750"/>
                </a:lnTo>
                <a:lnTo>
                  <a:pt x="137540" y="168910"/>
                </a:lnTo>
                <a:lnTo>
                  <a:pt x="130556" y="173227"/>
                </a:lnTo>
                <a:lnTo>
                  <a:pt x="123570" y="177545"/>
                </a:lnTo>
                <a:lnTo>
                  <a:pt x="116586" y="179705"/>
                </a:lnTo>
                <a:lnTo>
                  <a:pt x="111887" y="186308"/>
                </a:lnTo>
                <a:lnTo>
                  <a:pt x="104901" y="188468"/>
                </a:lnTo>
                <a:lnTo>
                  <a:pt x="97917" y="192786"/>
                </a:lnTo>
                <a:lnTo>
                  <a:pt x="90931" y="188468"/>
                </a:lnTo>
                <a:lnTo>
                  <a:pt x="93218" y="186308"/>
                </a:lnTo>
                <a:lnTo>
                  <a:pt x="95504" y="179705"/>
                </a:lnTo>
                <a:lnTo>
                  <a:pt x="102615" y="173227"/>
                </a:lnTo>
                <a:lnTo>
                  <a:pt x="97917" y="168910"/>
                </a:lnTo>
                <a:lnTo>
                  <a:pt x="93218" y="164592"/>
                </a:lnTo>
                <a:lnTo>
                  <a:pt x="90931" y="164592"/>
                </a:lnTo>
                <a:lnTo>
                  <a:pt x="83946" y="160274"/>
                </a:lnTo>
                <a:lnTo>
                  <a:pt x="23368" y="160274"/>
                </a:lnTo>
                <a:lnTo>
                  <a:pt x="16256" y="164592"/>
                </a:lnTo>
                <a:lnTo>
                  <a:pt x="9270" y="160274"/>
                </a:lnTo>
                <a:lnTo>
                  <a:pt x="4699" y="160274"/>
                </a:lnTo>
                <a:lnTo>
                  <a:pt x="0" y="158114"/>
                </a:lnTo>
                <a:lnTo>
                  <a:pt x="0" y="155956"/>
                </a:lnTo>
                <a:lnTo>
                  <a:pt x="0" y="149479"/>
                </a:lnTo>
                <a:lnTo>
                  <a:pt x="0" y="147319"/>
                </a:lnTo>
                <a:lnTo>
                  <a:pt x="2286" y="145161"/>
                </a:lnTo>
                <a:lnTo>
                  <a:pt x="9270" y="142875"/>
                </a:lnTo>
                <a:lnTo>
                  <a:pt x="11683" y="140716"/>
                </a:lnTo>
                <a:lnTo>
                  <a:pt x="13969" y="129920"/>
                </a:lnTo>
                <a:lnTo>
                  <a:pt x="13969" y="123443"/>
                </a:lnTo>
                <a:lnTo>
                  <a:pt x="20955" y="116967"/>
                </a:lnTo>
                <a:lnTo>
                  <a:pt x="25654" y="112649"/>
                </a:lnTo>
                <a:lnTo>
                  <a:pt x="32638" y="108331"/>
                </a:lnTo>
                <a:lnTo>
                  <a:pt x="41910" y="108331"/>
                </a:lnTo>
                <a:lnTo>
                  <a:pt x="41910" y="106171"/>
                </a:lnTo>
                <a:lnTo>
                  <a:pt x="41910" y="101726"/>
                </a:lnTo>
                <a:lnTo>
                  <a:pt x="46608" y="90931"/>
                </a:lnTo>
                <a:lnTo>
                  <a:pt x="51307" y="80137"/>
                </a:lnTo>
                <a:lnTo>
                  <a:pt x="55880" y="71500"/>
                </a:lnTo>
                <a:lnTo>
                  <a:pt x="60579" y="67182"/>
                </a:lnTo>
                <a:lnTo>
                  <a:pt x="65277" y="67182"/>
                </a:lnTo>
                <a:lnTo>
                  <a:pt x="67563" y="65024"/>
                </a:lnTo>
                <a:lnTo>
                  <a:pt x="72263" y="60579"/>
                </a:lnTo>
                <a:lnTo>
                  <a:pt x="76962" y="58419"/>
                </a:lnTo>
                <a:lnTo>
                  <a:pt x="81533" y="51943"/>
                </a:lnTo>
                <a:lnTo>
                  <a:pt x="90931" y="45466"/>
                </a:lnTo>
                <a:lnTo>
                  <a:pt x="104901" y="28193"/>
                </a:lnTo>
                <a:lnTo>
                  <a:pt x="114173" y="17271"/>
                </a:lnTo>
                <a:lnTo>
                  <a:pt x="121157" y="8636"/>
                </a:lnTo>
                <a:lnTo>
                  <a:pt x="132842" y="2158"/>
                </a:lnTo>
                <a:lnTo>
                  <a:pt x="137540" y="0"/>
                </a:lnTo>
                <a:lnTo>
                  <a:pt x="144525" y="0"/>
                </a:lnTo>
                <a:lnTo>
                  <a:pt x="151511" y="0"/>
                </a:lnTo>
                <a:lnTo>
                  <a:pt x="151511" y="6476"/>
                </a:lnTo>
                <a:lnTo>
                  <a:pt x="146812" y="6476"/>
                </a:lnTo>
                <a:lnTo>
                  <a:pt x="144525" y="8636"/>
                </a:lnTo>
                <a:lnTo>
                  <a:pt x="144525" y="15112"/>
                </a:lnTo>
                <a:lnTo>
                  <a:pt x="135127" y="26035"/>
                </a:lnTo>
                <a:lnTo>
                  <a:pt x="121157" y="38988"/>
                </a:lnTo>
                <a:lnTo>
                  <a:pt x="111887" y="51943"/>
                </a:lnTo>
                <a:lnTo>
                  <a:pt x="107188" y="58419"/>
                </a:lnTo>
                <a:lnTo>
                  <a:pt x="107188" y="65024"/>
                </a:lnTo>
                <a:lnTo>
                  <a:pt x="107188" y="67182"/>
                </a:lnTo>
                <a:lnTo>
                  <a:pt x="114173" y="67182"/>
                </a:lnTo>
                <a:lnTo>
                  <a:pt x="114173" y="58419"/>
                </a:lnTo>
                <a:lnTo>
                  <a:pt x="118871" y="56261"/>
                </a:lnTo>
                <a:lnTo>
                  <a:pt x="128143" y="56261"/>
                </a:lnTo>
                <a:lnTo>
                  <a:pt x="128143" y="67182"/>
                </a:lnTo>
                <a:lnTo>
                  <a:pt x="130556" y="69342"/>
                </a:lnTo>
                <a:lnTo>
                  <a:pt x="132842" y="71500"/>
                </a:lnTo>
                <a:lnTo>
                  <a:pt x="135127" y="73660"/>
                </a:lnTo>
                <a:lnTo>
                  <a:pt x="137540" y="82295"/>
                </a:lnTo>
                <a:lnTo>
                  <a:pt x="137540" y="88773"/>
                </a:lnTo>
                <a:lnTo>
                  <a:pt x="137540" y="95250"/>
                </a:lnTo>
                <a:lnTo>
                  <a:pt x="142239" y="95250"/>
                </a:lnTo>
                <a:lnTo>
                  <a:pt x="144525" y="97408"/>
                </a:lnTo>
                <a:lnTo>
                  <a:pt x="144525" y="95250"/>
                </a:lnTo>
                <a:lnTo>
                  <a:pt x="146812" y="95250"/>
                </a:lnTo>
                <a:lnTo>
                  <a:pt x="151511" y="88773"/>
                </a:lnTo>
                <a:lnTo>
                  <a:pt x="158495" y="84455"/>
                </a:lnTo>
                <a:lnTo>
                  <a:pt x="163194" y="82295"/>
                </a:lnTo>
                <a:lnTo>
                  <a:pt x="170180" y="84455"/>
                </a:lnTo>
                <a:lnTo>
                  <a:pt x="179450" y="88773"/>
                </a:lnTo>
                <a:lnTo>
                  <a:pt x="186436" y="90931"/>
                </a:lnTo>
                <a:lnTo>
                  <a:pt x="186436" y="95250"/>
                </a:lnTo>
                <a:lnTo>
                  <a:pt x="186436" y="97408"/>
                </a:lnTo>
                <a:lnTo>
                  <a:pt x="186436" y="99568"/>
                </a:lnTo>
                <a:lnTo>
                  <a:pt x="184150" y="101726"/>
                </a:lnTo>
                <a:lnTo>
                  <a:pt x="177164" y="108331"/>
                </a:lnTo>
                <a:lnTo>
                  <a:pt x="170180" y="110489"/>
                </a:lnTo>
                <a:lnTo>
                  <a:pt x="165481" y="112649"/>
                </a:lnTo>
                <a:lnTo>
                  <a:pt x="165481" y="114807"/>
                </a:lnTo>
                <a:lnTo>
                  <a:pt x="165481" y="116967"/>
                </a:lnTo>
                <a:lnTo>
                  <a:pt x="170180" y="116967"/>
                </a:lnTo>
                <a:lnTo>
                  <a:pt x="174751" y="116967"/>
                </a:lnTo>
                <a:lnTo>
                  <a:pt x="179450" y="116967"/>
                </a:lnTo>
                <a:lnTo>
                  <a:pt x="186436" y="114807"/>
                </a:lnTo>
                <a:lnTo>
                  <a:pt x="186436" y="119125"/>
                </a:lnTo>
                <a:lnTo>
                  <a:pt x="179450" y="127762"/>
                </a:lnTo>
                <a:lnTo>
                  <a:pt x="179450" y="129920"/>
                </a:lnTo>
                <a:lnTo>
                  <a:pt x="193420" y="129920"/>
                </a:lnTo>
                <a:lnTo>
                  <a:pt x="188849" y="136398"/>
                </a:lnTo>
                <a:lnTo>
                  <a:pt x="184150" y="145161"/>
                </a:lnTo>
                <a:lnTo>
                  <a:pt x="177164" y="149479"/>
                </a:lnTo>
                <a:lnTo>
                  <a:pt x="172465" y="153796"/>
                </a:lnTo>
                <a:lnTo>
                  <a:pt x="170180" y="155956"/>
                </a:lnTo>
                <a:lnTo>
                  <a:pt x="170180" y="160274"/>
                </a:lnTo>
                <a:lnTo>
                  <a:pt x="177164" y="160274"/>
                </a:lnTo>
                <a:lnTo>
                  <a:pt x="184150" y="158114"/>
                </a:lnTo>
                <a:lnTo>
                  <a:pt x="186436" y="155956"/>
                </a:lnTo>
                <a:lnTo>
                  <a:pt x="188849" y="155956"/>
                </a:lnTo>
                <a:lnTo>
                  <a:pt x="195833" y="155956"/>
                </a:lnTo>
                <a:lnTo>
                  <a:pt x="188849" y="166750"/>
                </a:lnTo>
                <a:lnTo>
                  <a:pt x="179450" y="184023"/>
                </a:lnTo>
                <a:lnTo>
                  <a:pt x="170180" y="197104"/>
                </a:lnTo>
                <a:lnTo>
                  <a:pt x="165481" y="203581"/>
                </a:lnTo>
                <a:lnTo>
                  <a:pt x="163194" y="203581"/>
                </a:lnTo>
                <a:lnTo>
                  <a:pt x="156210" y="203581"/>
                </a:lnTo>
                <a:lnTo>
                  <a:pt x="153796" y="199262"/>
                </a:lnTo>
                <a:lnTo>
                  <a:pt x="153796" y="194944"/>
                </a:lnTo>
                <a:lnTo>
                  <a:pt x="153796" y="192786"/>
                </a:lnTo>
                <a:lnTo>
                  <a:pt x="158495" y="186308"/>
                </a:lnTo>
                <a:lnTo>
                  <a:pt x="163194" y="179705"/>
                </a:lnTo>
                <a:lnTo>
                  <a:pt x="151511" y="188468"/>
                </a:lnTo>
                <a:lnTo>
                  <a:pt x="146812" y="188468"/>
                </a:lnTo>
                <a:lnTo>
                  <a:pt x="144525" y="188468"/>
                </a:lnTo>
                <a:lnTo>
                  <a:pt x="153796" y="17106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7" name="Freeform 787"/>
          <p:cNvSpPr/>
          <p:nvPr/>
        </p:nvSpPr>
        <p:spPr>
          <a:xfrm>
            <a:off x="1018032" y="1504189"/>
            <a:ext cx="1219962" cy="627252"/>
          </a:xfrm>
          <a:custGeom>
            <a:avLst/>
            <a:gdLst/>
            <a:ahLst/>
            <a:cxnLst/>
            <a:rect l="0" t="0" r="0" b="0"/>
            <a:pathLst>
              <a:path w="1219962" h="627252">
                <a:moveTo>
                  <a:pt x="851407" y="398779"/>
                </a:moveTo>
                <a:lnTo>
                  <a:pt x="842010" y="405257"/>
                </a:lnTo>
                <a:lnTo>
                  <a:pt x="828040" y="409575"/>
                </a:lnTo>
                <a:lnTo>
                  <a:pt x="811784" y="411733"/>
                </a:lnTo>
                <a:lnTo>
                  <a:pt x="797687" y="411733"/>
                </a:lnTo>
                <a:lnTo>
                  <a:pt x="781431" y="411733"/>
                </a:lnTo>
                <a:lnTo>
                  <a:pt x="769747" y="409575"/>
                </a:lnTo>
                <a:lnTo>
                  <a:pt x="760348" y="405257"/>
                </a:lnTo>
                <a:lnTo>
                  <a:pt x="753363" y="400939"/>
                </a:lnTo>
                <a:lnTo>
                  <a:pt x="746378" y="394461"/>
                </a:lnTo>
                <a:lnTo>
                  <a:pt x="739394" y="387984"/>
                </a:lnTo>
                <a:lnTo>
                  <a:pt x="737107" y="381508"/>
                </a:lnTo>
                <a:lnTo>
                  <a:pt x="737107" y="377190"/>
                </a:lnTo>
                <a:lnTo>
                  <a:pt x="720725" y="377190"/>
                </a:lnTo>
                <a:lnTo>
                  <a:pt x="704469" y="387984"/>
                </a:lnTo>
                <a:lnTo>
                  <a:pt x="697484" y="392302"/>
                </a:lnTo>
                <a:lnTo>
                  <a:pt x="690372" y="398779"/>
                </a:lnTo>
                <a:lnTo>
                  <a:pt x="681100" y="405257"/>
                </a:lnTo>
                <a:lnTo>
                  <a:pt x="671829" y="409575"/>
                </a:lnTo>
                <a:lnTo>
                  <a:pt x="662432" y="411733"/>
                </a:lnTo>
                <a:lnTo>
                  <a:pt x="650747" y="411733"/>
                </a:lnTo>
                <a:lnTo>
                  <a:pt x="641476" y="411733"/>
                </a:lnTo>
                <a:lnTo>
                  <a:pt x="629793" y="413892"/>
                </a:lnTo>
                <a:lnTo>
                  <a:pt x="620394" y="418210"/>
                </a:lnTo>
                <a:lnTo>
                  <a:pt x="613410" y="420370"/>
                </a:lnTo>
                <a:lnTo>
                  <a:pt x="592454" y="431165"/>
                </a:lnTo>
                <a:lnTo>
                  <a:pt x="573785" y="448309"/>
                </a:lnTo>
                <a:lnTo>
                  <a:pt x="545845" y="448309"/>
                </a:lnTo>
                <a:lnTo>
                  <a:pt x="552831" y="433196"/>
                </a:lnTo>
                <a:lnTo>
                  <a:pt x="562101" y="424688"/>
                </a:lnTo>
                <a:lnTo>
                  <a:pt x="571500" y="418210"/>
                </a:lnTo>
                <a:lnTo>
                  <a:pt x="580770" y="411733"/>
                </a:lnTo>
                <a:lnTo>
                  <a:pt x="604139" y="398779"/>
                </a:lnTo>
                <a:lnTo>
                  <a:pt x="613410" y="390144"/>
                </a:lnTo>
                <a:lnTo>
                  <a:pt x="625094" y="379348"/>
                </a:lnTo>
                <a:lnTo>
                  <a:pt x="620394" y="379348"/>
                </a:lnTo>
                <a:lnTo>
                  <a:pt x="611123" y="381508"/>
                </a:lnTo>
                <a:lnTo>
                  <a:pt x="594740" y="387984"/>
                </a:lnTo>
                <a:lnTo>
                  <a:pt x="580770" y="398779"/>
                </a:lnTo>
                <a:lnTo>
                  <a:pt x="562101" y="407415"/>
                </a:lnTo>
                <a:lnTo>
                  <a:pt x="548131" y="418210"/>
                </a:lnTo>
                <a:lnTo>
                  <a:pt x="531876" y="424688"/>
                </a:lnTo>
                <a:lnTo>
                  <a:pt x="517779" y="431165"/>
                </a:lnTo>
                <a:lnTo>
                  <a:pt x="510793" y="433196"/>
                </a:lnTo>
                <a:lnTo>
                  <a:pt x="506221" y="433196"/>
                </a:lnTo>
                <a:lnTo>
                  <a:pt x="496823" y="433196"/>
                </a:lnTo>
                <a:lnTo>
                  <a:pt x="494537" y="439673"/>
                </a:lnTo>
                <a:lnTo>
                  <a:pt x="482854" y="450469"/>
                </a:lnTo>
                <a:lnTo>
                  <a:pt x="473456" y="461264"/>
                </a:lnTo>
                <a:lnTo>
                  <a:pt x="468884" y="467740"/>
                </a:lnTo>
                <a:lnTo>
                  <a:pt x="466470" y="469900"/>
                </a:lnTo>
                <a:lnTo>
                  <a:pt x="457200" y="476377"/>
                </a:lnTo>
                <a:lnTo>
                  <a:pt x="445515" y="478535"/>
                </a:lnTo>
                <a:lnTo>
                  <a:pt x="436245" y="482853"/>
                </a:lnTo>
                <a:lnTo>
                  <a:pt x="424560" y="485013"/>
                </a:lnTo>
                <a:lnTo>
                  <a:pt x="412876" y="487171"/>
                </a:lnTo>
                <a:lnTo>
                  <a:pt x="387223" y="491490"/>
                </a:lnTo>
                <a:lnTo>
                  <a:pt x="375539" y="497966"/>
                </a:lnTo>
                <a:lnTo>
                  <a:pt x="363854" y="504444"/>
                </a:lnTo>
                <a:lnTo>
                  <a:pt x="354584" y="508761"/>
                </a:lnTo>
                <a:lnTo>
                  <a:pt x="345185" y="517271"/>
                </a:lnTo>
                <a:lnTo>
                  <a:pt x="338201" y="523747"/>
                </a:lnTo>
                <a:lnTo>
                  <a:pt x="324231" y="525907"/>
                </a:lnTo>
                <a:lnTo>
                  <a:pt x="300862" y="534542"/>
                </a:lnTo>
                <a:lnTo>
                  <a:pt x="277621" y="538860"/>
                </a:lnTo>
                <a:lnTo>
                  <a:pt x="254254" y="547496"/>
                </a:lnTo>
                <a:lnTo>
                  <a:pt x="228587" y="556133"/>
                </a:lnTo>
                <a:lnTo>
                  <a:pt x="205257" y="566927"/>
                </a:lnTo>
                <a:lnTo>
                  <a:pt x="181940" y="575564"/>
                </a:lnTo>
                <a:lnTo>
                  <a:pt x="137617" y="601345"/>
                </a:lnTo>
                <a:lnTo>
                  <a:pt x="135293" y="597027"/>
                </a:lnTo>
                <a:lnTo>
                  <a:pt x="132956" y="592708"/>
                </a:lnTo>
                <a:lnTo>
                  <a:pt x="128295" y="590550"/>
                </a:lnTo>
                <a:lnTo>
                  <a:pt x="114300" y="592708"/>
                </a:lnTo>
                <a:lnTo>
                  <a:pt x="100304" y="597027"/>
                </a:lnTo>
                <a:lnTo>
                  <a:pt x="74637" y="607821"/>
                </a:lnTo>
                <a:lnTo>
                  <a:pt x="60642" y="614298"/>
                </a:lnTo>
                <a:lnTo>
                  <a:pt x="44323" y="620776"/>
                </a:lnTo>
                <a:lnTo>
                  <a:pt x="30327" y="625094"/>
                </a:lnTo>
                <a:lnTo>
                  <a:pt x="16332" y="627252"/>
                </a:lnTo>
                <a:lnTo>
                  <a:pt x="0" y="627252"/>
                </a:lnTo>
                <a:lnTo>
                  <a:pt x="6997" y="620776"/>
                </a:lnTo>
                <a:lnTo>
                  <a:pt x="11658" y="616458"/>
                </a:lnTo>
                <a:lnTo>
                  <a:pt x="30327" y="607821"/>
                </a:lnTo>
                <a:lnTo>
                  <a:pt x="53644" y="597027"/>
                </a:lnTo>
                <a:lnTo>
                  <a:pt x="79311" y="590550"/>
                </a:lnTo>
                <a:lnTo>
                  <a:pt x="102628" y="584200"/>
                </a:lnTo>
                <a:lnTo>
                  <a:pt x="123621" y="575564"/>
                </a:lnTo>
                <a:lnTo>
                  <a:pt x="144614" y="573404"/>
                </a:lnTo>
                <a:lnTo>
                  <a:pt x="158610" y="573404"/>
                </a:lnTo>
                <a:lnTo>
                  <a:pt x="167944" y="573404"/>
                </a:lnTo>
                <a:lnTo>
                  <a:pt x="174942" y="571246"/>
                </a:lnTo>
                <a:lnTo>
                  <a:pt x="179603" y="569086"/>
                </a:lnTo>
                <a:lnTo>
                  <a:pt x="188937" y="558291"/>
                </a:lnTo>
                <a:lnTo>
                  <a:pt x="202933" y="547496"/>
                </a:lnTo>
                <a:lnTo>
                  <a:pt x="207594" y="547496"/>
                </a:lnTo>
                <a:lnTo>
                  <a:pt x="214591" y="545338"/>
                </a:lnTo>
                <a:lnTo>
                  <a:pt x="235584" y="538860"/>
                </a:lnTo>
                <a:lnTo>
                  <a:pt x="254254" y="534542"/>
                </a:lnTo>
                <a:lnTo>
                  <a:pt x="270637" y="525907"/>
                </a:lnTo>
                <a:lnTo>
                  <a:pt x="286893" y="517271"/>
                </a:lnTo>
                <a:lnTo>
                  <a:pt x="319531" y="497966"/>
                </a:lnTo>
                <a:lnTo>
                  <a:pt x="352170" y="476377"/>
                </a:lnTo>
                <a:lnTo>
                  <a:pt x="345185" y="465582"/>
                </a:lnTo>
                <a:lnTo>
                  <a:pt x="340487" y="456946"/>
                </a:lnTo>
                <a:lnTo>
                  <a:pt x="324231" y="469900"/>
                </a:lnTo>
                <a:lnTo>
                  <a:pt x="307848" y="469900"/>
                </a:lnTo>
                <a:lnTo>
                  <a:pt x="307848" y="461264"/>
                </a:lnTo>
                <a:lnTo>
                  <a:pt x="307848" y="456946"/>
                </a:lnTo>
                <a:lnTo>
                  <a:pt x="305562" y="452627"/>
                </a:lnTo>
                <a:lnTo>
                  <a:pt x="303276" y="450469"/>
                </a:lnTo>
                <a:lnTo>
                  <a:pt x="300862" y="450469"/>
                </a:lnTo>
                <a:lnTo>
                  <a:pt x="298576" y="448309"/>
                </a:lnTo>
                <a:lnTo>
                  <a:pt x="289179" y="450469"/>
                </a:lnTo>
                <a:lnTo>
                  <a:pt x="286893" y="450469"/>
                </a:lnTo>
                <a:lnTo>
                  <a:pt x="279907" y="456946"/>
                </a:lnTo>
                <a:lnTo>
                  <a:pt x="270637" y="461264"/>
                </a:lnTo>
                <a:lnTo>
                  <a:pt x="258953" y="469900"/>
                </a:lnTo>
                <a:lnTo>
                  <a:pt x="237921" y="469900"/>
                </a:lnTo>
                <a:lnTo>
                  <a:pt x="242582" y="461264"/>
                </a:lnTo>
                <a:lnTo>
                  <a:pt x="249580" y="454786"/>
                </a:lnTo>
                <a:lnTo>
                  <a:pt x="265937" y="441833"/>
                </a:lnTo>
                <a:lnTo>
                  <a:pt x="270637" y="437515"/>
                </a:lnTo>
                <a:lnTo>
                  <a:pt x="277621" y="429006"/>
                </a:lnTo>
                <a:lnTo>
                  <a:pt x="282193" y="422528"/>
                </a:lnTo>
                <a:lnTo>
                  <a:pt x="282193" y="420370"/>
                </a:lnTo>
                <a:lnTo>
                  <a:pt x="282193" y="418210"/>
                </a:lnTo>
                <a:lnTo>
                  <a:pt x="277621" y="418210"/>
                </a:lnTo>
                <a:lnTo>
                  <a:pt x="268223" y="418210"/>
                </a:lnTo>
                <a:lnTo>
                  <a:pt x="258953" y="418210"/>
                </a:lnTo>
                <a:lnTo>
                  <a:pt x="251917" y="420370"/>
                </a:lnTo>
                <a:lnTo>
                  <a:pt x="244919" y="418210"/>
                </a:lnTo>
                <a:lnTo>
                  <a:pt x="240245" y="413892"/>
                </a:lnTo>
                <a:lnTo>
                  <a:pt x="237921" y="411733"/>
                </a:lnTo>
                <a:lnTo>
                  <a:pt x="235584" y="407415"/>
                </a:lnTo>
                <a:lnTo>
                  <a:pt x="235584" y="398779"/>
                </a:lnTo>
                <a:lnTo>
                  <a:pt x="235584" y="379348"/>
                </a:lnTo>
                <a:lnTo>
                  <a:pt x="235584" y="368553"/>
                </a:lnTo>
                <a:lnTo>
                  <a:pt x="235584" y="362077"/>
                </a:lnTo>
                <a:lnTo>
                  <a:pt x="321945" y="286639"/>
                </a:lnTo>
                <a:lnTo>
                  <a:pt x="324231" y="290957"/>
                </a:lnTo>
                <a:lnTo>
                  <a:pt x="331215" y="293115"/>
                </a:lnTo>
                <a:lnTo>
                  <a:pt x="340487" y="295275"/>
                </a:lnTo>
                <a:lnTo>
                  <a:pt x="352170" y="295275"/>
                </a:lnTo>
                <a:lnTo>
                  <a:pt x="373253" y="293115"/>
                </a:lnTo>
                <a:lnTo>
                  <a:pt x="398906" y="290957"/>
                </a:lnTo>
                <a:lnTo>
                  <a:pt x="424560" y="286639"/>
                </a:lnTo>
                <a:lnTo>
                  <a:pt x="436245" y="284479"/>
                </a:lnTo>
                <a:lnTo>
                  <a:pt x="450215" y="278002"/>
                </a:lnTo>
                <a:lnTo>
                  <a:pt x="464184" y="275844"/>
                </a:lnTo>
                <a:lnTo>
                  <a:pt x="473456" y="271652"/>
                </a:lnTo>
                <a:lnTo>
                  <a:pt x="496823" y="258698"/>
                </a:lnTo>
                <a:lnTo>
                  <a:pt x="506221" y="254381"/>
                </a:lnTo>
                <a:lnTo>
                  <a:pt x="513206" y="247903"/>
                </a:lnTo>
                <a:lnTo>
                  <a:pt x="517779" y="239267"/>
                </a:lnTo>
                <a:lnTo>
                  <a:pt x="520192" y="234950"/>
                </a:lnTo>
                <a:lnTo>
                  <a:pt x="520192" y="230632"/>
                </a:lnTo>
                <a:lnTo>
                  <a:pt x="508507" y="237108"/>
                </a:lnTo>
                <a:lnTo>
                  <a:pt x="494537" y="241427"/>
                </a:lnTo>
                <a:lnTo>
                  <a:pt x="480440" y="247903"/>
                </a:lnTo>
                <a:lnTo>
                  <a:pt x="473456" y="247903"/>
                </a:lnTo>
                <a:lnTo>
                  <a:pt x="466470" y="247903"/>
                </a:lnTo>
                <a:lnTo>
                  <a:pt x="457200" y="247903"/>
                </a:lnTo>
                <a:lnTo>
                  <a:pt x="445515" y="247903"/>
                </a:lnTo>
                <a:lnTo>
                  <a:pt x="426846" y="241427"/>
                </a:lnTo>
                <a:lnTo>
                  <a:pt x="389509" y="228472"/>
                </a:lnTo>
                <a:lnTo>
                  <a:pt x="443229" y="189738"/>
                </a:lnTo>
                <a:lnTo>
                  <a:pt x="489839" y="150876"/>
                </a:lnTo>
                <a:lnTo>
                  <a:pt x="510793" y="159511"/>
                </a:lnTo>
                <a:lnTo>
                  <a:pt x="520192" y="161671"/>
                </a:lnTo>
                <a:lnTo>
                  <a:pt x="531876" y="163829"/>
                </a:lnTo>
                <a:lnTo>
                  <a:pt x="531876" y="172465"/>
                </a:lnTo>
                <a:lnTo>
                  <a:pt x="536448" y="176783"/>
                </a:lnTo>
                <a:lnTo>
                  <a:pt x="536448" y="178942"/>
                </a:lnTo>
                <a:lnTo>
                  <a:pt x="538860" y="178942"/>
                </a:lnTo>
                <a:lnTo>
                  <a:pt x="543432" y="181102"/>
                </a:lnTo>
                <a:lnTo>
                  <a:pt x="552831" y="181102"/>
                </a:lnTo>
                <a:lnTo>
                  <a:pt x="564515" y="181102"/>
                </a:lnTo>
                <a:lnTo>
                  <a:pt x="569087" y="178942"/>
                </a:lnTo>
                <a:lnTo>
                  <a:pt x="571500" y="176783"/>
                </a:lnTo>
                <a:lnTo>
                  <a:pt x="573785" y="170307"/>
                </a:lnTo>
                <a:lnTo>
                  <a:pt x="578484" y="157352"/>
                </a:lnTo>
                <a:lnTo>
                  <a:pt x="573785" y="155194"/>
                </a:lnTo>
                <a:lnTo>
                  <a:pt x="569087" y="153034"/>
                </a:lnTo>
                <a:lnTo>
                  <a:pt x="564515" y="148716"/>
                </a:lnTo>
                <a:lnTo>
                  <a:pt x="562101" y="148716"/>
                </a:lnTo>
                <a:lnTo>
                  <a:pt x="562101" y="142240"/>
                </a:lnTo>
                <a:lnTo>
                  <a:pt x="562101" y="131445"/>
                </a:lnTo>
                <a:lnTo>
                  <a:pt x="559815" y="129285"/>
                </a:lnTo>
                <a:lnTo>
                  <a:pt x="559815" y="127127"/>
                </a:lnTo>
                <a:lnTo>
                  <a:pt x="559815" y="120650"/>
                </a:lnTo>
                <a:lnTo>
                  <a:pt x="559815" y="112140"/>
                </a:lnTo>
                <a:lnTo>
                  <a:pt x="559815" y="101346"/>
                </a:lnTo>
                <a:lnTo>
                  <a:pt x="592454" y="79756"/>
                </a:lnTo>
                <a:lnTo>
                  <a:pt x="599440" y="81915"/>
                </a:lnTo>
                <a:lnTo>
                  <a:pt x="604139" y="84073"/>
                </a:lnTo>
                <a:lnTo>
                  <a:pt x="613410" y="84073"/>
                </a:lnTo>
                <a:lnTo>
                  <a:pt x="620394" y="84073"/>
                </a:lnTo>
                <a:lnTo>
                  <a:pt x="636778" y="84073"/>
                </a:lnTo>
                <a:lnTo>
                  <a:pt x="643763" y="84073"/>
                </a:lnTo>
                <a:lnTo>
                  <a:pt x="646048" y="81915"/>
                </a:lnTo>
                <a:lnTo>
                  <a:pt x="660145" y="77596"/>
                </a:lnTo>
                <a:lnTo>
                  <a:pt x="667131" y="71120"/>
                </a:lnTo>
                <a:lnTo>
                  <a:pt x="690372" y="60325"/>
                </a:lnTo>
                <a:lnTo>
                  <a:pt x="697484" y="53847"/>
                </a:lnTo>
                <a:lnTo>
                  <a:pt x="709041" y="49529"/>
                </a:lnTo>
                <a:lnTo>
                  <a:pt x="758063" y="34544"/>
                </a:lnTo>
                <a:lnTo>
                  <a:pt x="788416" y="25908"/>
                </a:lnTo>
                <a:lnTo>
                  <a:pt x="818769" y="17271"/>
                </a:lnTo>
                <a:lnTo>
                  <a:pt x="848994" y="8635"/>
                </a:lnTo>
                <a:lnTo>
                  <a:pt x="874648" y="4317"/>
                </a:lnTo>
                <a:lnTo>
                  <a:pt x="888745" y="2158"/>
                </a:lnTo>
                <a:lnTo>
                  <a:pt x="902716" y="2158"/>
                </a:lnTo>
                <a:lnTo>
                  <a:pt x="928369" y="0"/>
                </a:lnTo>
                <a:lnTo>
                  <a:pt x="935354" y="0"/>
                </a:lnTo>
                <a:lnTo>
                  <a:pt x="944625" y="2158"/>
                </a:lnTo>
                <a:lnTo>
                  <a:pt x="963294" y="6477"/>
                </a:lnTo>
                <a:lnTo>
                  <a:pt x="981963" y="8635"/>
                </a:lnTo>
                <a:lnTo>
                  <a:pt x="993647" y="12953"/>
                </a:lnTo>
                <a:lnTo>
                  <a:pt x="1003045" y="12953"/>
                </a:lnTo>
                <a:lnTo>
                  <a:pt x="1005332" y="17271"/>
                </a:lnTo>
                <a:lnTo>
                  <a:pt x="1007618" y="21590"/>
                </a:lnTo>
                <a:lnTo>
                  <a:pt x="1014603" y="25908"/>
                </a:lnTo>
                <a:lnTo>
                  <a:pt x="1082294" y="25908"/>
                </a:lnTo>
                <a:lnTo>
                  <a:pt x="1089278" y="30226"/>
                </a:lnTo>
                <a:lnTo>
                  <a:pt x="1093978" y="32384"/>
                </a:lnTo>
                <a:lnTo>
                  <a:pt x="1098676" y="34544"/>
                </a:lnTo>
                <a:lnTo>
                  <a:pt x="1103248" y="34544"/>
                </a:lnTo>
                <a:lnTo>
                  <a:pt x="1119632" y="36702"/>
                </a:lnTo>
                <a:lnTo>
                  <a:pt x="1133601" y="36702"/>
                </a:lnTo>
                <a:lnTo>
                  <a:pt x="1163954" y="36702"/>
                </a:lnTo>
                <a:lnTo>
                  <a:pt x="1177925" y="40894"/>
                </a:lnTo>
                <a:lnTo>
                  <a:pt x="1191894" y="43052"/>
                </a:lnTo>
                <a:lnTo>
                  <a:pt x="1219962" y="40894"/>
                </a:lnTo>
                <a:lnTo>
                  <a:pt x="853694" y="403097"/>
                </a:lnTo>
                <a:lnTo>
                  <a:pt x="851407" y="39877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8" name="Freeform 788"/>
          <p:cNvSpPr/>
          <p:nvPr/>
        </p:nvSpPr>
        <p:spPr>
          <a:xfrm>
            <a:off x="1018032" y="1504189"/>
            <a:ext cx="1219962" cy="627252"/>
          </a:xfrm>
          <a:custGeom>
            <a:avLst/>
            <a:gdLst/>
            <a:ahLst/>
            <a:cxnLst/>
            <a:rect l="0" t="0" r="0" b="0"/>
            <a:pathLst>
              <a:path w="1219962" h="627252">
                <a:moveTo>
                  <a:pt x="851407" y="398779"/>
                </a:moveTo>
                <a:lnTo>
                  <a:pt x="842010" y="405257"/>
                </a:lnTo>
                <a:lnTo>
                  <a:pt x="828040" y="409575"/>
                </a:lnTo>
                <a:lnTo>
                  <a:pt x="811784" y="411733"/>
                </a:lnTo>
                <a:lnTo>
                  <a:pt x="797687" y="411733"/>
                </a:lnTo>
                <a:lnTo>
                  <a:pt x="781431" y="411733"/>
                </a:lnTo>
                <a:lnTo>
                  <a:pt x="769747" y="409575"/>
                </a:lnTo>
                <a:lnTo>
                  <a:pt x="760348" y="405257"/>
                </a:lnTo>
                <a:lnTo>
                  <a:pt x="753363" y="400939"/>
                </a:lnTo>
                <a:lnTo>
                  <a:pt x="746378" y="394461"/>
                </a:lnTo>
                <a:lnTo>
                  <a:pt x="739394" y="387984"/>
                </a:lnTo>
                <a:lnTo>
                  <a:pt x="737107" y="381508"/>
                </a:lnTo>
                <a:lnTo>
                  <a:pt x="737107" y="377190"/>
                </a:lnTo>
                <a:lnTo>
                  <a:pt x="720725" y="377190"/>
                </a:lnTo>
                <a:lnTo>
                  <a:pt x="704469" y="387984"/>
                </a:lnTo>
                <a:lnTo>
                  <a:pt x="697484" y="392302"/>
                </a:lnTo>
                <a:lnTo>
                  <a:pt x="690372" y="398779"/>
                </a:lnTo>
                <a:lnTo>
                  <a:pt x="681100" y="405257"/>
                </a:lnTo>
                <a:lnTo>
                  <a:pt x="671829" y="409575"/>
                </a:lnTo>
                <a:lnTo>
                  <a:pt x="662432" y="411733"/>
                </a:lnTo>
                <a:lnTo>
                  <a:pt x="650747" y="411733"/>
                </a:lnTo>
                <a:lnTo>
                  <a:pt x="641476" y="411733"/>
                </a:lnTo>
                <a:lnTo>
                  <a:pt x="629793" y="413892"/>
                </a:lnTo>
                <a:lnTo>
                  <a:pt x="620394" y="418210"/>
                </a:lnTo>
                <a:lnTo>
                  <a:pt x="613410" y="420370"/>
                </a:lnTo>
                <a:lnTo>
                  <a:pt x="592454" y="431165"/>
                </a:lnTo>
                <a:lnTo>
                  <a:pt x="573785" y="448309"/>
                </a:lnTo>
                <a:lnTo>
                  <a:pt x="545845" y="448309"/>
                </a:lnTo>
                <a:lnTo>
                  <a:pt x="552831" y="433196"/>
                </a:lnTo>
                <a:lnTo>
                  <a:pt x="562101" y="424688"/>
                </a:lnTo>
                <a:lnTo>
                  <a:pt x="571500" y="418210"/>
                </a:lnTo>
                <a:lnTo>
                  <a:pt x="580770" y="411733"/>
                </a:lnTo>
                <a:lnTo>
                  <a:pt x="604139" y="398779"/>
                </a:lnTo>
                <a:lnTo>
                  <a:pt x="613410" y="390144"/>
                </a:lnTo>
                <a:lnTo>
                  <a:pt x="625094" y="379348"/>
                </a:lnTo>
                <a:lnTo>
                  <a:pt x="620394" y="379348"/>
                </a:lnTo>
                <a:lnTo>
                  <a:pt x="611123" y="381508"/>
                </a:lnTo>
                <a:lnTo>
                  <a:pt x="594740" y="387984"/>
                </a:lnTo>
                <a:lnTo>
                  <a:pt x="580770" y="398779"/>
                </a:lnTo>
                <a:lnTo>
                  <a:pt x="562101" y="407415"/>
                </a:lnTo>
                <a:lnTo>
                  <a:pt x="548131" y="418210"/>
                </a:lnTo>
                <a:lnTo>
                  <a:pt x="531876" y="424688"/>
                </a:lnTo>
                <a:lnTo>
                  <a:pt x="517779" y="431165"/>
                </a:lnTo>
                <a:lnTo>
                  <a:pt x="510793" y="433196"/>
                </a:lnTo>
                <a:lnTo>
                  <a:pt x="506221" y="433196"/>
                </a:lnTo>
                <a:lnTo>
                  <a:pt x="496823" y="433196"/>
                </a:lnTo>
                <a:lnTo>
                  <a:pt x="494537" y="439673"/>
                </a:lnTo>
                <a:lnTo>
                  <a:pt x="482854" y="450469"/>
                </a:lnTo>
                <a:lnTo>
                  <a:pt x="473456" y="461264"/>
                </a:lnTo>
                <a:lnTo>
                  <a:pt x="468884" y="467740"/>
                </a:lnTo>
                <a:lnTo>
                  <a:pt x="466470" y="469900"/>
                </a:lnTo>
                <a:lnTo>
                  <a:pt x="457200" y="476377"/>
                </a:lnTo>
                <a:lnTo>
                  <a:pt x="445515" y="478535"/>
                </a:lnTo>
                <a:lnTo>
                  <a:pt x="436245" y="482853"/>
                </a:lnTo>
                <a:lnTo>
                  <a:pt x="424560" y="485013"/>
                </a:lnTo>
                <a:lnTo>
                  <a:pt x="412876" y="487171"/>
                </a:lnTo>
                <a:lnTo>
                  <a:pt x="387223" y="491490"/>
                </a:lnTo>
                <a:lnTo>
                  <a:pt x="375539" y="497966"/>
                </a:lnTo>
                <a:lnTo>
                  <a:pt x="363854" y="504444"/>
                </a:lnTo>
                <a:lnTo>
                  <a:pt x="354584" y="508761"/>
                </a:lnTo>
                <a:lnTo>
                  <a:pt x="345185" y="517271"/>
                </a:lnTo>
                <a:lnTo>
                  <a:pt x="338201" y="523747"/>
                </a:lnTo>
                <a:lnTo>
                  <a:pt x="324231" y="525907"/>
                </a:lnTo>
                <a:lnTo>
                  <a:pt x="300862" y="534542"/>
                </a:lnTo>
                <a:lnTo>
                  <a:pt x="277621" y="538860"/>
                </a:lnTo>
                <a:lnTo>
                  <a:pt x="254254" y="547496"/>
                </a:lnTo>
                <a:lnTo>
                  <a:pt x="228587" y="556133"/>
                </a:lnTo>
                <a:lnTo>
                  <a:pt x="205257" y="566927"/>
                </a:lnTo>
                <a:lnTo>
                  <a:pt x="181940" y="575564"/>
                </a:lnTo>
                <a:lnTo>
                  <a:pt x="137617" y="601345"/>
                </a:lnTo>
                <a:lnTo>
                  <a:pt x="135293" y="597027"/>
                </a:lnTo>
                <a:lnTo>
                  <a:pt x="132956" y="592708"/>
                </a:lnTo>
                <a:lnTo>
                  <a:pt x="128295" y="590550"/>
                </a:lnTo>
                <a:lnTo>
                  <a:pt x="114300" y="592708"/>
                </a:lnTo>
                <a:lnTo>
                  <a:pt x="100304" y="597027"/>
                </a:lnTo>
                <a:lnTo>
                  <a:pt x="74637" y="607821"/>
                </a:lnTo>
                <a:lnTo>
                  <a:pt x="60642" y="614298"/>
                </a:lnTo>
                <a:lnTo>
                  <a:pt x="44323" y="620776"/>
                </a:lnTo>
                <a:lnTo>
                  <a:pt x="30327" y="625094"/>
                </a:lnTo>
                <a:lnTo>
                  <a:pt x="16332" y="627252"/>
                </a:lnTo>
                <a:lnTo>
                  <a:pt x="0" y="627252"/>
                </a:lnTo>
                <a:lnTo>
                  <a:pt x="6997" y="620776"/>
                </a:lnTo>
                <a:lnTo>
                  <a:pt x="11658" y="616458"/>
                </a:lnTo>
                <a:lnTo>
                  <a:pt x="30327" y="607821"/>
                </a:lnTo>
                <a:lnTo>
                  <a:pt x="53644" y="597027"/>
                </a:lnTo>
                <a:lnTo>
                  <a:pt x="79311" y="590550"/>
                </a:lnTo>
                <a:lnTo>
                  <a:pt x="102628" y="584200"/>
                </a:lnTo>
                <a:lnTo>
                  <a:pt x="123621" y="575564"/>
                </a:lnTo>
                <a:lnTo>
                  <a:pt x="144614" y="573404"/>
                </a:lnTo>
                <a:lnTo>
                  <a:pt x="158610" y="573404"/>
                </a:lnTo>
                <a:lnTo>
                  <a:pt x="167944" y="573404"/>
                </a:lnTo>
                <a:lnTo>
                  <a:pt x="174942" y="571246"/>
                </a:lnTo>
                <a:lnTo>
                  <a:pt x="179603" y="569086"/>
                </a:lnTo>
                <a:lnTo>
                  <a:pt x="188937" y="558291"/>
                </a:lnTo>
                <a:lnTo>
                  <a:pt x="202933" y="547496"/>
                </a:lnTo>
                <a:lnTo>
                  <a:pt x="207594" y="547496"/>
                </a:lnTo>
                <a:lnTo>
                  <a:pt x="214591" y="545338"/>
                </a:lnTo>
                <a:lnTo>
                  <a:pt x="235584" y="538860"/>
                </a:lnTo>
                <a:lnTo>
                  <a:pt x="254254" y="534542"/>
                </a:lnTo>
                <a:lnTo>
                  <a:pt x="270637" y="525907"/>
                </a:lnTo>
                <a:lnTo>
                  <a:pt x="286893" y="517271"/>
                </a:lnTo>
                <a:lnTo>
                  <a:pt x="319531" y="497966"/>
                </a:lnTo>
                <a:lnTo>
                  <a:pt x="352170" y="476377"/>
                </a:lnTo>
                <a:lnTo>
                  <a:pt x="345185" y="465582"/>
                </a:lnTo>
                <a:lnTo>
                  <a:pt x="340487" y="456946"/>
                </a:lnTo>
                <a:lnTo>
                  <a:pt x="324231" y="469900"/>
                </a:lnTo>
                <a:lnTo>
                  <a:pt x="307848" y="469900"/>
                </a:lnTo>
                <a:lnTo>
                  <a:pt x="307848" y="461264"/>
                </a:lnTo>
                <a:lnTo>
                  <a:pt x="307848" y="456946"/>
                </a:lnTo>
                <a:lnTo>
                  <a:pt x="305562" y="452627"/>
                </a:lnTo>
                <a:lnTo>
                  <a:pt x="303276" y="450469"/>
                </a:lnTo>
                <a:lnTo>
                  <a:pt x="300862" y="450469"/>
                </a:lnTo>
                <a:lnTo>
                  <a:pt x="298576" y="448309"/>
                </a:lnTo>
                <a:lnTo>
                  <a:pt x="289179" y="450469"/>
                </a:lnTo>
                <a:lnTo>
                  <a:pt x="286893" y="450469"/>
                </a:lnTo>
                <a:lnTo>
                  <a:pt x="279907" y="456946"/>
                </a:lnTo>
                <a:lnTo>
                  <a:pt x="270637" y="461264"/>
                </a:lnTo>
                <a:lnTo>
                  <a:pt x="258953" y="469900"/>
                </a:lnTo>
                <a:lnTo>
                  <a:pt x="237921" y="469900"/>
                </a:lnTo>
                <a:lnTo>
                  <a:pt x="242582" y="461264"/>
                </a:lnTo>
                <a:lnTo>
                  <a:pt x="249580" y="454786"/>
                </a:lnTo>
                <a:lnTo>
                  <a:pt x="265937" y="441833"/>
                </a:lnTo>
                <a:lnTo>
                  <a:pt x="270637" y="437515"/>
                </a:lnTo>
                <a:lnTo>
                  <a:pt x="277621" y="429006"/>
                </a:lnTo>
                <a:lnTo>
                  <a:pt x="282193" y="422528"/>
                </a:lnTo>
                <a:lnTo>
                  <a:pt x="282193" y="420370"/>
                </a:lnTo>
                <a:lnTo>
                  <a:pt x="282193" y="418210"/>
                </a:lnTo>
                <a:lnTo>
                  <a:pt x="277621" y="418210"/>
                </a:lnTo>
                <a:lnTo>
                  <a:pt x="268223" y="418210"/>
                </a:lnTo>
                <a:lnTo>
                  <a:pt x="258953" y="418210"/>
                </a:lnTo>
                <a:lnTo>
                  <a:pt x="251917" y="420370"/>
                </a:lnTo>
                <a:lnTo>
                  <a:pt x="244919" y="418210"/>
                </a:lnTo>
                <a:lnTo>
                  <a:pt x="240245" y="413892"/>
                </a:lnTo>
                <a:lnTo>
                  <a:pt x="237921" y="411733"/>
                </a:lnTo>
                <a:lnTo>
                  <a:pt x="235584" y="407415"/>
                </a:lnTo>
                <a:lnTo>
                  <a:pt x="235584" y="398779"/>
                </a:lnTo>
                <a:lnTo>
                  <a:pt x="235584" y="379348"/>
                </a:lnTo>
                <a:lnTo>
                  <a:pt x="235584" y="368553"/>
                </a:lnTo>
                <a:lnTo>
                  <a:pt x="235584" y="362077"/>
                </a:lnTo>
                <a:lnTo>
                  <a:pt x="321945" y="286639"/>
                </a:lnTo>
                <a:lnTo>
                  <a:pt x="324231" y="290957"/>
                </a:lnTo>
                <a:lnTo>
                  <a:pt x="331215" y="293115"/>
                </a:lnTo>
                <a:lnTo>
                  <a:pt x="340487" y="295275"/>
                </a:lnTo>
                <a:lnTo>
                  <a:pt x="352170" y="295275"/>
                </a:lnTo>
                <a:lnTo>
                  <a:pt x="373253" y="293115"/>
                </a:lnTo>
                <a:lnTo>
                  <a:pt x="398906" y="290957"/>
                </a:lnTo>
                <a:lnTo>
                  <a:pt x="424560" y="286639"/>
                </a:lnTo>
                <a:lnTo>
                  <a:pt x="436245" y="284479"/>
                </a:lnTo>
                <a:lnTo>
                  <a:pt x="450215" y="278002"/>
                </a:lnTo>
                <a:lnTo>
                  <a:pt x="464184" y="275844"/>
                </a:lnTo>
                <a:lnTo>
                  <a:pt x="473456" y="271652"/>
                </a:lnTo>
                <a:lnTo>
                  <a:pt x="496823" y="258698"/>
                </a:lnTo>
                <a:lnTo>
                  <a:pt x="506221" y="254381"/>
                </a:lnTo>
                <a:lnTo>
                  <a:pt x="513206" y="247903"/>
                </a:lnTo>
                <a:lnTo>
                  <a:pt x="517779" y="239267"/>
                </a:lnTo>
                <a:lnTo>
                  <a:pt x="520192" y="234950"/>
                </a:lnTo>
                <a:lnTo>
                  <a:pt x="520192" y="230632"/>
                </a:lnTo>
                <a:lnTo>
                  <a:pt x="508507" y="237108"/>
                </a:lnTo>
                <a:lnTo>
                  <a:pt x="494537" y="241427"/>
                </a:lnTo>
                <a:lnTo>
                  <a:pt x="480440" y="247903"/>
                </a:lnTo>
                <a:lnTo>
                  <a:pt x="473456" y="247903"/>
                </a:lnTo>
                <a:lnTo>
                  <a:pt x="466470" y="247903"/>
                </a:lnTo>
                <a:lnTo>
                  <a:pt x="457200" y="247903"/>
                </a:lnTo>
                <a:lnTo>
                  <a:pt x="445515" y="247903"/>
                </a:lnTo>
                <a:lnTo>
                  <a:pt x="426846" y="241427"/>
                </a:lnTo>
                <a:lnTo>
                  <a:pt x="389509" y="228472"/>
                </a:lnTo>
                <a:lnTo>
                  <a:pt x="443229" y="189738"/>
                </a:lnTo>
                <a:lnTo>
                  <a:pt x="489839" y="150876"/>
                </a:lnTo>
                <a:lnTo>
                  <a:pt x="510793" y="159511"/>
                </a:lnTo>
                <a:lnTo>
                  <a:pt x="520192" y="161671"/>
                </a:lnTo>
                <a:lnTo>
                  <a:pt x="531876" y="163829"/>
                </a:lnTo>
                <a:lnTo>
                  <a:pt x="531876" y="172465"/>
                </a:lnTo>
                <a:lnTo>
                  <a:pt x="536448" y="176783"/>
                </a:lnTo>
                <a:lnTo>
                  <a:pt x="536448" y="178942"/>
                </a:lnTo>
                <a:lnTo>
                  <a:pt x="538860" y="178942"/>
                </a:lnTo>
                <a:lnTo>
                  <a:pt x="543432" y="181102"/>
                </a:lnTo>
                <a:lnTo>
                  <a:pt x="552831" y="181102"/>
                </a:lnTo>
                <a:lnTo>
                  <a:pt x="564515" y="181102"/>
                </a:lnTo>
                <a:lnTo>
                  <a:pt x="569087" y="178942"/>
                </a:lnTo>
                <a:lnTo>
                  <a:pt x="571500" y="176783"/>
                </a:lnTo>
                <a:lnTo>
                  <a:pt x="573785" y="170307"/>
                </a:lnTo>
                <a:lnTo>
                  <a:pt x="578484" y="157352"/>
                </a:lnTo>
                <a:lnTo>
                  <a:pt x="573785" y="155194"/>
                </a:lnTo>
                <a:lnTo>
                  <a:pt x="569087" y="153034"/>
                </a:lnTo>
                <a:lnTo>
                  <a:pt x="564515" y="148716"/>
                </a:lnTo>
                <a:lnTo>
                  <a:pt x="562101" y="148716"/>
                </a:lnTo>
                <a:lnTo>
                  <a:pt x="562101" y="142240"/>
                </a:lnTo>
                <a:lnTo>
                  <a:pt x="562101" y="131445"/>
                </a:lnTo>
                <a:lnTo>
                  <a:pt x="559815" y="129285"/>
                </a:lnTo>
                <a:lnTo>
                  <a:pt x="559815" y="127127"/>
                </a:lnTo>
                <a:lnTo>
                  <a:pt x="559815" y="120650"/>
                </a:lnTo>
                <a:lnTo>
                  <a:pt x="559815" y="112140"/>
                </a:lnTo>
                <a:lnTo>
                  <a:pt x="559815" y="101346"/>
                </a:lnTo>
                <a:lnTo>
                  <a:pt x="592454" y="79756"/>
                </a:lnTo>
                <a:lnTo>
                  <a:pt x="599440" y="81915"/>
                </a:lnTo>
                <a:lnTo>
                  <a:pt x="604139" y="84073"/>
                </a:lnTo>
                <a:lnTo>
                  <a:pt x="613410" y="84073"/>
                </a:lnTo>
                <a:lnTo>
                  <a:pt x="620394" y="84073"/>
                </a:lnTo>
                <a:lnTo>
                  <a:pt x="636778" y="84073"/>
                </a:lnTo>
                <a:lnTo>
                  <a:pt x="643763" y="84073"/>
                </a:lnTo>
                <a:lnTo>
                  <a:pt x="646048" y="81915"/>
                </a:lnTo>
                <a:lnTo>
                  <a:pt x="660145" y="77596"/>
                </a:lnTo>
                <a:lnTo>
                  <a:pt x="667131" y="71120"/>
                </a:lnTo>
                <a:lnTo>
                  <a:pt x="690372" y="60325"/>
                </a:lnTo>
                <a:lnTo>
                  <a:pt x="697484" y="53847"/>
                </a:lnTo>
                <a:lnTo>
                  <a:pt x="709041" y="49529"/>
                </a:lnTo>
                <a:lnTo>
                  <a:pt x="758063" y="34544"/>
                </a:lnTo>
                <a:lnTo>
                  <a:pt x="788416" y="25908"/>
                </a:lnTo>
                <a:lnTo>
                  <a:pt x="818769" y="17271"/>
                </a:lnTo>
                <a:lnTo>
                  <a:pt x="848994" y="8635"/>
                </a:lnTo>
                <a:lnTo>
                  <a:pt x="874648" y="4317"/>
                </a:lnTo>
                <a:lnTo>
                  <a:pt x="888745" y="2158"/>
                </a:lnTo>
                <a:lnTo>
                  <a:pt x="902716" y="2158"/>
                </a:lnTo>
                <a:lnTo>
                  <a:pt x="928369" y="0"/>
                </a:lnTo>
                <a:lnTo>
                  <a:pt x="935354" y="0"/>
                </a:lnTo>
                <a:lnTo>
                  <a:pt x="944625" y="2158"/>
                </a:lnTo>
                <a:lnTo>
                  <a:pt x="963294" y="6477"/>
                </a:lnTo>
                <a:lnTo>
                  <a:pt x="981963" y="8635"/>
                </a:lnTo>
                <a:lnTo>
                  <a:pt x="993647" y="12953"/>
                </a:lnTo>
                <a:lnTo>
                  <a:pt x="1003045" y="12953"/>
                </a:lnTo>
                <a:lnTo>
                  <a:pt x="1005332" y="17271"/>
                </a:lnTo>
                <a:lnTo>
                  <a:pt x="1007618" y="21590"/>
                </a:lnTo>
                <a:lnTo>
                  <a:pt x="1014603" y="25908"/>
                </a:lnTo>
                <a:lnTo>
                  <a:pt x="1082294" y="25908"/>
                </a:lnTo>
                <a:lnTo>
                  <a:pt x="1089278" y="30226"/>
                </a:lnTo>
                <a:lnTo>
                  <a:pt x="1093978" y="32384"/>
                </a:lnTo>
                <a:lnTo>
                  <a:pt x="1098676" y="34544"/>
                </a:lnTo>
                <a:lnTo>
                  <a:pt x="1103248" y="34544"/>
                </a:lnTo>
                <a:lnTo>
                  <a:pt x="1119632" y="36702"/>
                </a:lnTo>
                <a:lnTo>
                  <a:pt x="1133601" y="36702"/>
                </a:lnTo>
                <a:lnTo>
                  <a:pt x="1163954" y="36702"/>
                </a:lnTo>
                <a:lnTo>
                  <a:pt x="1177925" y="40894"/>
                </a:lnTo>
                <a:lnTo>
                  <a:pt x="1191894" y="43052"/>
                </a:lnTo>
                <a:lnTo>
                  <a:pt x="1219962" y="40894"/>
                </a:lnTo>
                <a:lnTo>
                  <a:pt x="853694" y="403097"/>
                </a:lnTo>
                <a:lnTo>
                  <a:pt x="851407" y="39877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89" name="Freeform 789"/>
          <p:cNvSpPr/>
          <p:nvPr/>
        </p:nvSpPr>
        <p:spPr>
          <a:xfrm>
            <a:off x="2712720" y="1394460"/>
            <a:ext cx="302513" cy="127381"/>
          </a:xfrm>
          <a:custGeom>
            <a:avLst/>
            <a:gdLst/>
            <a:ahLst/>
            <a:cxnLst/>
            <a:rect l="0" t="0" r="0" b="0"/>
            <a:pathLst>
              <a:path w="302513" h="127381">
                <a:moveTo>
                  <a:pt x="0" y="88519"/>
                </a:moveTo>
                <a:lnTo>
                  <a:pt x="0" y="88519"/>
                </a:lnTo>
                <a:lnTo>
                  <a:pt x="6984" y="86361"/>
                </a:lnTo>
                <a:lnTo>
                  <a:pt x="14097" y="86361"/>
                </a:lnTo>
                <a:lnTo>
                  <a:pt x="21081" y="86361"/>
                </a:lnTo>
                <a:lnTo>
                  <a:pt x="25781" y="88519"/>
                </a:lnTo>
                <a:lnTo>
                  <a:pt x="28194" y="90679"/>
                </a:lnTo>
                <a:lnTo>
                  <a:pt x="30480" y="92837"/>
                </a:lnTo>
                <a:lnTo>
                  <a:pt x="32765" y="94996"/>
                </a:lnTo>
                <a:lnTo>
                  <a:pt x="37465" y="101474"/>
                </a:lnTo>
                <a:lnTo>
                  <a:pt x="37465" y="105792"/>
                </a:lnTo>
                <a:lnTo>
                  <a:pt x="37465" y="120905"/>
                </a:lnTo>
                <a:lnTo>
                  <a:pt x="37465" y="127381"/>
                </a:lnTo>
                <a:lnTo>
                  <a:pt x="39878" y="123063"/>
                </a:lnTo>
                <a:lnTo>
                  <a:pt x="46862" y="120905"/>
                </a:lnTo>
                <a:lnTo>
                  <a:pt x="51562" y="114427"/>
                </a:lnTo>
                <a:lnTo>
                  <a:pt x="60959" y="107950"/>
                </a:lnTo>
                <a:lnTo>
                  <a:pt x="67944" y="101474"/>
                </a:lnTo>
                <a:lnTo>
                  <a:pt x="72644" y="99314"/>
                </a:lnTo>
                <a:lnTo>
                  <a:pt x="79756" y="94996"/>
                </a:lnTo>
                <a:lnTo>
                  <a:pt x="100837" y="94996"/>
                </a:lnTo>
                <a:lnTo>
                  <a:pt x="110235" y="94996"/>
                </a:lnTo>
                <a:lnTo>
                  <a:pt x="114934" y="94996"/>
                </a:lnTo>
                <a:lnTo>
                  <a:pt x="121919" y="94996"/>
                </a:lnTo>
                <a:lnTo>
                  <a:pt x="124206" y="90679"/>
                </a:lnTo>
                <a:lnTo>
                  <a:pt x="133603" y="84201"/>
                </a:lnTo>
                <a:lnTo>
                  <a:pt x="145415" y="82043"/>
                </a:lnTo>
                <a:lnTo>
                  <a:pt x="154685" y="75565"/>
                </a:lnTo>
                <a:lnTo>
                  <a:pt x="164084" y="73406"/>
                </a:lnTo>
                <a:lnTo>
                  <a:pt x="175894" y="69088"/>
                </a:lnTo>
                <a:lnTo>
                  <a:pt x="187578" y="66930"/>
                </a:lnTo>
                <a:lnTo>
                  <a:pt x="208660" y="62612"/>
                </a:lnTo>
                <a:lnTo>
                  <a:pt x="234441" y="56135"/>
                </a:lnTo>
                <a:lnTo>
                  <a:pt x="257937" y="49657"/>
                </a:lnTo>
                <a:lnTo>
                  <a:pt x="269621" y="45339"/>
                </a:lnTo>
                <a:lnTo>
                  <a:pt x="279019" y="43181"/>
                </a:lnTo>
                <a:lnTo>
                  <a:pt x="290703" y="36704"/>
                </a:lnTo>
                <a:lnTo>
                  <a:pt x="302513" y="28068"/>
                </a:lnTo>
                <a:lnTo>
                  <a:pt x="293115" y="19431"/>
                </a:lnTo>
                <a:lnTo>
                  <a:pt x="288416" y="17273"/>
                </a:lnTo>
                <a:lnTo>
                  <a:pt x="283718" y="12955"/>
                </a:lnTo>
                <a:lnTo>
                  <a:pt x="272034" y="6477"/>
                </a:lnTo>
                <a:lnTo>
                  <a:pt x="269621" y="6477"/>
                </a:lnTo>
                <a:lnTo>
                  <a:pt x="262635" y="4319"/>
                </a:lnTo>
                <a:lnTo>
                  <a:pt x="253237" y="6477"/>
                </a:lnTo>
                <a:lnTo>
                  <a:pt x="248538" y="8637"/>
                </a:lnTo>
                <a:lnTo>
                  <a:pt x="246125" y="10795"/>
                </a:lnTo>
                <a:lnTo>
                  <a:pt x="246125" y="17273"/>
                </a:lnTo>
                <a:lnTo>
                  <a:pt x="239140" y="17273"/>
                </a:lnTo>
                <a:lnTo>
                  <a:pt x="236855" y="15113"/>
                </a:lnTo>
                <a:lnTo>
                  <a:pt x="225044" y="8637"/>
                </a:lnTo>
                <a:lnTo>
                  <a:pt x="215646" y="4319"/>
                </a:lnTo>
                <a:lnTo>
                  <a:pt x="208660" y="0"/>
                </a:lnTo>
                <a:lnTo>
                  <a:pt x="203962" y="0"/>
                </a:lnTo>
                <a:lnTo>
                  <a:pt x="185165" y="0"/>
                </a:lnTo>
                <a:lnTo>
                  <a:pt x="161797" y="4319"/>
                </a:lnTo>
                <a:lnTo>
                  <a:pt x="138303" y="4319"/>
                </a:lnTo>
                <a:lnTo>
                  <a:pt x="126619" y="8637"/>
                </a:lnTo>
                <a:lnTo>
                  <a:pt x="100837" y="30226"/>
                </a:lnTo>
                <a:lnTo>
                  <a:pt x="91440" y="38862"/>
                </a:lnTo>
                <a:lnTo>
                  <a:pt x="77343" y="47499"/>
                </a:lnTo>
                <a:lnTo>
                  <a:pt x="63246" y="53975"/>
                </a:lnTo>
                <a:lnTo>
                  <a:pt x="49275" y="60452"/>
                </a:lnTo>
                <a:lnTo>
                  <a:pt x="21081" y="73406"/>
                </a:lnTo>
                <a:lnTo>
                  <a:pt x="9397" y="79883"/>
                </a:lnTo>
                <a:lnTo>
                  <a:pt x="0" y="8851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0" name="Freeform 790"/>
          <p:cNvSpPr/>
          <p:nvPr/>
        </p:nvSpPr>
        <p:spPr>
          <a:xfrm>
            <a:off x="2712720" y="1394460"/>
            <a:ext cx="302513" cy="127381"/>
          </a:xfrm>
          <a:custGeom>
            <a:avLst/>
            <a:gdLst/>
            <a:ahLst/>
            <a:cxnLst/>
            <a:rect l="0" t="0" r="0" b="0"/>
            <a:pathLst>
              <a:path w="302513" h="127381">
                <a:moveTo>
                  <a:pt x="0" y="88519"/>
                </a:moveTo>
                <a:lnTo>
                  <a:pt x="0" y="88519"/>
                </a:lnTo>
                <a:lnTo>
                  <a:pt x="6984" y="86361"/>
                </a:lnTo>
                <a:lnTo>
                  <a:pt x="14097" y="86361"/>
                </a:lnTo>
                <a:lnTo>
                  <a:pt x="21081" y="86361"/>
                </a:lnTo>
                <a:lnTo>
                  <a:pt x="25781" y="88519"/>
                </a:lnTo>
                <a:lnTo>
                  <a:pt x="28194" y="90679"/>
                </a:lnTo>
                <a:lnTo>
                  <a:pt x="30480" y="92837"/>
                </a:lnTo>
                <a:lnTo>
                  <a:pt x="32765" y="94996"/>
                </a:lnTo>
                <a:lnTo>
                  <a:pt x="37465" y="101474"/>
                </a:lnTo>
                <a:lnTo>
                  <a:pt x="37465" y="105792"/>
                </a:lnTo>
                <a:lnTo>
                  <a:pt x="37465" y="120905"/>
                </a:lnTo>
                <a:lnTo>
                  <a:pt x="37465" y="127381"/>
                </a:lnTo>
                <a:lnTo>
                  <a:pt x="39878" y="123063"/>
                </a:lnTo>
                <a:lnTo>
                  <a:pt x="46862" y="120905"/>
                </a:lnTo>
                <a:lnTo>
                  <a:pt x="51562" y="114427"/>
                </a:lnTo>
                <a:lnTo>
                  <a:pt x="60959" y="107950"/>
                </a:lnTo>
                <a:lnTo>
                  <a:pt x="67944" y="101474"/>
                </a:lnTo>
                <a:lnTo>
                  <a:pt x="72644" y="99314"/>
                </a:lnTo>
                <a:lnTo>
                  <a:pt x="79756" y="94996"/>
                </a:lnTo>
                <a:lnTo>
                  <a:pt x="100837" y="94996"/>
                </a:lnTo>
                <a:lnTo>
                  <a:pt x="110235" y="94996"/>
                </a:lnTo>
                <a:lnTo>
                  <a:pt x="114934" y="94996"/>
                </a:lnTo>
                <a:lnTo>
                  <a:pt x="121919" y="94996"/>
                </a:lnTo>
                <a:lnTo>
                  <a:pt x="124206" y="90679"/>
                </a:lnTo>
                <a:lnTo>
                  <a:pt x="133603" y="84201"/>
                </a:lnTo>
                <a:lnTo>
                  <a:pt x="145415" y="82043"/>
                </a:lnTo>
                <a:lnTo>
                  <a:pt x="154685" y="75565"/>
                </a:lnTo>
                <a:lnTo>
                  <a:pt x="164084" y="73406"/>
                </a:lnTo>
                <a:lnTo>
                  <a:pt x="175894" y="69088"/>
                </a:lnTo>
                <a:lnTo>
                  <a:pt x="187578" y="66930"/>
                </a:lnTo>
                <a:lnTo>
                  <a:pt x="208660" y="62612"/>
                </a:lnTo>
                <a:lnTo>
                  <a:pt x="234441" y="56135"/>
                </a:lnTo>
                <a:lnTo>
                  <a:pt x="257937" y="49657"/>
                </a:lnTo>
                <a:lnTo>
                  <a:pt x="269621" y="45339"/>
                </a:lnTo>
                <a:lnTo>
                  <a:pt x="279019" y="43181"/>
                </a:lnTo>
                <a:lnTo>
                  <a:pt x="290703" y="36704"/>
                </a:lnTo>
                <a:lnTo>
                  <a:pt x="302513" y="28068"/>
                </a:lnTo>
                <a:lnTo>
                  <a:pt x="293115" y="19431"/>
                </a:lnTo>
                <a:lnTo>
                  <a:pt x="288416" y="17273"/>
                </a:lnTo>
                <a:lnTo>
                  <a:pt x="283718" y="12955"/>
                </a:lnTo>
                <a:lnTo>
                  <a:pt x="272034" y="6477"/>
                </a:lnTo>
                <a:lnTo>
                  <a:pt x="269621" y="6477"/>
                </a:lnTo>
                <a:lnTo>
                  <a:pt x="262635" y="4319"/>
                </a:lnTo>
                <a:lnTo>
                  <a:pt x="253237" y="6477"/>
                </a:lnTo>
                <a:lnTo>
                  <a:pt x="248538" y="8637"/>
                </a:lnTo>
                <a:lnTo>
                  <a:pt x="246125" y="10795"/>
                </a:lnTo>
                <a:lnTo>
                  <a:pt x="246125" y="17273"/>
                </a:lnTo>
                <a:lnTo>
                  <a:pt x="239140" y="17273"/>
                </a:lnTo>
                <a:lnTo>
                  <a:pt x="236855" y="15113"/>
                </a:lnTo>
                <a:lnTo>
                  <a:pt x="225044" y="8637"/>
                </a:lnTo>
                <a:lnTo>
                  <a:pt x="215646" y="4319"/>
                </a:lnTo>
                <a:lnTo>
                  <a:pt x="208660" y="0"/>
                </a:lnTo>
                <a:lnTo>
                  <a:pt x="203962" y="0"/>
                </a:lnTo>
                <a:lnTo>
                  <a:pt x="185165" y="0"/>
                </a:lnTo>
                <a:lnTo>
                  <a:pt x="161797" y="4319"/>
                </a:lnTo>
                <a:lnTo>
                  <a:pt x="138303" y="4319"/>
                </a:lnTo>
                <a:lnTo>
                  <a:pt x="126619" y="8637"/>
                </a:lnTo>
                <a:lnTo>
                  <a:pt x="100837" y="30226"/>
                </a:lnTo>
                <a:lnTo>
                  <a:pt x="91440" y="38862"/>
                </a:lnTo>
                <a:lnTo>
                  <a:pt x="77343" y="47499"/>
                </a:lnTo>
                <a:lnTo>
                  <a:pt x="63246" y="53975"/>
                </a:lnTo>
                <a:lnTo>
                  <a:pt x="49275" y="60452"/>
                </a:lnTo>
                <a:lnTo>
                  <a:pt x="21081" y="73406"/>
                </a:lnTo>
                <a:lnTo>
                  <a:pt x="9397" y="79883"/>
                </a:lnTo>
                <a:lnTo>
                  <a:pt x="0" y="8851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1" name="Freeform 791"/>
          <p:cNvSpPr/>
          <p:nvPr/>
        </p:nvSpPr>
        <p:spPr>
          <a:xfrm>
            <a:off x="3433571" y="1243585"/>
            <a:ext cx="112014" cy="57276"/>
          </a:xfrm>
          <a:custGeom>
            <a:avLst/>
            <a:gdLst/>
            <a:ahLst/>
            <a:cxnLst/>
            <a:rect l="0" t="0" r="0" b="0"/>
            <a:pathLst>
              <a:path w="112014" h="57276">
                <a:moveTo>
                  <a:pt x="75438" y="57276"/>
                </a:moveTo>
                <a:lnTo>
                  <a:pt x="70867" y="57276"/>
                </a:lnTo>
                <a:lnTo>
                  <a:pt x="66294" y="54990"/>
                </a:lnTo>
                <a:lnTo>
                  <a:pt x="64008" y="50673"/>
                </a:lnTo>
                <a:lnTo>
                  <a:pt x="61723" y="48387"/>
                </a:lnTo>
                <a:lnTo>
                  <a:pt x="59437" y="41782"/>
                </a:lnTo>
                <a:lnTo>
                  <a:pt x="54864" y="35179"/>
                </a:lnTo>
                <a:lnTo>
                  <a:pt x="48007" y="33019"/>
                </a:lnTo>
                <a:lnTo>
                  <a:pt x="43434" y="33019"/>
                </a:lnTo>
                <a:lnTo>
                  <a:pt x="27432" y="33019"/>
                </a:lnTo>
                <a:lnTo>
                  <a:pt x="20575" y="33019"/>
                </a:lnTo>
                <a:lnTo>
                  <a:pt x="13717" y="33019"/>
                </a:lnTo>
                <a:lnTo>
                  <a:pt x="6858" y="30861"/>
                </a:lnTo>
                <a:lnTo>
                  <a:pt x="0" y="30861"/>
                </a:lnTo>
                <a:lnTo>
                  <a:pt x="9144" y="15367"/>
                </a:lnTo>
                <a:lnTo>
                  <a:pt x="16002" y="13207"/>
                </a:lnTo>
                <a:lnTo>
                  <a:pt x="18288" y="6604"/>
                </a:lnTo>
                <a:lnTo>
                  <a:pt x="25146" y="2158"/>
                </a:lnTo>
                <a:lnTo>
                  <a:pt x="32005" y="0"/>
                </a:lnTo>
                <a:lnTo>
                  <a:pt x="38863" y="0"/>
                </a:lnTo>
                <a:lnTo>
                  <a:pt x="48007" y="0"/>
                </a:lnTo>
                <a:lnTo>
                  <a:pt x="54864" y="0"/>
                </a:lnTo>
                <a:lnTo>
                  <a:pt x="57150" y="0"/>
                </a:lnTo>
                <a:lnTo>
                  <a:pt x="64008" y="4444"/>
                </a:lnTo>
                <a:lnTo>
                  <a:pt x="68581" y="11049"/>
                </a:lnTo>
                <a:lnTo>
                  <a:pt x="70867" y="13207"/>
                </a:lnTo>
                <a:lnTo>
                  <a:pt x="86869" y="13207"/>
                </a:lnTo>
                <a:lnTo>
                  <a:pt x="91440" y="13207"/>
                </a:lnTo>
                <a:lnTo>
                  <a:pt x="100584" y="15367"/>
                </a:lnTo>
                <a:lnTo>
                  <a:pt x="105157" y="15367"/>
                </a:lnTo>
                <a:lnTo>
                  <a:pt x="107443" y="21970"/>
                </a:lnTo>
                <a:lnTo>
                  <a:pt x="109729" y="24256"/>
                </a:lnTo>
                <a:lnTo>
                  <a:pt x="112014" y="30861"/>
                </a:lnTo>
                <a:lnTo>
                  <a:pt x="109729" y="39624"/>
                </a:lnTo>
                <a:lnTo>
                  <a:pt x="107443" y="46227"/>
                </a:lnTo>
                <a:lnTo>
                  <a:pt x="105157" y="50673"/>
                </a:lnTo>
                <a:lnTo>
                  <a:pt x="100584" y="52831"/>
                </a:lnTo>
                <a:lnTo>
                  <a:pt x="96013" y="54990"/>
                </a:lnTo>
                <a:lnTo>
                  <a:pt x="89155" y="57276"/>
                </a:lnTo>
                <a:lnTo>
                  <a:pt x="75438" y="5727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2" name="Freeform 792"/>
          <p:cNvSpPr/>
          <p:nvPr/>
        </p:nvSpPr>
        <p:spPr>
          <a:xfrm>
            <a:off x="3433571" y="1243585"/>
            <a:ext cx="112014" cy="57276"/>
          </a:xfrm>
          <a:custGeom>
            <a:avLst/>
            <a:gdLst/>
            <a:ahLst/>
            <a:cxnLst/>
            <a:rect l="0" t="0" r="0" b="0"/>
            <a:pathLst>
              <a:path w="112014" h="57276">
                <a:moveTo>
                  <a:pt x="75438" y="57276"/>
                </a:moveTo>
                <a:lnTo>
                  <a:pt x="70867" y="57276"/>
                </a:lnTo>
                <a:lnTo>
                  <a:pt x="66294" y="54990"/>
                </a:lnTo>
                <a:lnTo>
                  <a:pt x="64008" y="50673"/>
                </a:lnTo>
                <a:lnTo>
                  <a:pt x="61723" y="48387"/>
                </a:lnTo>
                <a:lnTo>
                  <a:pt x="59437" y="41782"/>
                </a:lnTo>
                <a:lnTo>
                  <a:pt x="54864" y="35179"/>
                </a:lnTo>
                <a:lnTo>
                  <a:pt x="48007" y="33019"/>
                </a:lnTo>
                <a:lnTo>
                  <a:pt x="43434" y="33019"/>
                </a:lnTo>
                <a:lnTo>
                  <a:pt x="27432" y="33019"/>
                </a:lnTo>
                <a:lnTo>
                  <a:pt x="20575" y="33019"/>
                </a:lnTo>
                <a:lnTo>
                  <a:pt x="13717" y="33019"/>
                </a:lnTo>
                <a:lnTo>
                  <a:pt x="6858" y="30861"/>
                </a:lnTo>
                <a:lnTo>
                  <a:pt x="0" y="30861"/>
                </a:lnTo>
                <a:lnTo>
                  <a:pt x="9144" y="15367"/>
                </a:lnTo>
                <a:lnTo>
                  <a:pt x="16002" y="13207"/>
                </a:lnTo>
                <a:lnTo>
                  <a:pt x="18288" y="6604"/>
                </a:lnTo>
                <a:lnTo>
                  <a:pt x="25146" y="2158"/>
                </a:lnTo>
                <a:lnTo>
                  <a:pt x="32005" y="0"/>
                </a:lnTo>
                <a:lnTo>
                  <a:pt x="38863" y="0"/>
                </a:lnTo>
                <a:lnTo>
                  <a:pt x="48007" y="0"/>
                </a:lnTo>
                <a:lnTo>
                  <a:pt x="54864" y="0"/>
                </a:lnTo>
                <a:lnTo>
                  <a:pt x="57150" y="0"/>
                </a:lnTo>
                <a:lnTo>
                  <a:pt x="64008" y="4444"/>
                </a:lnTo>
                <a:lnTo>
                  <a:pt x="68581" y="11049"/>
                </a:lnTo>
                <a:lnTo>
                  <a:pt x="70867" y="13207"/>
                </a:lnTo>
                <a:lnTo>
                  <a:pt x="86869" y="13207"/>
                </a:lnTo>
                <a:lnTo>
                  <a:pt x="91440" y="13207"/>
                </a:lnTo>
                <a:lnTo>
                  <a:pt x="100584" y="15367"/>
                </a:lnTo>
                <a:lnTo>
                  <a:pt x="105157" y="15367"/>
                </a:lnTo>
                <a:lnTo>
                  <a:pt x="107443" y="21970"/>
                </a:lnTo>
                <a:lnTo>
                  <a:pt x="109729" y="24256"/>
                </a:lnTo>
                <a:lnTo>
                  <a:pt x="112014" y="30861"/>
                </a:lnTo>
                <a:lnTo>
                  <a:pt x="109729" y="39624"/>
                </a:lnTo>
                <a:lnTo>
                  <a:pt x="107443" y="46227"/>
                </a:lnTo>
                <a:lnTo>
                  <a:pt x="105157" y="50673"/>
                </a:lnTo>
                <a:lnTo>
                  <a:pt x="100584" y="52831"/>
                </a:lnTo>
                <a:lnTo>
                  <a:pt x="96013" y="54990"/>
                </a:lnTo>
                <a:lnTo>
                  <a:pt x="89155" y="57276"/>
                </a:lnTo>
                <a:lnTo>
                  <a:pt x="75438" y="5727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3" name="Freeform 793"/>
          <p:cNvSpPr/>
          <p:nvPr/>
        </p:nvSpPr>
        <p:spPr>
          <a:xfrm>
            <a:off x="2840735" y="1414272"/>
            <a:ext cx="425959" cy="180721"/>
          </a:xfrm>
          <a:custGeom>
            <a:avLst/>
            <a:gdLst/>
            <a:ahLst/>
            <a:cxnLst/>
            <a:rect l="0" t="0" r="0" b="0"/>
            <a:pathLst>
              <a:path w="425959" h="180721">
                <a:moveTo>
                  <a:pt x="367792" y="135509"/>
                </a:moveTo>
                <a:lnTo>
                  <a:pt x="360807" y="137669"/>
                </a:lnTo>
                <a:lnTo>
                  <a:pt x="356109" y="141987"/>
                </a:lnTo>
                <a:lnTo>
                  <a:pt x="349123" y="148463"/>
                </a:lnTo>
                <a:lnTo>
                  <a:pt x="349123" y="154940"/>
                </a:lnTo>
                <a:lnTo>
                  <a:pt x="342138" y="161418"/>
                </a:lnTo>
                <a:lnTo>
                  <a:pt x="339853" y="167768"/>
                </a:lnTo>
                <a:lnTo>
                  <a:pt x="332867" y="172086"/>
                </a:lnTo>
                <a:lnTo>
                  <a:pt x="325882" y="172086"/>
                </a:lnTo>
                <a:lnTo>
                  <a:pt x="316485" y="172086"/>
                </a:lnTo>
                <a:lnTo>
                  <a:pt x="304928" y="172086"/>
                </a:lnTo>
                <a:lnTo>
                  <a:pt x="290957" y="167768"/>
                </a:lnTo>
                <a:lnTo>
                  <a:pt x="279273" y="163576"/>
                </a:lnTo>
                <a:lnTo>
                  <a:pt x="267590" y="159258"/>
                </a:lnTo>
                <a:lnTo>
                  <a:pt x="258319" y="152782"/>
                </a:lnTo>
                <a:lnTo>
                  <a:pt x="253747" y="148463"/>
                </a:lnTo>
                <a:lnTo>
                  <a:pt x="251334" y="144145"/>
                </a:lnTo>
                <a:lnTo>
                  <a:pt x="249047" y="141987"/>
                </a:lnTo>
                <a:lnTo>
                  <a:pt x="207138" y="141987"/>
                </a:lnTo>
                <a:lnTo>
                  <a:pt x="195454" y="144145"/>
                </a:lnTo>
                <a:lnTo>
                  <a:pt x="186182" y="148463"/>
                </a:lnTo>
                <a:lnTo>
                  <a:pt x="174498" y="152782"/>
                </a:lnTo>
                <a:lnTo>
                  <a:pt x="165228" y="159258"/>
                </a:lnTo>
                <a:lnTo>
                  <a:pt x="153670" y="167768"/>
                </a:lnTo>
                <a:lnTo>
                  <a:pt x="141987" y="172086"/>
                </a:lnTo>
                <a:lnTo>
                  <a:pt x="135001" y="176403"/>
                </a:lnTo>
                <a:lnTo>
                  <a:pt x="125731" y="178563"/>
                </a:lnTo>
                <a:lnTo>
                  <a:pt x="111760" y="180721"/>
                </a:lnTo>
                <a:lnTo>
                  <a:pt x="102363" y="180721"/>
                </a:lnTo>
                <a:lnTo>
                  <a:pt x="93091" y="178563"/>
                </a:lnTo>
                <a:lnTo>
                  <a:pt x="81407" y="176403"/>
                </a:lnTo>
                <a:lnTo>
                  <a:pt x="76835" y="176403"/>
                </a:lnTo>
                <a:lnTo>
                  <a:pt x="69850" y="176403"/>
                </a:lnTo>
                <a:lnTo>
                  <a:pt x="62866" y="176403"/>
                </a:lnTo>
                <a:lnTo>
                  <a:pt x="58166" y="180721"/>
                </a:lnTo>
                <a:lnTo>
                  <a:pt x="58166" y="163576"/>
                </a:lnTo>
                <a:lnTo>
                  <a:pt x="62866" y="159258"/>
                </a:lnTo>
                <a:lnTo>
                  <a:pt x="67438" y="159258"/>
                </a:lnTo>
                <a:lnTo>
                  <a:pt x="67438" y="152782"/>
                </a:lnTo>
                <a:lnTo>
                  <a:pt x="67438" y="150623"/>
                </a:lnTo>
                <a:lnTo>
                  <a:pt x="58166" y="152782"/>
                </a:lnTo>
                <a:lnTo>
                  <a:pt x="46610" y="152782"/>
                </a:lnTo>
                <a:lnTo>
                  <a:pt x="37212" y="152782"/>
                </a:lnTo>
                <a:lnTo>
                  <a:pt x="27941" y="150623"/>
                </a:lnTo>
                <a:lnTo>
                  <a:pt x="18669" y="144145"/>
                </a:lnTo>
                <a:lnTo>
                  <a:pt x="11685" y="141987"/>
                </a:lnTo>
                <a:lnTo>
                  <a:pt x="6985" y="137669"/>
                </a:lnTo>
                <a:lnTo>
                  <a:pt x="0" y="131192"/>
                </a:lnTo>
                <a:lnTo>
                  <a:pt x="11685" y="129032"/>
                </a:lnTo>
                <a:lnTo>
                  <a:pt x="27941" y="124842"/>
                </a:lnTo>
                <a:lnTo>
                  <a:pt x="55881" y="116206"/>
                </a:lnTo>
                <a:lnTo>
                  <a:pt x="151257" y="116206"/>
                </a:lnTo>
                <a:lnTo>
                  <a:pt x="148972" y="116206"/>
                </a:lnTo>
                <a:lnTo>
                  <a:pt x="148972" y="111888"/>
                </a:lnTo>
                <a:lnTo>
                  <a:pt x="151257" y="109728"/>
                </a:lnTo>
                <a:lnTo>
                  <a:pt x="151257" y="105411"/>
                </a:lnTo>
                <a:lnTo>
                  <a:pt x="20956" y="105411"/>
                </a:lnTo>
                <a:lnTo>
                  <a:pt x="25654" y="96775"/>
                </a:lnTo>
                <a:lnTo>
                  <a:pt x="27941" y="90425"/>
                </a:lnTo>
                <a:lnTo>
                  <a:pt x="30226" y="86107"/>
                </a:lnTo>
                <a:lnTo>
                  <a:pt x="37212" y="81788"/>
                </a:lnTo>
                <a:lnTo>
                  <a:pt x="39625" y="73152"/>
                </a:lnTo>
                <a:lnTo>
                  <a:pt x="39625" y="70994"/>
                </a:lnTo>
                <a:lnTo>
                  <a:pt x="41910" y="66675"/>
                </a:lnTo>
                <a:lnTo>
                  <a:pt x="48895" y="62357"/>
                </a:lnTo>
                <a:lnTo>
                  <a:pt x="51182" y="62357"/>
                </a:lnTo>
                <a:lnTo>
                  <a:pt x="67438" y="55881"/>
                </a:lnTo>
                <a:lnTo>
                  <a:pt x="86107" y="53849"/>
                </a:lnTo>
                <a:lnTo>
                  <a:pt x="100076" y="51689"/>
                </a:lnTo>
                <a:lnTo>
                  <a:pt x="114047" y="47371"/>
                </a:lnTo>
                <a:lnTo>
                  <a:pt x="128016" y="43053"/>
                </a:lnTo>
                <a:lnTo>
                  <a:pt x="141987" y="38736"/>
                </a:lnTo>
                <a:lnTo>
                  <a:pt x="165228" y="25782"/>
                </a:lnTo>
                <a:lnTo>
                  <a:pt x="188469" y="12955"/>
                </a:lnTo>
                <a:lnTo>
                  <a:pt x="186182" y="34418"/>
                </a:lnTo>
                <a:lnTo>
                  <a:pt x="190882" y="34418"/>
                </a:lnTo>
                <a:lnTo>
                  <a:pt x="195454" y="34418"/>
                </a:lnTo>
                <a:lnTo>
                  <a:pt x="202438" y="34418"/>
                </a:lnTo>
                <a:lnTo>
                  <a:pt x="207138" y="34418"/>
                </a:lnTo>
                <a:lnTo>
                  <a:pt x="216409" y="34418"/>
                </a:lnTo>
                <a:lnTo>
                  <a:pt x="223394" y="34418"/>
                </a:lnTo>
                <a:lnTo>
                  <a:pt x="232791" y="36576"/>
                </a:lnTo>
                <a:lnTo>
                  <a:pt x="242063" y="40894"/>
                </a:lnTo>
                <a:lnTo>
                  <a:pt x="251334" y="43053"/>
                </a:lnTo>
                <a:lnTo>
                  <a:pt x="256032" y="40894"/>
                </a:lnTo>
                <a:lnTo>
                  <a:pt x="258319" y="38736"/>
                </a:lnTo>
                <a:lnTo>
                  <a:pt x="265304" y="34418"/>
                </a:lnTo>
                <a:lnTo>
                  <a:pt x="267590" y="25782"/>
                </a:lnTo>
                <a:lnTo>
                  <a:pt x="270003" y="25782"/>
                </a:lnTo>
                <a:lnTo>
                  <a:pt x="274575" y="23623"/>
                </a:lnTo>
                <a:lnTo>
                  <a:pt x="283972" y="25782"/>
                </a:lnTo>
                <a:lnTo>
                  <a:pt x="288544" y="25782"/>
                </a:lnTo>
                <a:lnTo>
                  <a:pt x="288544" y="27940"/>
                </a:lnTo>
                <a:lnTo>
                  <a:pt x="295529" y="34418"/>
                </a:lnTo>
                <a:lnTo>
                  <a:pt x="288544" y="53849"/>
                </a:lnTo>
                <a:lnTo>
                  <a:pt x="288544" y="55881"/>
                </a:lnTo>
                <a:lnTo>
                  <a:pt x="290957" y="62357"/>
                </a:lnTo>
                <a:lnTo>
                  <a:pt x="295529" y="62357"/>
                </a:lnTo>
                <a:lnTo>
                  <a:pt x="302515" y="62357"/>
                </a:lnTo>
                <a:lnTo>
                  <a:pt x="304928" y="62357"/>
                </a:lnTo>
                <a:lnTo>
                  <a:pt x="307213" y="58039"/>
                </a:lnTo>
                <a:lnTo>
                  <a:pt x="309500" y="53849"/>
                </a:lnTo>
                <a:lnTo>
                  <a:pt x="309500" y="47371"/>
                </a:lnTo>
                <a:lnTo>
                  <a:pt x="316485" y="36576"/>
                </a:lnTo>
                <a:lnTo>
                  <a:pt x="316485" y="30100"/>
                </a:lnTo>
                <a:lnTo>
                  <a:pt x="318897" y="25782"/>
                </a:lnTo>
                <a:lnTo>
                  <a:pt x="325882" y="19305"/>
                </a:lnTo>
                <a:lnTo>
                  <a:pt x="328169" y="19305"/>
                </a:lnTo>
                <a:lnTo>
                  <a:pt x="335154" y="17273"/>
                </a:lnTo>
                <a:lnTo>
                  <a:pt x="363094" y="8637"/>
                </a:lnTo>
                <a:lnTo>
                  <a:pt x="391034" y="4319"/>
                </a:lnTo>
                <a:lnTo>
                  <a:pt x="409575" y="0"/>
                </a:lnTo>
                <a:lnTo>
                  <a:pt x="425959" y="0"/>
                </a:lnTo>
                <a:lnTo>
                  <a:pt x="423545" y="4319"/>
                </a:lnTo>
                <a:lnTo>
                  <a:pt x="421260" y="8637"/>
                </a:lnTo>
                <a:lnTo>
                  <a:pt x="416561" y="12955"/>
                </a:lnTo>
                <a:lnTo>
                  <a:pt x="409575" y="19305"/>
                </a:lnTo>
                <a:lnTo>
                  <a:pt x="400304" y="30100"/>
                </a:lnTo>
                <a:lnTo>
                  <a:pt x="384048" y="43053"/>
                </a:lnTo>
                <a:lnTo>
                  <a:pt x="372365" y="53849"/>
                </a:lnTo>
                <a:lnTo>
                  <a:pt x="360807" y="66675"/>
                </a:lnTo>
                <a:lnTo>
                  <a:pt x="356109" y="75312"/>
                </a:lnTo>
                <a:lnTo>
                  <a:pt x="351410" y="81788"/>
                </a:lnTo>
                <a:lnTo>
                  <a:pt x="349123" y="88265"/>
                </a:lnTo>
                <a:lnTo>
                  <a:pt x="349123" y="94615"/>
                </a:lnTo>
                <a:lnTo>
                  <a:pt x="349123" y="96775"/>
                </a:lnTo>
                <a:lnTo>
                  <a:pt x="349123" y="101093"/>
                </a:lnTo>
                <a:lnTo>
                  <a:pt x="351410" y="103251"/>
                </a:lnTo>
                <a:lnTo>
                  <a:pt x="356109" y="105411"/>
                </a:lnTo>
                <a:lnTo>
                  <a:pt x="365379" y="109728"/>
                </a:lnTo>
                <a:lnTo>
                  <a:pt x="372365" y="111888"/>
                </a:lnTo>
                <a:lnTo>
                  <a:pt x="381635" y="114046"/>
                </a:lnTo>
                <a:lnTo>
                  <a:pt x="391034" y="118364"/>
                </a:lnTo>
                <a:lnTo>
                  <a:pt x="393319" y="120524"/>
                </a:lnTo>
                <a:lnTo>
                  <a:pt x="393319" y="122682"/>
                </a:lnTo>
                <a:lnTo>
                  <a:pt x="398019" y="124842"/>
                </a:lnTo>
                <a:lnTo>
                  <a:pt x="398019" y="131192"/>
                </a:lnTo>
                <a:lnTo>
                  <a:pt x="398019" y="133350"/>
                </a:lnTo>
                <a:lnTo>
                  <a:pt x="393319" y="135509"/>
                </a:lnTo>
                <a:lnTo>
                  <a:pt x="393319" y="137669"/>
                </a:lnTo>
                <a:lnTo>
                  <a:pt x="388620" y="139827"/>
                </a:lnTo>
                <a:lnTo>
                  <a:pt x="384048" y="139827"/>
                </a:lnTo>
                <a:lnTo>
                  <a:pt x="372365" y="137669"/>
                </a:lnTo>
                <a:lnTo>
                  <a:pt x="367792" y="13550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4" name="Freeform 794"/>
          <p:cNvSpPr/>
          <p:nvPr/>
        </p:nvSpPr>
        <p:spPr>
          <a:xfrm>
            <a:off x="2840735" y="1414272"/>
            <a:ext cx="425959" cy="180721"/>
          </a:xfrm>
          <a:custGeom>
            <a:avLst/>
            <a:gdLst/>
            <a:ahLst/>
            <a:cxnLst/>
            <a:rect l="0" t="0" r="0" b="0"/>
            <a:pathLst>
              <a:path w="425959" h="180721">
                <a:moveTo>
                  <a:pt x="367792" y="135509"/>
                </a:moveTo>
                <a:lnTo>
                  <a:pt x="360807" y="137669"/>
                </a:lnTo>
                <a:lnTo>
                  <a:pt x="356109" y="141987"/>
                </a:lnTo>
                <a:lnTo>
                  <a:pt x="349123" y="148463"/>
                </a:lnTo>
                <a:lnTo>
                  <a:pt x="349123" y="154940"/>
                </a:lnTo>
                <a:lnTo>
                  <a:pt x="342138" y="161418"/>
                </a:lnTo>
                <a:lnTo>
                  <a:pt x="339853" y="167768"/>
                </a:lnTo>
                <a:lnTo>
                  <a:pt x="332867" y="172086"/>
                </a:lnTo>
                <a:lnTo>
                  <a:pt x="325882" y="172086"/>
                </a:lnTo>
                <a:lnTo>
                  <a:pt x="316485" y="172086"/>
                </a:lnTo>
                <a:lnTo>
                  <a:pt x="304928" y="172086"/>
                </a:lnTo>
                <a:lnTo>
                  <a:pt x="290957" y="167768"/>
                </a:lnTo>
                <a:lnTo>
                  <a:pt x="279273" y="163576"/>
                </a:lnTo>
                <a:lnTo>
                  <a:pt x="267590" y="159258"/>
                </a:lnTo>
                <a:lnTo>
                  <a:pt x="258319" y="152782"/>
                </a:lnTo>
                <a:lnTo>
                  <a:pt x="253747" y="148463"/>
                </a:lnTo>
                <a:lnTo>
                  <a:pt x="251334" y="144145"/>
                </a:lnTo>
                <a:lnTo>
                  <a:pt x="249047" y="141987"/>
                </a:lnTo>
                <a:lnTo>
                  <a:pt x="207138" y="141987"/>
                </a:lnTo>
                <a:lnTo>
                  <a:pt x="195454" y="144145"/>
                </a:lnTo>
                <a:lnTo>
                  <a:pt x="186182" y="148463"/>
                </a:lnTo>
                <a:lnTo>
                  <a:pt x="174498" y="152782"/>
                </a:lnTo>
                <a:lnTo>
                  <a:pt x="165228" y="159258"/>
                </a:lnTo>
                <a:lnTo>
                  <a:pt x="153670" y="167768"/>
                </a:lnTo>
                <a:lnTo>
                  <a:pt x="141987" y="172086"/>
                </a:lnTo>
                <a:lnTo>
                  <a:pt x="135001" y="176403"/>
                </a:lnTo>
                <a:lnTo>
                  <a:pt x="125731" y="178563"/>
                </a:lnTo>
                <a:lnTo>
                  <a:pt x="111760" y="180721"/>
                </a:lnTo>
                <a:lnTo>
                  <a:pt x="102363" y="180721"/>
                </a:lnTo>
                <a:lnTo>
                  <a:pt x="93091" y="178563"/>
                </a:lnTo>
                <a:lnTo>
                  <a:pt x="81407" y="176403"/>
                </a:lnTo>
                <a:lnTo>
                  <a:pt x="76835" y="176403"/>
                </a:lnTo>
                <a:lnTo>
                  <a:pt x="69850" y="176403"/>
                </a:lnTo>
                <a:lnTo>
                  <a:pt x="62866" y="176403"/>
                </a:lnTo>
                <a:lnTo>
                  <a:pt x="58166" y="180721"/>
                </a:lnTo>
                <a:lnTo>
                  <a:pt x="58166" y="163576"/>
                </a:lnTo>
                <a:lnTo>
                  <a:pt x="62866" y="159258"/>
                </a:lnTo>
                <a:lnTo>
                  <a:pt x="67438" y="159258"/>
                </a:lnTo>
                <a:lnTo>
                  <a:pt x="67438" y="152782"/>
                </a:lnTo>
                <a:lnTo>
                  <a:pt x="67438" y="150623"/>
                </a:lnTo>
                <a:lnTo>
                  <a:pt x="58166" y="152782"/>
                </a:lnTo>
                <a:lnTo>
                  <a:pt x="46610" y="152782"/>
                </a:lnTo>
                <a:lnTo>
                  <a:pt x="37212" y="152782"/>
                </a:lnTo>
                <a:lnTo>
                  <a:pt x="27941" y="150623"/>
                </a:lnTo>
                <a:lnTo>
                  <a:pt x="18669" y="144145"/>
                </a:lnTo>
                <a:lnTo>
                  <a:pt x="11685" y="141987"/>
                </a:lnTo>
                <a:lnTo>
                  <a:pt x="6985" y="137669"/>
                </a:lnTo>
                <a:lnTo>
                  <a:pt x="0" y="131192"/>
                </a:lnTo>
                <a:lnTo>
                  <a:pt x="11685" y="129032"/>
                </a:lnTo>
                <a:lnTo>
                  <a:pt x="27941" y="124842"/>
                </a:lnTo>
                <a:lnTo>
                  <a:pt x="55881" y="116206"/>
                </a:lnTo>
                <a:lnTo>
                  <a:pt x="151257" y="116206"/>
                </a:lnTo>
                <a:lnTo>
                  <a:pt x="148972" y="116206"/>
                </a:lnTo>
                <a:lnTo>
                  <a:pt x="148972" y="111888"/>
                </a:lnTo>
                <a:lnTo>
                  <a:pt x="151257" y="109728"/>
                </a:lnTo>
                <a:lnTo>
                  <a:pt x="151257" y="105411"/>
                </a:lnTo>
                <a:lnTo>
                  <a:pt x="20956" y="105411"/>
                </a:lnTo>
                <a:lnTo>
                  <a:pt x="25654" y="96775"/>
                </a:lnTo>
                <a:lnTo>
                  <a:pt x="27941" y="90425"/>
                </a:lnTo>
                <a:lnTo>
                  <a:pt x="30226" y="86107"/>
                </a:lnTo>
                <a:lnTo>
                  <a:pt x="37212" y="81788"/>
                </a:lnTo>
                <a:lnTo>
                  <a:pt x="39625" y="73152"/>
                </a:lnTo>
                <a:lnTo>
                  <a:pt x="39625" y="70994"/>
                </a:lnTo>
                <a:lnTo>
                  <a:pt x="41910" y="66675"/>
                </a:lnTo>
                <a:lnTo>
                  <a:pt x="48895" y="62357"/>
                </a:lnTo>
                <a:lnTo>
                  <a:pt x="51182" y="62357"/>
                </a:lnTo>
                <a:lnTo>
                  <a:pt x="67438" y="55881"/>
                </a:lnTo>
                <a:lnTo>
                  <a:pt x="86107" y="53849"/>
                </a:lnTo>
                <a:lnTo>
                  <a:pt x="100076" y="51689"/>
                </a:lnTo>
                <a:lnTo>
                  <a:pt x="114047" y="47371"/>
                </a:lnTo>
                <a:lnTo>
                  <a:pt x="128016" y="43053"/>
                </a:lnTo>
                <a:lnTo>
                  <a:pt x="141987" y="38736"/>
                </a:lnTo>
                <a:lnTo>
                  <a:pt x="165228" y="25782"/>
                </a:lnTo>
                <a:lnTo>
                  <a:pt x="188469" y="12955"/>
                </a:lnTo>
                <a:lnTo>
                  <a:pt x="186182" y="34418"/>
                </a:lnTo>
                <a:lnTo>
                  <a:pt x="190882" y="34418"/>
                </a:lnTo>
                <a:lnTo>
                  <a:pt x="195454" y="34418"/>
                </a:lnTo>
                <a:lnTo>
                  <a:pt x="202438" y="34418"/>
                </a:lnTo>
                <a:lnTo>
                  <a:pt x="207138" y="34418"/>
                </a:lnTo>
                <a:lnTo>
                  <a:pt x="216409" y="34418"/>
                </a:lnTo>
                <a:lnTo>
                  <a:pt x="223394" y="34418"/>
                </a:lnTo>
                <a:lnTo>
                  <a:pt x="232791" y="36576"/>
                </a:lnTo>
                <a:lnTo>
                  <a:pt x="242063" y="40894"/>
                </a:lnTo>
                <a:lnTo>
                  <a:pt x="251334" y="43053"/>
                </a:lnTo>
                <a:lnTo>
                  <a:pt x="256032" y="40894"/>
                </a:lnTo>
                <a:lnTo>
                  <a:pt x="258319" y="38736"/>
                </a:lnTo>
                <a:lnTo>
                  <a:pt x="265304" y="34418"/>
                </a:lnTo>
                <a:lnTo>
                  <a:pt x="267590" y="25782"/>
                </a:lnTo>
                <a:lnTo>
                  <a:pt x="270003" y="25782"/>
                </a:lnTo>
                <a:lnTo>
                  <a:pt x="274575" y="23623"/>
                </a:lnTo>
                <a:lnTo>
                  <a:pt x="283972" y="25782"/>
                </a:lnTo>
                <a:lnTo>
                  <a:pt x="288544" y="25782"/>
                </a:lnTo>
                <a:lnTo>
                  <a:pt x="288544" y="27940"/>
                </a:lnTo>
                <a:lnTo>
                  <a:pt x="295529" y="34418"/>
                </a:lnTo>
                <a:lnTo>
                  <a:pt x="288544" y="53849"/>
                </a:lnTo>
                <a:lnTo>
                  <a:pt x="288544" y="55881"/>
                </a:lnTo>
                <a:lnTo>
                  <a:pt x="290957" y="62357"/>
                </a:lnTo>
                <a:lnTo>
                  <a:pt x="295529" y="62357"/>
                </a:lnTo>
                <a:lnTo>
                  <a:pt x="302515" y="62357"/>
                </a:lnTo>
                <a:lnTo>
                  <a:pt x="304928" y="62357"/>
                </a:lnTo>
                <a:lnTo>
                  <a:pt x="307213" y="58039"/>
                </a:lnTo>
                <a:lnTo>
                  <a:pt x="309500" y="53849"/>
                </a:lnTo>
                <a:lnTo>
                  <a:pt x="309500" y="47371"/>
                </a:lnTo>
                <a:lnTo>
                  <a:pt x="316485" y="36576"/>
                </a:lnTo>
                <a:lnTo>
                  <a:pt x="316485" y="30100"/>
                </a:lnTo>
                <a:lnTo>
                  <a:pt x="318897" y="25782"/>
                </a:lnTo>
                <a:lnTo>
                  <a:pt x="325882" y="19305"/>
                </a:lnTo>
                <a:lnTo>
                  <a:pt x="328169" y="19305"/>
                </a:lnTo>
                <a:lnTo>
                  <a:pt x="335154" y="17273"/>
                </a:lnTo>
                <a:lnTo>
                  <a:pt x="363094" y="8637"/>
                </a:lnTo>
                <a:lnTo>
                  <a:pt x="391034" y="4319"/>
                </a:lnTo>
                <a:lnTo>
                  <a:pt x="409575" y="0"/>
                </a:lnTo>
                <a:lnTo>
                  <a:pt x="425959" y="0"/>
                </a:lnTo>
                <a:lnTo>
                  <a:pt x="423545" y="4319"/>
                </a:lnTo>
                <a:lnTo>
                  <a:pt x="421260" y="8637"/>
                </a:lnTo>
                <a:lnTo>
                  <a:pt x="416561" y="12955"/>
                </a:lnTo>
                <a:lnTo>
                  <a:pt x="409575" y="19305"/>
                </a:lnTo>
                <a:lnTo>
                  <a:pt x="400304" y="30100"/>
                </a:lnTo>
                <a:lnTo>
                  <a:pt x="384048" y="43053"/>
                </a:lnTo>
                <a:lnTo>
                  <a:pt x="372365" y="53849"/>
                </a:lnTo>
                <a:lnTo>
                  <a:pt x="360807" y="66675"/>
                </a:lnTo>
                <a:lnTo>
                  <a:pt x="356109" y="75312"/>
                </a:lnTo>
                <a:lnTo>
                  <a:pt x="351410" y="81788"/>
                </a:lnTo>
                <a:lnTo>
                  <a:pt x="349123" y="88265"/>
                </a:lnTo>
                <a:lnTo>
                  <a:pt x="349123" y="94615"/>
                </a:lnTo>
                <a:lnTo>
                  <a:pt x="349123" y="96775"/>
                </a:lnTo>
                <a:lnTo>
                  <a:pt x="349123" y="101093"/>
                </a:lnTo>
                <a:lnTo>
                  <a:pt x="351410" y="103251"/>
                </a:lnTo>
                <a:lnTo>
                  <a:pt x="356109" y="105411"/>
                </a:lnTo>
                <a:lnTo>
                  <a:pt x="365379" y="109728"/>
                </a:lnTo>
                <a:lnTo>
                  <a:pt x="372365" y="111888"/>
                </a:lnTo>
                <a:lnTo>
                  <a:pt x="381635" y="114046"/>
                </a:lnTo>
                <a:lnTo>
                  <a:pt x="391034" y="118364"/>
                </a:lnTo>
                <a:lnTo>
                  <a:pt x="393319" y="120524"/>
                </a:lnTo>
                <a:lnTo>
                  <a:pt x="393319" y="122682"/>
                </a:lnTo>
                <a:lnTo>
                  <a:pt x="398019" y="124842"/>
                </a:lnTo>
                <a:lnTo>
                  <a:pt x="398019" y="131192"/>
                </a:lnTo>
                <a:lnTo>
                  <a:pt x="398019" y="133350"/>
                </a:lnTo>
                <a:lnTo>
                  <a:pt x="393319" y="135509"/>
                </a:lnTo>
                <a:lnTo>
                  <a:pt x="393319" y="137669"/>
                </a:lnTo>
                <a:lnTo>
                  <a:pt x="388620" y="139827"/>
                </a:lnTo>
                <a:lnTo>
                  <a:pt x="384048" y="139827"/>
                </a:lnTo>
                <a:lnTo>
                  <a:pt x="372365" y="137669"/>
                </a:lnTo>
                <a:lnTo>
                  <a:pt x="367792" y="13550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5" name="Freeform 795"/>
          <p:cNvSpPr/>
          <p:nvPr/>
        </p:nvSpPr>
        <p:spPr>
          <a:xfrm>
            <a:off x="2951988" y="1293877"/>
            <a:ext cx="197357" cy="55752"/>
          </a:xfrm>
          <a:custGeom>
            <a:avLst/>
            <a:gdLst/>
            <a:ahLst/>
            <a:cxnLst/>
            <a:rect l="0" t="0" r="0" b="0"/>
            <a:pathLst>
              <a:path w="197357" h="55752">
                <a:moveTo>
                  <a:pt x="0" y="45084"/>
                </a:moveTo>
                <a:lnTo>
                  <a:pt x="2285" y="47244"/>
                </a:lnTo>
                <a:lnTo>
                  <a:pt x="9270" y="47244"/>
                </a:lnTo>
                <a:lnTo>
                  <a:pt x="20954" y="47244"/>
                </a:lnTo>
                <a:lnTo>
                  <a:pt x="25526" y="47244"/>
                </a:lnTo>
                <a:lnTo>
                  <a:pt x="30226" y="47244"/>
                </a:lnTo>
                <a:lnTo>
                  <a:pt x="37084" y="49276"/>
                </a:lnTo>
                <a:lnTo>
                  <a:pt x="39497" y="55752"/>
                </a:lnTo>
                <a:lnTo>
                  <a:pt x="51054" y="55752"/>
                </a:lnTo>
                <a:lnTo>
                  <a:pt x="69595" y="47244"/>
                </a:lnTo>
                <a:lnTo>
                  <a:pt x="85851" y="40766"/>
                </a:lnTo>
                <a:lnTo>
                  <a:pt x="102107" y="34289"/>
                </a:lnTo>
                <a:lnTo>
                  <a:pt x="109092" y="27939"/>
                </a:lnTo>
                <a:lnTo>
                  <a:pt x="120776" y="40766"/>
                </a:lnTo>
                <a:lnTo>
                  <a:pt x="127635" y="34289"/>
                </a:lnTo>
                <a:lnTo>
                  <a:pt x="136906" y="27939"/>
                </a:lnTo>
                <a:lnTo>
                  <a:pt x="148589" y="23621"/>
                </a:lnTo>
                <a:lnTo>
                  <a:pt x="157860" y="19303"/>
                </a:lnTo>
                <a:lnTo>
                  <a:pt x="176403" y="12827"/>
                </a:lnTo>
                <a:lnTo>
                  <a:pt x="188087" y="8635"/>
                </a:lnTo>
                <a:lnTo>
                  <a:pt x="197357" y="2158"/>
                </a:lnTo>
                <a:lnTo>
                  <a:pt x="194944" y="0"/>
                </a:lnTo>
                <a:lnTo>
                  <a:pt x="192659" y="0"/>
                </a:lnTo>
                <a:lnTo>
                  <a:pt x="185673" y="0"/>
                </a:lnTo>
                <a:lnTo>
                  <a:pt x="164845" y="0"/>
                </a:lnTo>
                <a:lnTo>
                  <a:pt x="141604" y="4318"/>
                </a:lnTo>
                <a:lnTo>
                  <a:pt x="118363" y="10668"/>
                </a:lnTo>
                <a:lnTo>
                  <a:pt x="95122" y="17145"/>
                </a:lnTo>
                <a:lnTo>
                  <a:pt x="72009" y="23621"/>
                </a:lnTo>
                <a:lnTo>
                  <a:pt x="51054" y="29971"/>
                </a:lnTo>
                <a:lnTo>
                  <a:pt x="27813" y="34289"/>
                </a:lnTo>
                <a:lnTo>
                  <a:pt x="6985" y="36448"/>
                </a:lnTo>
                <a:lnTo>
                  <a:pt x="6985" y="47244"/>
                </a:lnTo>
                <a:lnTo>
                  <a:pt x="0" y="45084"/>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6" name="Freeform 796"/>
          <p:cNvSpPr/>
          <p:nvPr/>
        </p:nvSpPr>
        <p:spPr>
          <a:xfrm>
            <a:off x="2951988" y="1293877"/>
            <a:ext cx="197357" cy="55752"/>
          </a:xfrm>
          <a:custGeom>
            <a:avLst/>
            <a:gdLst/>
            <a:ahLst/>
            <a:cxnLst/>
            <a:rect l="0" t="0" r="0" b="0"/>
            <a:pathLst>
              <a:path w="197357" h="55752">
                <a:moveTo>
                  <a:pt x="0" y="45084"/>
                </a:moveTo>
                <a:lnTo>
                  <a:pt x="2285" y="47244"/>
                </a:lnTo>
                <a:lnTo>
                  <a:pt x="9270" y="47244"/>
                </a:lnTo>
                <a:lnTo>
                  <a:pt x="20954" y="47244"/>
                </a:lnTo>
                <a:lnTo>
                  <a:pt x="25526" y="47244"/>
                </a:lnTo>
                <a:lnTo>
                  <a:pt x="30226" y="47244"/>
                </a:lnTo>
                <a:lnTo>
                  <a:pt x="37084" y="49276"/>
                </a:lnTo>
                <a:lnTo>
                  <a:pt x="39497" y="55752"/>
                </a:lnTo>
                <a:lnTo>
                  <a:pt x="51054" y="55752"/>
                </a:lnTo>
                <a:lnTo>
                  <a:pt x="69595" y="47244"/>
                </a:lnTo>
                <a:lnTo>
                  <a:pt x="85851" y="40766"/>
                </a:lnTo>
                <a:lnTo>
                  <a:pt x="102107" y="34289"/>
                </a:lnTo>
                <a:lnTo>
                  <a:pt x="109092" y="27939"/>
                </a:lnTo>
                <a:lnTo>
                  <a:pt x="120776" y="40766"/>
                </a:lnTo>
                <a:lnTo>
                  <a:pt x="127635" y="34289"/>
                </a:lnTo>
                <a:lnTo>
                  <a:pt x="136906" y="27939"/>
                </a:lnTo>
                <a:lnTo>
                  <a:pt x="148589" y="23621"/>
                </a:lnTo>
                <a:lnTo>
                  <a:pt x="157860" y="19303"/>
                </a:lnTo>
                <a:lnTo>
                  <a:pt x="176403" y="12827"/>
                </a:lnTo>
                <a:lnTo>
                  <a:pt x="188087" y="8635"/>
                </a:lnTo>
                <a:lnTo>
                  <a:pt x="197357" y="2158"/>
                </a:lnTo>
                <a:lnTo>
                  <a:pt x="194944" y="0"/>
                </a:lnTo>
                <a:lnTo>
                  <a:pt x="192659" y="0"/>
                </a:lnTo>
                <a:lnTo>
                  <a:pt x="185673" y="0"/>
                </a:lnTo>
                <a:lnTo>
                  <a:pt x="164845" y="0"/>
                </a:lnTo>
                <a:lnTo>
                  <a:pt x="141604" y="4318"/>
                </a:lnTo>
                <a:lnTo>
                  <a:pt x="118363" y="10668"/>
                </a:lnTo>
                <a:lnTo>
                  <a:pt x="95122" y="17145"/>
                </a:lnTo>
                <a:lnTo>
                  <a:pt x="72009" y="23621"/>
                </a:lnTo>
                <a:lnTo>
                  <a:pt x="51054" y="29971"/>
                </a:lnTo>
                <a:lnTo>
                  <a:pt x="27813" y="34289"/>
                </a:lnTo>
                <a:lnTo>
                  <a:pt x="6985" y="36448"/>
                </a:lnTo>
                <a:lnTo>
                  <a:pt x="6985" y="47244"/>
                </a:lnTo>
                <a:lnTo>
                  <a:pt x="0" y="4508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7" name="Freeform 797"/>
          <p:cNvSpPr/>
          <p:nvPr/>
        </p:nvSpPr>
        <p:spPr>
          <a:xfrm>
            <a:off x="3043427" y="1316736"/>
            <a:ext cx="278131" cy="69469"/>
          </a:xfrm>
          <a:custGeom>
            <a:avLst/>
            <a:gdLst/>
            <a:ahLst/>
            <a:cxnLst/>
            <a:rect l="0" t="0" r="0" b="0"/>
            <a:pathLst>
              <a:path w="278131" h="69469">
                <a:moveTo>
                  <a:pt x="72390" y="69469"/>
                </a:moveTo>
                <a:lnTo>
                  <a:pt x="67818" y="69469"/>
                </a:lnTo>
                <a:lnTo>
                  <a:pt x="63120" y="67311"/>
                </a:lnTo>
                <a:lnTo>
                  <a:pt x="60706" y="65151"/>
                </a:lnTo>
                <a:lnTo>
                  <a:pt x="56134" y="62993"/>
                </a:lnTo>
                <a:lnTo>
                  <a:pt x="60706" y="58548"/>
                </a:lnTo>
                <a:lnTo>
                  <a:pt x="65405" y="56388"/>
                </a:lnTo>
                <a:lnTo>
                  <a:pt x="77090" y="54230"/>
                </a:lnTo>
                <a:lnTo>
                  <a:pt x="67818" y="52070"/>
                </a:lnTo>
                <a:lnTo>
                  <a:pt x="60706" y="47753"/>
                </a:lnTo>
                <a:lnTo>
                  <a:pt x="37339" y="47753"/>
                </a:lnTo>
                <a:lnTo>
                  <a:pt x="0" y="47753"/>
                </a:lnTo>
                <a:lnTo>
                  <a:pt x="0" y="43435"/>
                </a:lnTo>
                <a:lnTo>
                  <a:pt x="2287" y="41275"/>
                </a:lnTo>
                <a:lnTo>
                  <a:pt x="13971" y="34672"/>
                </a:lnTo>
                <a:lnTo>
                  <a:pt x="28068" y="26036"/>
                </a:lnTo>
                <a:lnTo>
                  <a:pt x="46737" y="19559"/>
                </a:lnTo>
                <a:lnTo>
                  <a:pt x="67818" y="10795"/>
                </a:lnTo>
                <a:lnTo>
                  <a:pt x="86487" y="6478"/>
                </a:lnTo>
                <a:lnTo>
                  <a:pt x="102871" y="0"/>
                </a:lnTo>
                <a:lnTo>
                  <a:pt x="114555" y="0"/>
                </a:lnTo>
                <a:lnTo>
                  <a:pt x="114555" y="6478"/>
                </a:lnTo>
                <a:lnTo>
                  <a:pt x="114555" y="8636"/>
                </a:lnTo>
                <a:lnTo>
                  <a:pt x="116840" y="10795"/>
                </a:lnTo>
                <a:lnTo>
                  <a:pt x="121540" y="13081"/>
                </a:lnTo>
                <a:lnTo>
                  <a:pt x="128524" y="13081"/>
                </a:lnTo>
                <a:lnTo>
                  <a:pt x="137923" y="13081"/>
                </a:lnTo>
                <a:lnTo>
                  <a:pt x="137923" y="26036"/>
                </a:lnTo>
                <a:lnTo>
                  <a:pt x="140208" y="34672"/>
                </a:lnTo>
                <a:lnTo>
                  <a:pt x="142495" y="36957"/>
                </a:lnTo>
                <a:lnTo>
                  <a:pt x="144908" y="39117"/>
                </a:lnTo>
                <a:lnTo>
                  <a:pt x="149606" y="39117"/>
                </a:lnTo>
                <a:lnTo>
                  <a:pt x="156592" y="39117"/>
                </a:lnTo>
                <a:lnTo>
                  <a:pt x="168275" y="39117"/>
                </a:lnTo>
                <a:lnTo>
                  <a:pt x="177546" y="36957"/>
                </a:lnTo>
                <a:lnTo>
                  <a:pt x="179959" y="34672"/>
                </a:lnTo>
                <a:lnTo>
                  <a:pt x="189230" y="32512"/>
                </a:lnTo>
                <a:lnTo>
                  <a:pt x="198628" y="26036"/>
                </a:lnTo>
                <a:lnTo>
                  <a:pt x="210313" y="13081"/>
                </a:lnTo>
                <a:lnTo>
                  <a:pt x="219711" y="6478"/>
                </a:lnTo>
                <a:lnTo>
                  <a:pt x="228982" y="0"/>
                </a:lnTo>
                <a:lnTo>
                  <a:pt x="243078" y="0"/>
                </a:lnTo>
                <a:lnTo>
                  <a:pt x="243078" y="15241"/>
                </a:lnTo>
                <a:lnTo>
                  <a:pt x="233681" y="26036"/>
                </a:lnTo>
                <a:lnTo>
                  <a:pt x="245364" y="26036"/>
                </a:lnTo>
                <a:lnTo>
                  <a:pt x="254763" y="26036"/>
                </a:lnTo>
                <a:lnTo>
                  <a:pt x="266446" y="26036"/>
                </a:lnTo>
                <a:lnTo>
                  <a:pt x="271019" y="26036"/>
                </a:lnTo>
                <a:lnTo>
                  <a:pt x="278131" y="28194"/>
                </a:lnTo>
                <a:lnTo>
                  <a:pt x="273432" y="34672"/>
                </a:lnTo>
                <a:lnTo>
                  <a:pt x="266446" y="39117"/>
                </a:lnTo>
                <a:lnTo>
                  <a:pt x="250063" y="52070"/>
                </a:lnTo>
                <a:lnTo>
                  <a:pt x="243078" y="54230"/>
                </a:lnTo>
                <a:lnTo>
                  <a:pt x="233681" y="58548"/>
                </a:lnTo>
                <a:lnTo>
                  <a:pt x="224282" y="60834"/>
                </a:lnTo>
                <a:lnTo>
                  <a:pt x="219711" y="62993"/>
                </a:lnTo>
                <a:lnTo>
                  <a:pt x="212599" y="62993"/>
                </a:lnTo>
                <a:lnTo>
                  <a:pt x="208026" y="60834"/>
                </a:lnTo>
                <a:lnTo>
                  <a:pt x="200915" y="58548"/>
                </a:lnTo>
                <a:lnTo>
                  <a:pt x="198628" y="56388"/>
                </a:lnTo>
                <a:lnTo>
                  <a:pt x="191643" y="54230"/>
                </a:lnTo>
                <a:lnTo>
                  <a:pt x="184658" y="52070"/>
                </a:lnTo>
                <a:lnTo>
                  <a:pt x="179959" y="52070"/>
                </a:lnTo>
                <a:lnTo>
                  <a:pt x="168275" y="52070"/>
                </a:lnTo>
                <a:lnTo>
                  <a:pt x="151893" y="54230"/>
                </a:lnTo>
                <a:lnTo>
                  <a:pt x="126239" y="58548"/>
                </a:lnTo>
                <a:lnTo>
                  <a:pt x="98171" y="65151"/>
                </a:lnTo>
                <a:lnTo>
                  <a:pt x="86487" y="69469"/>
                </a:lnTo>
                <a:lnTo>
                  <a:pt x="72390" y="69469"/>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8" name="Freeform 798"/>
          <p:cNvSpPr/>
          <p:nvPr/>
        </p:nvSpPr>
        <p:spPr>
          <a:xfrm>
            <a:off x="3043427" y="1316736"/>
            <a:ext cx="278131" cy="69469"/>
          </a:xfrm>
          <a:custGeom>
            <a:avLst/>
            <a:gdLst/>
            <a:ahLst/>
            <a:cxnLst/>
            <a:rect l="0" t="0" r="0" b="0"/>
            <a:pathLst>
              <a:path w="278131" h="69469">
                <a:moveTo>
                  <a:pt x="72390" y="69469"/>
                </a:moveTo>
                <a:lnTo>
                  <a:pt x="67818" y="69469"/>
                </a:lnTo>
                <a:lnTo>
                  <a:pt x="63120" y="67311"/>
                </a:lnTo>
                <a:lnTo>
                  <a:pt x="60706" y="65151"/>
                </a:lnTo>
                <a:lnTo>
                  <a:pt x="56134" y="62993"/>
                </a:lnTo>
                <a:lnTo>
                  <a:pt x="60706" y="58548"/>
                </a:lnTo>
                <a:lnTo>
                  <a:pt x="65405" y="56388"/>
                </a:lnTo>
                <a:lnTo>
                  <a:pt x="77090" y="54230"/>
                </a:lnTo>
                <a:lnTo>
                  <a:pt x="67818" y="52070"/>
                </a:lnTo>
                <a:lnTo>
                  <a:pt x="60706" y="47753"/>
                </a:lnTo>
                <a:lnTo>
                  <a:pt x="37339" y="47753"/>
                </a:lnTo>
                <a:lnTo>
                  <a:pt x="0" y="47753"/>
                </a:lnTo>
                <a:lnTo>
                  <a:pt x="0" y="43435"/>
                </a:lnTo>
                <a:lnTo>
                  <a:pt x="2287" y="41275"/>
                </a:lnTo>
                <a:lnTo>
                  <a:pt x="13971" y="34672"/>
                </a:lnTo>
                <a:lnTo>
                  <a:pt x="28068" y="26036"/>
                </a:lnTo>
                <a:lnTo>
                  <a:pt x="46737" y="19559"/>
                </a:lnTo>
                <a:lnTo>
                  <a:pt x="67818" y="10795"/>
                </a:lnTo>
                <a:lnTo>
                  <a:pt x="86487" y="6478"/>
                </a:lnTo>
                <a:lnTo>
                  <a:pt x="102871" y="0"/>
                </a:lnTo>
                <a:lnTo>
                  <a:pt x="114555" y="0"/>
                </a:lnTo>
                <a:lnTo>
                  <a:pt x="114555" y="6478"/>
                </a:lnTo>
                <a:lnTo>
                  <a:pt x="114555" y="8636"/>
                </a:lnTo>
                <a:lnTo>
                  <a:pt x="116840" y="10795"/>
                </a:lnTo>
                <a:lnTo>
                  <a:pt x="121540" y="13081"/>
                </a:lnTo>
                <a:lnTo>
                  <a:pt x="128524" y="13081"/>
                </a:lnTo>
                <a:lnTo>
                  <a:pt x="137923" y="13081"/>
                </a:lnTo>
                <a:lnTo>
                  <a:pt x="137923" y="26036"/>
                </a:lnTo>
                <a:lnTo>
                  <a:pt x="140208" y="34672"/>
                </a:lnTo>
                <a:lnTo>
                  <a:pt x="142495" y="36957"/>
                </a:lnTo>
                <a:lnTo>
                  <a:pt x="144908" y="39117"/>
                </a:lnTo>
                <a:lnTo>
                  <a:pt x="149606" y="39117"/>
                </a:lnTo>
                <a:lnTo>
                  <a:pt x="156592" y="39117"/>
                </a:lnTo>
                <a:lnTo>
                  <a:pt x="168275" y="39117"/>
                </a:lnTo>
                <a:lnTo>
                  <a:pt x="177546" y="36957"/>
                </a:lnTo>
                <a:lnTo>
                  <a:pt x="179959" y="34672"/>
                </a:lnTo>
                <a:lnTo>
                  <a:pt x="189230" y="32512"/>
                </a:lnTo>
                <a:lnTo>
                  <a:pt x="198628" y="26036"/>
                </a:lnTo>
                <a:lnTo>
                  <a:pt x="210313" y="13081"/>
                </a:lnTo>
                <a:lnTo>
                  <a:pt x="219711" y="6478"/>
                </a:lnTo>
                <a:lnTo>
                  <a:pt x="228982" y="0"/>
                </a:lnTo>
                <a:lnTo>
                  <a:pt x="243078" y="0"/>
                </a:lnTo>
                <a:lnTo>
                  <a:pt x="243078" y="15241"/>
                </a:lnTo>
                <a:lnTo>
                  <a:pt x="233681" y="26036"/>
                </a:lnTo>
                <a:lnTo>
                  <a:pt x="245364" y="26036"/>
                </a:lnTo>
                <a:lnTo>
                  <a:pt x="254763" y="26036"/>
                </a:lnTo>
                <a:lnTo>
                  <a:pt x="266446" y="26036"/>
                </a:lnTo>
                <a:lnTo>
                  <a:pt x="271019" y="26036"/>
                </a:lnTo>
                <a:lnTo>
                  <a:pt x="278131" y="28194"/>
                </a:lnTo>
                <a:lnTo>
                  <a:pt x="273432" y="34672"/>
                </a:lnTo>
                <a:lnTo>
                  <a:pt x="266446" y="39117"/>
                </a:lnTo>
                <a:lnTo>
                  <a:pt x="250063" y="52070"/>
                </a:lnTo>
                <a:lnTo>
                  <a:pt x="243078" y="54230"/>
                </a:lnTo>
                <a:lnTo>
                  <a:pt x="233681" y="58548"/>
                </a:lnTo>
                <a:lnTo>
                  <a:pt x="224282" y="60834"/>
                </a:lnTo>
                <a:lnTo>
                  <a:pt x="219711" y="62993"/>
                </a:lnTo>
                <a:lnTo>
                  <a:pt x="212599" y="62993"/>
                </a:lnTo>
                <a:lnTo>
                  <a:pt x="208026" y="60834"/>
                </a:lnTo>
                <a:lnTo>
                  <a:pt x="200915" y="58548"/>
                </a:lnTo>
                <a:lnTo>
                  <a:pt x="198628" y="56388"/>
                </a:lnTo>
                <a:lnTo>
                  <a:pt x="191643" y="54230"/>
                </a:lnTo>
                <a:lnTo>
                  <a:pt x="184658" y="52070"/>
                </a:lnTo>
                <a:lnTo>
                  <a:pt x="179959" y="52070"/>
                </a:lnTo>
                <a:lnTo>
                  <a:pt x="168275" y="52070"/>
                </a:lnTo>
                <a:lnTo>
                  <a:pt x="151893" y="54230"/>
                </a:lnTo>
                <a:lnTo>
                  <a:pt x="126239" y="58548"/>
                </a:lnTo>
                <a:lnTo>
                  <a:pt x="98171" y="65151"/>
                </a:lnTo>
                <a:lnTo>
                  <a:pt x="86487" y="69469"/>
                </a:lnTo>
                <a:lnTo>
                  <a:pt x="72390" y="6946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799" name="Freeform 799"/>
          <p:cNvSpPr/>
          <p:nvPr/>
        </p:nvSpPr>
        <p:spPr>
          <a:xfrm>
            <a:off x="3197351" y="1254253"/>
            <a:ext cx="139320" cy="40513"/>
          </a:xfrm>
          <a:custGeom>
            <a:avLst/>
            <a:gdLst/>
            <a:ahLst/>
            <a:cxnLst/>
            <a:rect l="0" t="0" r="0" b="0"/>
            <a:pathLst>
              <a:path w="139320" h="40513">
                <a:moveTo>
                  <a:pt x="26035" y="40513"/>
                </a:moveTo>
                <a:lnTo>
                  <a:pt x="18924" y="38353"/>
                </a:lnTo>
                <a:lnTo>
                  <a:pt x="11812" y="36321"/>
                </a:lnTo>
                <a:lnTo>
                  <a:pt x="0" y="27686"/>
                </a:lnTo>
                <a:lnTo>
                  <a:pt x="7113" y="23494"/>
                </a:lnTo>
                <a:lnTo>
                  <a:pt x="14225" y="21336"/>
                </a:lnTo>
                <a:lnTo>
                  <a:pt x="35434" y="19176"/>
                </a:lnTo>
                <a:lnTo>
                  <a:pt x="51944" y="19176"/>
                </a:lnTo>
                <a:lnTo>
                  <a:pt x="61469" y="17018"/>
                </a:lnTo>
                <a:lnTo>
                  <a:pt x="61469" y="14986"/>
                </a:lnTo>
                <a:lnTo>
                  <a:pt x="73279" y="10668"/>
                </a:lnTo>
                <a:lnTo>
                  <a:pt x="82677" y="6350"/>
                </a:lnTo>
                <a:lnTo>
                  <a:pt x="99188" y="0"/>
                </a:lnTo>
                <a:lnTo>
                  <a:pt x="113412" y="0"/>
                </a:lnTo>
                <a:lnTo>
                  <a:pt x="122809" y="0"/>
                </a:lnTo>
                <a:lnTo>
                  <a:pt x="139320" y="2158"/>
                </a:lnTo>
                <a:lnTo>
                  <a:pt x="129921" y="10668"/>
                </a:lnTo>
                <a:lnTo>
                  <a:pt x="122809" y="19176"/>
                </a:lnTo>
                <a:lnTo>
                  <a:pt x="113412" y="25653"/>
                </a:lnTo>
                <a:lnTo>
                  <a:pt x="106300" y="27686"/>
                </a:lnTo>
                <a:lnTo>
                  <a:pt x="99188" y="32003"/>
                </a:lnTo>
                <a:lnTo>
                  <a:pt x="77978" y="36321"/>
                </a:lnTo>
                <a:lnTo>
                  <a:pt x="61469" y="40513"/>
                </a:lnTo>
                <a:lnTo>
                  <a:pt x="61469" y="36321"/>
                </a:lnTo>
                <a:lnTo>
                  <a:pt x="56643" y="36321"/>
                </a:lnTo>
                <a:lnTo>
                  <a:pt x="51944" y="32003"/>
                </a:lnTo>
                <a:lnTo>
                  <a:pt x="44831" y="36321"/>
                </a:lnTo>
                <a:lnTo>
                  <a:pt x="33021" y="38353"/>
                </a:lnTo>
                <a:lnTo>
                  <a:pt x="26035" y="4051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0" name="Freeform 800"/>
          <p:cNvSpPr/>
          <p:nvPr/>
        </p:nvSpPr>
        <p:spPr>
          <a:xfrm>
            <a:off x="3197351" y="1254253"/>
            <a:ext cx="139320" cy="40513"/>
          </a:xfrm>
          <a:custGeom>
            <a:avLst/>
            <a:gdLst/>
            <a:ahLst/>
            <a:cxnLst/>
            <a:rect l="0" t="0" r="0" b="0"/>
            <a:pathLst>
              <a:path w="139320" h="40513">
                <a:moveTo>
                  <a:pt x="26035" y="40513"/>
                </a:moveTo>
                <a:lnTo>
                  <a:pt x="18924" y="38353"/>
                </a:lnTo>
                <a:lnTo>
                  <a:pt x="11812" y="36321"/>
                </a:lnTo>
                <a:lnTo>
                  <a:pt x="0" y="27686"/>
                </a:lnTo>
                <a:lnTo>
                  <a:pt x="7113" y="23494"/>
                </a:lnTo>
                <a:lnTo>
                  <a:pt x="14225" y="21336"/>
                </a:lnTo>
                <a:lnTo>
                  <a:pt x="35434" y="19176"/>
                </a:lnTo>
                <a:lnTo>
                  <a:pt x="51944" y="19176"/>
                </a:lnTo>
                <a:lnTo>
                  <a:pt x="61469" y="17018"/>
                </a:lnTo>
                <a:lnTo>
                  <a:pt x="61469" y="14986"/>
                </a:lnTo>
                <a:lnTo>
                  <a:pt x="73279" y="10668"/>
                </a:lnTo>
                <a:lnTo>
                  <a:pt x="82677" y="6350"/>
                </a:lnTo>
                <a:lnTo>
                  <a:pt x="99188" y="0"/>
                </a:lnTo>
                <a:lnTo>
                  <a:pt x="113412" y="0"/>
                </a:lnTo>
                <a:lnTo>
                  <a:pt x="122809" y="0"/>
                </a:lnTo>
                <a:lnTo>
                  <a:pt x="139320" y="2158"/>
                </a:lnTo>
                <a:lnTo>
                  <a:pt x="129921" y="10668"/>
                </a:lnTo>
                <a:lnTo>
                  <a:pt x="122809" y="19176"/>
                </a:lnTo>
                <a:lnTo>
                  <a:pt x="113412" y="25653"/>
                </a:lnTo>
                <a:lnTo>
                  <a:pt x="106300" y="27686"/>
                </a:lnTo>
                <a:lnTo>
                  <a:pt x="99188" y="32003"/>
                </a:lnTo>
                <a:lnTo>
                  <a:pt x="77978" y="36321"/>
                </a:lnTo>
                <a:lnTo>
                  <a:pt x="61469" y="40513"/>
                </a:lnTo>
                <a:lnTo>
                  <a:pt x="61469" y="36321"/>
                </a:lnTo>
                <a:lnTo>
                  <a:pt x="56643" y="36321"/>
                </a:lnTo>
                <a:lnTo>
                  <a:pt x="51944" y="32003"/>
                </a:lnTo>
                <a:lnTo>
                  <a:pt x="44831" y="36321"/>
                </a:lnTo>
                <a:lnTo>
                  <a:pt x="33021" y="38353"/>
                </a:lnTo>
                <a:lnTo>
                  <a:pt x="26035" y="4051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1" name="Freeform 801"/>
          <p:cNvSpPr/>
          <p:nvPr/>
        </p:nvSpPr>
        <p:spPr>
          <a:xfrm>
            <a:off x="3294888" y="1402080"/>
            <a:ext cx="150114" cy="96901"/>
          </a:xfrm>
          <a:custGeom>
            <a:avLst/>
            <a:gdLst/>
            <a:ahLst/>
            <a:cxnLst/>
            <a:rect l="0" t="0" r="0" b="0"/>
            <a:pathLst>
              <a:path w="150114" h="96901">
                <a:moveTo>
                  <a:pt x="150114" y="12955"/>
                </a:moveTo>
                <a:lnTo>
                  <a:pt x="145415" y="12955"/>
                </a:lnTo>
                <a:lnTo>
                  <a:pt x="140715" y="17273"/>
                </a:lnTo>
                <a:lnTo>
                  <a:pt x="128904" y="21591"/>
                </a:lnTo>
                <a:lnTo>
                  <a:pt x="117221" y="32259"/>
                </a:lnTo>
                <a:lnTo>
                  <a:pt x="126619" y="40894"/>
                </a:lnTo>
                <a:lnTo>
                  <a:pt x="133603" y="49530"/>
                </a:lnTo>
                <a:lnTo>
                  <a:pt x="124206" y="58167"/>
                </a:lnTo>
                <a:lnTo>
                  <a:pt x="114934" y="64643"/>
                </a:lnTo>
                <a:lnTo>
                  <a:pt x="110235" y="66803"/>
                </a:lnTo>
                <a:lnTo>
                  <a:pt x="103123" y="66803"/>
                </a:lnTo>
                <a:lnTo>
                  <a:pt x="98425" y="66803"/>
                </a:lnTo>
                <a:lnTo>
                  <a:pt x="96139" y="64643"/>
                </a:lnTo>
                <a:lnTo>
                  <a:pt x="93726" y="68961"/>
                </a:lnTo>
                <a:lnTo>
                  <a:pt x="91440" y="71120"/>
                </a:lnTo>
                <a:lnTo>
                  <a:pt x="89153" y="75311"/>
                </a:lnTo>
                <a:lnTo>
                  <a:pt x="86740" y="77470"/>
                </a:lnTo>
                <a:lnTo>
                  <a:pt x="82041" y="81788"/>
                </a:lnTo>
                <a:lnTo>
                  <a:pt x="75057" y="83948"/>
                </a:lnTo>
                <a:lnTo>
                  <a:pt x="63246" y="88266"/>
                </a:lnTo>
                <a:lnTo>
                  <a:pt x="56260" y="88266"/>
                </a:lnTo>
                <a:lnTo>
                  <a:pt x="51562" y="96901"/>
                </a:lnTo>
                <a:lnTo>
                  <a:pt x="32765" y="96901"/>
                </a:lnTo>
                <a:lnTo>
                  <a:pt x="32765" y="88266"/>
                </a:lnTo>
                <a:lnTo>
                  <a:pt x="30479" y="83948"/>
                </a:lnTo>
                <a:lnTo>
                  <a:pt x="25781" y="77470"/>
                </a:lnTo>
                <a:lnTo>
                  <a:pt x="21082" y="71120"/>
                </a:lnTo>
                <a:lnTo>
                  <a:pt x="14096" y="68961"/>
                </a:lnTo>
                <a:lnTo>
                  <a:pt x="9397" y="66803"/>
                </a:lnTo>
                <a:lnTo>
                  <a:pt x="2285" y="64643"/>
                </a:lnTo>
                <a:lnTo>
                  <a:pt x="0" y="58167"/>
                </a:lnTo>
                <a:lnTo>
                  <a:pt x="0" y="56007"/>
                </a:lnTo>
                <a:lnTo>
                  <a:pt x="0" y="51690"/>
                </a:lnTo>
                <a:lnTo>
                  <a:pt x="0" y="47372"/>
                </a:lnTo>
                <a:lnTo>
                  <a:pt x="0" y="40894"/>
                </a:lnTo>
                <a:lnTo>
                  <a:pt x="2285" y="40894"/>
                </a:lnTo>
                <a:lnTo>
                  <a:pt x="4698" y="38736"/>
                </a:lnTo>
                <a:lnTo>
                  <a:pt x="6984" y="38736"/>
                </a:lnTo>
                <a:lnTo>
                  <a:pt x="11683" y="36576"/>
                </a:lnTo>
                <a:lnTo>
                  <a:pt x="18796" y="36576"/>
                </a:lnTo>
                <a:lnTo>
                  <a:pt x="21082" y="38736"/>
                </a:lnTo>
                <a:lnTo>
                  <a:pt x="28194" y="40894"/>
                </a:lnTo>
                <a:lnTo>
                  <a:pt x="35178" y="43054"/>
                </a:lnTo>
                <a:lnTo>
                  <a:pt x="44577" y="47372"/>
                </a:lnTo>
                <a:lnTo>
                  <a:pt x="51562" y="43054"/>
                </a:lnTo>
                <a:lnTo>
                  <a:pt x="56260" y="40894"/>
                </a:lnTo>
                <a:lnTo>
                  <a:pt x="58673" y="40894"/>
                </a:lnTo>
                <a:lnTo>
                  <a:pt x="60959" y="38736"/>
                </a:lnTo>
                <a:lnTo>
                  <a:pt x="60959" y="36576"/>
                </a:lnTo>
                <a:lnTo>
                  <a:pt x="63246" y="32259"/>
                </a:lnTo>
                <a:lnTo>
                  <a:pt x="60959" y="25781"/>
                </a:lnTo>
                <a:lnTo>
                  <a:pt x="63246" y="19431"/>
                </a:lnTo>
                <a:lnTo>
                  <a:pt x="65658" y="17273"/>
                </a:lnTo>
                <a:lnTo>
                  <a:pt x="75057" y="12955"/>
                </a:lnTo>
                <a:lnTo>
                  <a:pt x="84454" y="10795"/>
                </a:lnTo>
                <a:lnTo>
                  <a:pt x="98425" y="6478"/>
                </a:lnTo>
                <a:lnTo>
                  <a:pt x="128904" y="2160"/>
                </a:lnTo>
                <a:lnTo>
                  <a:pt x="150114" y="0"/>
                </a:lnTo>
                <a:lnTo>
                  <a:pt x="150114" y="1295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2" name="Freeform 802"/>
          <p:cNvSpPr/>
          <p:nvPr/>
        </p:nvSpPr>
        <p:spPr>
          <a:xfrm>
            <a:off x="3294888" y="1402080"/>
            <a:ext cx="150114" cy="96901"/>
          </a:xfrm>
          <a:custGeom>
            <a:avLst/>
            <a:gdLst/>
            <a:ahLst/>
            <a:cxnLst/>
            <a:rect l="0" t="0" r="0" b="0"/>
            <a:pathLst>
              <a:path w="150114" h="96901">
                <a:moveTo>
                  <a:pt x="150114" y="12955"/>
                </a:moveTo>
                <a:lnTo>
                  <a:pt x="145415" y="12955"/>
                </a:lnTo>
                <a:lnTo>
                  <a:pt x="140715" y="17273"/>
                </a:lnTo>
                <a:lnTo>
                  <a:pt x="128904" y="21591"/>
                </a:lnTo>
                <a:lnTo>
                  <a:pt x="117221" y="32259"/>
                </a:lnTo>
                <a:lnTo>
                  <a:pt x="126619" y="40894"/>
                </a:lnTo>
                <a:lnTo>
                  <a:pt x="133603" y="49530"/>
                </a:lnTo>
                <a:lnTo>
                  <a:pt x="124206" y="58167"/>
                </a:lnTo>
                <a:lnTo>
                  <a:pt x="114934" y="64643"/>
                </a:lnTo>
                <a:lnTo>
                  <a:pt x="110235" y="66803"/>
                </a:lnTo>
                <a:lnTo>
                  <a:pt x="103123" y="66803"/>
                </a:lnTo>
                <a:lnTo>
                  <a:pt x="98425" y="66803"/>
                </a:lnTo>
                <a:lnTo>
                  <a:pt x="96139" y="64643"/>
                </a:lnTo>
                <a:lnTo>
                  <a:pt x="93726" y="68961"/>
                </a:lnTo>
                <a:lnTo>
                  <a:pt x="91440" y="71120"/>
                </a:lnTo>
                <a:lnTo>
                  <a:pt x="89153" y="75311"/>
                </a:lnTo>
                <a:lnTo>
                  <a:pt x="86740" y="77470"/>
                </a:lnTo>
                <a:lnTo>
                  <a:pt x="82041" y="81788"/>
                </a:lnTo>
                <a:lnTo>
                  <a:pt x="75057" y="83948"/>
                </a:lnTo>
                <a:lnTo>
                  <a:pt x="63246" y="88266"/>
                </a:lnTo>
                <a:lnTo>
                  <a:pt x="56260" y="88266"/>
                </a:lnTo>
                <a:lnTo>
                  <a:pt x="51562" y="96901"/>
                </a:lnTo>
                <a:lnTo>
                  <a:pt x="32765" y="96901"/>
                </a:lnTo>
                <a:lnTo>
                  <a:pt x="32765" y="88266"/>
                </a:lnTo>
                <a:lnTo>
                  <a:pt x="30479" y="83948"/>
                </a:lnTo>
                <a:lnTo>
                  <a:pt x="25781" y="77470"/>
                </a:lnTo>
                <a:lnTo>
                  <a:pt x="21082" y="71120"/>
                </a:lnTo>
                <a:lnTo>
                  <a:pt x="14096" y="68961"/>
                </a:lnTo>
                <a:lnTo>
                  <a:pt x="9397" y="66803"/>
                </a:lnTo>
                <a:lnTo>
                  <a:pt x="2285" y="64643"/>
                </a:lnTo>
                <a:lnTo>
                  <a:pt x="0" y="58167"/>
                </a:lnTo>
                <a:lnTo>
                  <a:pt x="0" y="56007"/>
                </a:lnTo>
                <a:lnTo>
                  <a:pt x="0" y="51690"/>
                </a:lnTo>
                <a:lnTo>
                  <a:pt x="0" y="47372"/>
                </a:lnTo>
                <a:lnTo>
                  <a:pt x="0" y="40894"/>
                </a:lnTo>
                <a:lnTo>
                  <a:pt x="2285" y="40894"/>
                </a:lnTo>
                <a:lnTo>
                  <a:pt x="4698" y="38736"/>
                </a:lnTo>
                <a:lnTo>
                  <a:pt x="6984" y="38736"/>
                </a:lnTo>
                <a:lnTo>
                  <a:pt x="11683" y="36576"/>
                </a:lnTo>
                <a:lnTo>
                  <a:pt x="18796" y="36576"/>
                </a:lnTo>
                <a:lnTo>
                  <a:pt x="21082" y="38736"/>
                </a:lnTo>
                <a:lnTo>
                  <a:pt x="28194" y="40894"/>
                </a:lnTo>
                <a:lnTo>
                  <a:pt x="35178" y="43054"/>
                </a:lnTo>
                <a:lnTo>
                  <a:pt x="44577" y="47372"/>
                </a:lnTo>
                <a:lnTo>
                  <a:pt x="51562" y="43054"/>
                </a:lnTo>
                <a:lnTo>
                  <a:pt x="56260" y="40894"/>
                </a:lnTo>
                <a:lnTo>
                  <a:pt x="58673" y="40894"/>
                </a:lnTo>
                <a:lnTo>
                  <a:pt x="60959" y="38736"/>
                </a:lnTo>
                <a:lnTo>
                  <a:pt x="60959" y="36576"/>
                </a:lnTo>
                <a:lnTo>
                  <a:pt x="63246" y="32259"/>
                </a:lnTo>
                <a:lnTo>
                  <a:pt x="60959" y="25781"/>
                </a:lnTo>
                <a:lnTo>
                  <a:pt x="63246" y="19431"/>
                </a:lnTo>
                <a:lnTo>
                  <a:pt x="65658" y="17273"/>
                </a:lnTo>
                <a:lnTo>
                  <a:pt x="75057" y="12955"/>
                </a:lnTo>
                <a:lnTo>
                  <a:pt x="84454" y="10795"/>
                </a:lnTo>
                <a:lnTo>
                  <a:pt x="98425" y="6478"/>
                </a:lnTo>
                <a:lnTo>
                  <a:pt x="128904" y="2160"/>
                </a:lnTo>
                <a:lnTo>
                  <a:pt x="150114" y="0"/>
                </a:lnTo>
                <a:lnTo>
                  <a:pt x="150114" y="1295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3" name="Freeform 803"/>
          <p:cNvSpPr/>
          <p:nvPr/>
        </p:nvSpPr>
        <p:spPr>
          <a:xfrm>
            <a:off x="3256788" y="1548385"/>
            <a:ext cx="89153" cy="43561"/>
          </a:xfrm>
          <a:custGeom>
            <a:avLst/>
            <a:gdLst/>
            <a:ahLst/>
            <a:cxnLst/>
            <a:rect l="0" t="0" r="0" b="0"/>
            <a:pathLst>
              <a:path w="89153" h="43561">
                <a:moveTo>
                  <a:pt x="48006" y="43561"/>
                </a:moveTo>
                <a:lnTo>
                  <a:pt x="41147" y="43561"/>
                </a:lnTo>
                <a:lnTo>
                  <a:pt x="36576" y="39243"/>
                </a:lnTo>
                <a:lnTo>
                  <a:pt x="20573" y="36956"/>
                </a:lnTo>
                <a:lnTo>
                  <a:pt x="6858" y="30480"/>
                </a:lnTo>
                <a:lnTo>
                  <a:pt x="0" y="26162"/>
                </a:lnTo>
                <a:lnTo>
                  <a:pt x="16002" y="15239"/>
                </a:lnTo>
                <a:lnTo>
                  <a:pt x="29717" y="10921"/>
                </a:lnTo>
                <a:lnTo>
                  <a:pt x="48006" y="2158"/>
                </a:lnTo>
                <a:lnTo>
                  <a:pt x="64008" y="0"/>
                </a:lnTo>
                <a:lnTo>
                  <a:pt x="68579" y="4318"/>
                </a:lnTo>
                <a:lnTo>
                  <a:pt x="70865" y="6476"/>
                </a:lnTo>
                <a:lnTo>
                  <a:pt x="73152" y="8762"/>
                </a:lnTo>
                <a:lnTo>
                  <a:pt x="80009" y="10921"/>
                </a:lnTo>
                <a:lnTo>
                  <a:pt x="89153" y="10921"/>
                </a:lnTo>
                <a:lnTo>
                  <a:pt x="89153" y="21717"/>
                </a:lnTo>
                <a:lnTo>
                  <a:pt x="89153" y="34798"/>
                </a:lnTo>
                <a:lnTo>
                  <a:pt x="68579" y="39243"/>
                </a:lnTo>
                <a:lnTo>
                  <a:pt x="59435" y="43561"/>
                </a:lnTo>
                <a:lnTo>
                  <a:pt x="48006" y="4356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4" name="Freeform 804"/>
          <p:cNvSpPr/>
          <p:nvPr/>
        </p:nvSpPr>
        <p:spPr>
          <a:xfrm>
            <a:off x="3256788" y="1548385"/>
            <a:ext cx="89153" cy="43561"/>
          </a:xfrm>
          <a:custGeom>
            <a:avLst/>
            <a:gdLst/>
            <a:ahLst/>
            <a:cxnLst/>
            <a:rect l="0" t="0" r="0" b="0"/>
            <a:pathLst>
              <a:path w="89153" h="43561">
                <a:moveTo>
                  <a:pt x="48006" y="43561"/>
                </a:moveTo>
                <a:lnTo>
                  <a:pt x="41147" y="43561"/>
                </a:lnTo>
                <a:lnTo>
                  <a:pt x="36576" y="39243"/>
                </a:lnTo>
                <a:lnTo>
                  <a:pt x="20573" y="36956"/>
                </a:lnTo>
                <a:lnTo>
                  <a:pt x="6858" y="30480"/>
                </a:lnTo>
                <a:lnTo>
                  <a:pt x="0" y="26162"/>
                </a:lnTo>
                <a:lnTo>
                  <a:pt x="16002" y="15239"/>
                </a:lnTo>
                <a:lnTo>
                  <a:pt x="29717" y="10921"/>
                </a:lnTo>
                <a:lnTo>
                  <a:pt x="48006" y="2158"/>
                </a:lnTo>
                <a:lnTo>
                  <a:pt x="64008" y="0"/>
                </a:lnTo>
                <a:lnTo>
                  <a:pt x="68579" y="4318"/>
                </a:lnTo>
                <a:lnTo>
                  <a:pt x="70865" y="6476"/>
                </a:lnTo>
                <a:lnTo>
                  <a:pt x="73152" y="8762"/>
                </a:lnTo>
                <a:lnTo>
                  <a:pt x="80009" y="10921"/>
                </a:lnTo>
                <a:lnTo>
                  <a:pt x="89153" y="10921"/>
                </a:lnTo>
                <a:lnTo>
                  <a:pt x="89153" y="21717"/>
                </a:lnTo>
                <a:lnTo>
                  <a:pt x="89153" y="34798"/>
                </a:lnTo>
                <a:lnTo>
                  <a:pt x="68579" y="39243"/>
                </a:lnTo>
                <a:lnTo>
                  <a:pt x="59435" y="43561"/>
                </a:lnTo>
                <a:lnTo>
                  <a:pt x="48006" y="4356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5" name="Freeform 805"/>
          <p:cNvSpPr/>
          <p:nvPr/>
        </p:nvSpPr>
        <p:spPr>
          <a:xfrm>
            <a:off x="3433571" y="1691641"/>
            <a:ext cx="172975" cy="98425"/>
          </a:xfrm>
          <a:custGeom>
            <a:avLst/>
            <a:gdLst/>
            <a:ahLst/>
            <a:cxnLst/>
            <a:rect l="0" t="0" r="0" b="0"/>
            <a:pathLst>
              <a:path w="172975" h="98425">
                <a:moveTo>
                  <a:pt x="123825" y="87756"/>
                </a:moveTo>
                <a:lnTo>
                  <a:pt x="121539" y="79120"/>
                </a:lnTo>
                <a:lnTo>
                  <a:pt x="119126" y="68452"/>
                </a:lnTo>
                <a:lnTo>
                  <a:pt x="112142" y="59944"/>
                </a:lnTo>
                <a:lnTo>
                  <a:pt x="109856" y="59944"/>
                </a:lnTo>
                <a:lnTo>
                  <a:pt x="105157" y="59944"/>
                </a:lnTo>
                <a:lnTo>
                  <a:pt x="98171" y="59944"/>
                </a:lnTo>
                <a:lnTo>
                  <a:pt x="91187" y="59944"/>
                </a:lnTo>
                <a:lnTo>
                  <a:pt x="88774" y="62102"/>
                </a:lnTo>
                <a:lnTo>
                  <a:pt x="81788" y="66294"/>
                </a:lnTo>
                <a:lnTo>
                  <a:pt x="79502" y="68452"/>
                </a:lnTo>
                <a:lnTo>
                  <a:pt x="72390" y="72770"/>
                </a:lnTo>
                <a:lnTo>
                  <a:pt x="63119" y="81280"/>
                </a:lnTo>
                <a:lnTo>
                  <a:pt x="56134" y="89915"/>
                </a:lnTo>
                <a:lnTo>
                  <a:pt x="46737" y="96265"/>
                </a:lnTo>
                <a:lnTo>
                  <a:pt x="39751" y="98425"/>
                </a:lnTo>
                <a:lnTo>
                  <a:pt x="35052" y="98425"/>
                </a:lnTo>
                <a:lnTo>
                  <a:pt x="30354" y="98425"/>
                </a:lnTo>
                <a:lnTo>
                  <a:pt x="23369" y="96265"/>
                </a:lnTo>
                <a:lnTo>
                  <a:pt x="28068" y="89915"/>
                </a:lnTo>
                <a:lnTo>
                  <a:pt x="32767" y="87756"/>
                </a:lnTo>
                <a:lnTo>
                  <a:pt x="23369" y="81280"/>
                </a:lnTo>
                <a:lnTo>
                  <a:pt x="16383" y="81280"/>
                </a:lnTo>
                <a:lnTo>
                  <a:pt x="6986" y="79120"/>
                </a:lnTo>
                <a:lnTo>
                  <a:pt x="4700" y="77088"/>
                </a:lnTo>
                <a:lnTo>
                  <a:pt x="0" y="74930"/>
                </a:lnTo>
                <a:lnTo>
                  <a:pt x="4700" y="68452"/>
                </a:lnTo>
                <a:lnTo>
                  <a:pt x="6986" y="64262"/>
                </a:lnTo>
                <a:lnTo>
                  <a:pt x="18669" y="53467"/>
                </a:lnTo>
                <a:lnTo>
                  <a:pt x="32767" y="42799"/>
                </a:lnTo>
                <a:lnTo>
                  <a:pt x="49023" y="32131"/>
                </a:lnTo>
                <a:lnTo>
                  <a:pt x="98171" y="0"/>
                </a:lnTo>
                <a:lnTo>
                  <a:pt x="109856" y="14986"/>
                </a:lnTo>
                <a:lnTo>
                  <a:pt x="123825" y="29971"/>
                </a:lnTo>
                <a:lnTo>
                  <a:pt x="137923" y="38481"/>
                </a:lnTo>
                <a:lnTo>
                  <a:pt x="154179" y="49275"/>
                </a:lnTo>
                <a:lnTo>
                  <a:pt x="151893" y="57784"/>
                </a:lnTo>
                <a:lnTo>
                  <a:pt x="149607" y="62102"/>
                </a:lnTo>
                <a:lnTo>
                  <a:pt x="161290" y="62102"/>
                </a:lnTo>
                <a:lnTo>
                  <a:pt x="165863" y="64262"/>
                </a:lnTo>
                <a:lnTo>
                  <a:pt x="172975" y="66294"/>
                </a:lnTo>
                <a:lnTo>
                  <a:pt x="163576" y="74930"/>
                </a:lnTo>
                <a:lnTo>
                  <a:pt x="156592" y="81280"/>
                </a:lnTo>
                <a:lnTo>
                  <a:pt x="149607" y="85598"/>
                </a:lnTo>
                <a:lnTo>
                  <a:pt x="140208" y="87756"/>
                </a:lnTo>
                <a:lnTo>
                  <a:pt x="135509" y="87756"/>
                </a:lnTo>
                <a:lnTo>
                  <a:pt x="130811" y="85598"/>
                </a:lnTo>
                <a:lnTo>
                  <a:pt x="130811" y="81280"/>
                </a:lnTo>
                <a:lnTo>
                  <a:pt x="126238" y="81280"/>
                </a:lnTo>
                <a:lnTo>
                  <a:pt x="123825" y="8775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6" name="Freeform 806"/>
          <p:cNvSpPr/>
          <p:nvPr/>
        </p:nvSpPr>
        <p:spPr>
          <a:xfrm>
            <a:off x="3433571" y="1691641"/>
            <a:ext cx="172975" cy="98425"/>
          </a:xfrm>
          <a:custGeom>
            <a:avLst/>
            <a:gdLst/>
            <a:ahLst/>
            <a:cxnLst/>
            <a:rect l="0" t="0" r="0" b="0"/>
            <a:pathLst>
              <a:path w="172975" h="98425">
                <a:moveTo>
                  <a:pt x="123825" y="87756"/>
                </a:moveTo>
                <a:lnTo>
                  <a:pt x="121539" y="79120"/>
                </a:lnTo>
                <a:lnTo>
                  <a:pt x="119126" y="68452"/>
                </a:lnTo>
                <a:lnTo>
                  <a:pt x="112142" y="59944"/>
                </a:lnTo>
                <a:lnTo>
                  <a:pt x="109856" y="59944"/>
                </a:lnTo>
                <a:lnTo>
                  <a:pt x="105157" y="59944"/>
                </a:lnTo>
                <a:lnTo>
                  <a:pt x="98171" y="59944"/>
                </a:lnTo>
                <a:lnTo>
                  <a:pt x="91187" y="59944"/>
                </a:lnTo>
                <a:lnTo>
                  <a:pt x="88774" y="62102"/>
                </a:lnTo>
                <a:lnTo>
                  <a:pt x="81788" y="66294"/>
                </a:lnTo>
                <a:lnTo>
                  <a:pt x="79502" y="68452"/>
                </a:lnTo>
                <a:lnTo>
                  <a:pt x="72390" y="72770"/>
                </a:lnTo>
                <a:lnTo>
                  <a:pt x="63119" y="81280"/>
                </a:lnTo>
                <a:lnTo>
                  <a:pt x="56134" y="89915"/>
                </a:lnTo>
                <a:lnTo>
                  <a:pt x="46737" y="96265"/>
                </a:lnTo>
                <a:lnTo>
                  <a:pt x="39751" y="98425"/>
                </a:lnTo>
                <a:lnTo>
                  <a:pt x="35052" y="98425"/>
                </a:lnTo>
                <a:lnTo>
                  <a:pt x="30354" y="98425"/>
                </a:lnTo>
                <a:lnTo>
                  <a:pt x="23369" y="96265"/>
                </a:lnTo>
                <a:lnTo>
                  <a:pt x="28068" y="89915"/>
                </a:lnTo>
                <a:lnTo>
                  <a:pt x="32767" y="87756"/>
                </a:lnTo>
                <a:lnTo>
                  <a:pt x="23369" y="81280"/>
                </a:lnTo>
                <a:lnTo>
                  <a:pt x="16383" y="81280"/>
                </a:lnTo>
                <a:lnTo>
                  <a:pt x="6986" y="79120"/>
                </a:lnTo>
                <a:lnTo>
                  <a:pt x="4700" y="77088"/>
                </a:lnTo>
                <a:lnTo>
                  <a:pt x="0" y="74930"/>
                </a:lnTo>
                <a:lnTo>
                  <a:pt x="4700" y="68452"/>
                </a:lnTo>
                <a:lnTo>
                  <a:pt x="6986" y="64262"/>
                </a:lnTo>
                <a:lnTo>
                  <a:pt x="18669" y="53467"/>
                </a:lnTo>
                <a:lnTo>
                  <a:pt x="32767" y="42799"/>
                </a:lnTo>
                <a:lnTo>
                  <a:pt x="49023" y="32131"/>
                </a:lnTo>
                <a:lnTo>
                  <a:pt x="98171" y="0"/>
                </a:lnTo>
                <a:lnTo>
                  <a:pt x="109856" y="14986"/>
                </a:lnTo>
                <a:lnTo>
                  <a:pt x="123825" y="29971"/>
                </a:lnTo>
                <a:lnTo>
                  <a:pt x="137923" y="38481"/>
                </a:lnTo>
                <a:lnTo>
                  <a:pt x="154179" y="49275"/>
                </a:lnTo>
                <a:lnTo>
                  <a:pt x="151893" y="57784"/>
                </a:lnTo>
                <a:lnTo>
                  <a:pt x="149607" y="62102"/>
                </a:lnTo>
                <a:lnTo>
                  <a:pt x="161290" y="62102"/>
                </a:lnTo>
                <a:lnTo>
                  <a:pt x="165863" y="64262"/>
                </a:lnTo>
                <a:lnTo>
                  <a:pt x="172975" y="66294"/>
                </a:lnTo>
                <a:lnTo>
                  <a:pt x="163576" y="74930"/>
                </a:lnTo>
                <a:lnTo>
                  <a:pt x="156592" y="81280"/>
                </a:lnTo>
                <a:lnTo>
                  <a:pt x="149607" y="85598"/>
                </a:lnTo>
                <a:lnTo>
                  <a:pt x="140208" y="87756"/>
                </a:lnTo>
                <a:lnTo>
                  <a:pt x="135509" y="87756"/>
                </a:lnTo>
                <a:lnTo>
                  <a:pt x="130811" y="85598"/>
                </a:lnTo>
                <a:lnTo>
                  <a:pt x="130811" y="81280"/>
                </a:lnTo>
                <a:lnTo>
                  <a:pt x="126238" y="81280"/>
                </a:lnTo>
                <a:lnTo>
                  <a:pt x="123825" y="8775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7" name="Freeform 807"/>
          <p:cNvSpPr/>
          <p:nvPr/>
        </p:nvSpPr>
        <p:spPr>
          <a:xfrm>
            <a:off x="3371088" y="1315212"/>
            <a:ext cx="145541" cy="58802"/>
          </a:xfrm>
          <a:custGeom>
            <a:avLst/>
            <a:gdLst/>
            <a:ahLst/>
            <a:cxnLst/>
            <a:rect l="0" t="0" r="0" b="0"/>
            <a:pathLst>
              <a:path w="145541" h="58802">
                <a:moveTo>
                  <a:pt x="23114" y="13081"/>
                </a:moveTo>
                <a:lnTo>
                  <a:pt x="36957" y="21717"/>
                </a:lnTo>
                <a:lnTo>
                  <a:pt x="41528" y="28322"/>
                </a:lnTo>
                <a:lnTo>
                  <a:pt x="48514" y="28322"/>
                </a:lnTo>
                <a:lnTo>
                  <a:pt x="50800" y="19559"/>
                </a:lnTo>
                <a:lnTo>
                  <a:pt x="53085" y="13081"/>
                </a:lnTo>
                <a:lnTo>
                  <a:pt x="55371" y="13081"/>
                </a:lnTo>
                <a:lnTo>
                  <a:pt x="62357" y="13081"/>
                </a:lnTo>
                <a:lnTo>
                  <a:pt x="66928" y="13081"/>
                </a:lnTo>
                <a:lnTo>
                  <a:pt x="71627" y="17399"/>
                </a:lnTo>
                <a:lnTo>
                  <a:pt x="83184" y="26162"/>
                </a:lnTo>
                <a:lnTo>
                  <a:pt x="90042" y="8763"/>
                </a:lnTo>
                <a:lnTo>
                  <a:pt x="94741" y="2160"/>
                </a:lnTo>
                <a:lnTo>
                  <a:pt x="97027" y="0"/>
                </a:lnTo>
                <a:lnTo>
                  <a:pt x="99314" y="0"/>
                </a:lnTo>
                <a:lnTo>
                  <a:pt x="110871" y="0"/>
                </a:lnTo>
                <a:lnTo>
                  <a:pt x="120141" y="4318"/>
                </a:lnTo>
                <a:lnTo>
                  <a:pt x="124714" y="4318"/>
                </a:lnTo>
                <a:lnTo>
                  <a:pt x="129285" y="4318"/>
                </a:lnTo>
                <a:lnTo>
                  <a:pt x="133984" y="2160"/>
                </a:lnTo>
                <a:lnTo>
                  <a:pt x="136271" y="0"/>
                </a:lnTo>
                <a:lnTo>
                  <a:pt x="140842" y="8763"/>
                </a:lnTo>
                <a:lnTo>
                  <a:pt x="145541" y="17399"/>
                </a:lnTo>
                <a:lnTo>
                  <a:pt x="133984" y="28322"/>
                </a:lnTo>
                <a:lnTo>
                  <a:pt x="127000" y="34798"/>
                </a:lnTo>
                <a:lnTo>
                  <a:pt x="120141" y="41403"/>
                </a:lnTo>
                <a:lnTo>
                  <a:pt x="110871" y="45721"/>
                </a:lnTo>
                <a:lnTo>
                  <a:pt x="101600" y="50038"/>
                </a:lnTo>
                <a:lnTo>
                  <a:pt x="90042" y="50038"/>
                </a:lnTo>
                <a:lnTo>
                  <a:pt x="85471" y="50038"/>
                </a:lnTo>
                <a:lnTo>
                  <a:pt x="80898" y="47879"/>
                </a:lnTo>
                <a:lnTo>
                  <a:pt x="80898" y="52198"/>
                </a:lnTo>
                <a:lnTo>
                  <a:pt x="73914" y="56642"/>
                </a:lnTo>
                <a:lnTo>
                  <a:pt x="69341" y="58802"/>
                </a:lnTo>
                <a:lnTo>
                  <a:pt x="62357" y="58802"/>
                </a:lnTo>
                <a:lnTo>
                  <a:pt x="55371" y="58802"/>
                </a:lnTo>
                <a:lnTo>
                  <a:pt x="50800" y="56642"/>
                </a:lnTo>
                <a:lnTo>
                  <a:pt x="48514" y="56642"/>
                </a:lnTo>
                <a:lnTo>
                  <a:pt x="43941" y="52198"/>
                </a:lnTo>
                <a:lnTo>
                  <a:pt x="41528" y="50038"/>
                </a:lnTo>
                <a:lnTo>
                  <a:pt x="41528" y="47879"/>
                </a:lnTo>
                <a:lnTo>
                  <a:pt x="39242" y="36958"/>
                </a:lnTo>
                <a:lnTo>
                  <a:pt x="23114" y="39243"/>
                </a:lnTo>
                <a:lnTo>
                  <a:pt x="16128" y="36958"/>
                </a:lnTo>
                <a:lnTo>
                  <a:pt x="11557" y="36958"/>
                </a:lnTo>
                <a:lnTo>
                  <a:pt x="6984" y="30480"/>
                </a:lnTo>
                <a:lnTo>
                  <a:pt x="0" y="26162"/>
                </a:lnTo>
                <a:lnTo>
                  <a:pt x="0" y="21717"/>
                </a:lnTo>
                <a:lnTo>
                  <a:pt x="0" y="17399"/>
                </a:lnTo>
                <a:lnTo>
                  <a:pt x="0" y="13081"/>
                </a:lnTo>
                <a:lnTo>
                  <a:pt x="0" y="10923"/>
                </a:lnTo>
                <a:lnTo>
                  <a:pt x="6984" y="6478"/>
                </a:lnTo>
                <a:lnTo>
                  <a:pt x="11557" y="4318"/>
                </a:lnTo>
                <a:lnTo>
                  <a:pt x="16128" y="2160"/>
                </a:lnTo>
                <a:lnTo>
                  <a:pt x="20827" y="4318"/>
                </a:lnTo>
                <a:lnTo>
                  <a:pt x="23114" y="4318"/>
                </a:lnTo>
                <a:lnTo>
                  <a:pt x="29971" y="10923"/>
                </a:lnTo>
                <a:lnTo>
                  <a:pt x="32384" y="17399"/>
                </a:lnTo>
                <a:lnTo>
                  <a:pt x="32384" y="21717"/>
                </a:lnTo>
                <a:lnTo>
                  <a:pt x="32384" y="19559"/>
                </a:lnTo>
                <a:lnTo>
                  <a:pt x="23114" y="13081"/>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8" name="Freeform 808"/>
          <p:cNvSpPr/>
          <p:nvPr/>
        </p:nvSpPr>
        <p:spPr>
          <a:xfrm>
            <a:off x="3371088" y="1315212"/>
            <a:ext cx="145541" cy="58802"/>
          </a:xfrm>
          <a:custGeom>
            <a:avLst/>
            <a:gdLst/>
            <a:ahLst/>
            <a:cxnLst/>
            <a:rect l="0" t="0" r="0" b="0"/>
            <a:pathLst>
              <a:path w="145541" h="58802">
                <a:moveTo>
                  <a:pt x="23114" y="13081"/>
                </a:moveTo>
                <a:lnTo>
                  <a:pt x="36957" y="21717"/>
                </a:lnTo>
                <a:lnTo>
                  <a:pt x="41528" y="28322"/>
                </a:lnTo>
                <a:lnTo>
                  <a:pt x="48514" y="28322"/>
                </a:lnTo>
                <a:lnTo>
                  <a:pt x="50800" y="19559"/>
                </a:lnTo>
                <a:lnTo>
                  <a:pt x="53085" y="13081"/>
                </a:lnTo>
                <a:lnTo>
                  <a:pt x="55371" y="13081"/>
                </a:lnTo>
                <a:lnTo>
                  <a:pt x="62357" y="13081"/>
                </a:lnTo>
                <a:lnTo>
                  <a:pt x="66928" y="13081"/>
                </a:lnTo>
                <a:lnTo>
                  <a:pt x="71627" y="17399"/>
                </a:lnTo>
                <a:lnTo>
                  <a:pt x="83184" y="26162"/>
                </a:lnTo>
                <a:lnTo>
                  <a:pt x="90042" y="8763"/>
                </a:lnTo>
                <a:lnTo>
                  <a:pt x="94741" y="2160"/>
                </a:lnTo>
                <a:lnTo>
                  <a:pt x="97027" y="0"/>
                </a:lnTo>
                <a:lnTo>
                  <a:pt x="99314" y="0"/>
                </a:lnTo>
                <a:lnTo>
                  <a:pt x="110871" y="0"/>
                </a:lnTo>
                <a:lnTo>
                  <a:pt x="120141" y="4318"/>
                </a:lnTo>
                <a:lnTo>
                  <a:pt x="124714" y="4318"/>
                </a:lnTo>
                <a:lnTo>
                  <a:pt x="129285" y="4318"/>
                </a:lnTo>
                <a:lnTo>
                  <a:pt x="133984" y="2160"/>
                </a:lnTo>
                <a:lnTo>
                  <a:pt x="136271" y="0"/>
                </a:lnTo>
                <a:lnTo>
                  <a:pt x="140842" y="8763"/>
                </a:lnTo>
                <a:lnTo>
                  <a:pt x="145541" y="17399"/>
                </a:lnTo>
                <a:lnTo>
                  <a:pt x="133984" y="28322"/>
                </a:lnTo>
                <a:lnTo>
                  <a:pt x="127000" y="34798"/>
                </a:lnTo>
                <a:lnTo>
                  <a:pt x="120141" y="41403"/>
                </a:lnTo>
                <a:lnTo>
                  <a:pt x="110871" y="45721"/>
                </a:lnTo>
                <a:lnTo>
                  <a:pt x="101600" y="50038"/>
                </a:lnTo>
                <a:lnTo>
                  <a:pt x="90042" y="50038"/>
                </a:lnTo>
                <a:lnTo>
                  <a:pt x="85471" y="50038"/>
                </a:lnTo>
                <a:lnTo>
                  <a:pt x="80898" y="47879"/>
                </a:lnTo>
                <a:lnTo>
                  <a:pt x="80898" y="52198"/>
                </a:lnTo>
                <a:lnTo>
                  <a:pt x="73914" y="56642"/>
                </a:lnTo>
                <a:lnTo>
                  <a:pt x="69341" y="58802"/>
                </a:lnTo>
                <a:lnTo>
                  <a:pt x="62357" y="58802"/>
                </a:lnTo>
                <a:lnTo>
                  <a:pt x="55371" y="58802"/>
                </a:lnTo>
                <a:lnTo>
                  <a:pt x="50800" y="56642"/>
                </a:lnTo>
                <a:lnTo>
                  <a:pt x="48514" y="56642"/>
                </a:lnTo>
                <a:lnTo>
                  <a:pt x="43941" y="52198"/>
                </a:lnTo>
                <a:lnTo>
                  <a:pt x="41528" y="50038"/>
                </a:lnTo>
                <a:lnTo>
                  <a:pt x="41528" y="47879"/>
                </a:lnTo>
                <a:lnTo>
                  <a:pt x="39242" y="36958"/>
                </a:lnTo>
                <a:lnTo>
                  <a:pt x="23114" y="39243"/>
                </a:lnTo>
                <a:lnTo>
                  <a:pt x="16128" y="36958"/>
                </a:lnTo>
                <a:lnTo>
                  <a:pt x="11557" y="36958"/>
                </a:lnTo>
                <a:lnTo>
                  <a:pt x="6984" y="30480"/>
                </a:lnTo>
                <a:lnTo>
                  <a:pt x="0" y="26162"/>
                </a:lnTo>
                <a:lnTo>
                  <a:pt x="0" y="21717"/>
                </a:lnTo>
                <a:lnTo>
                  <a:pt x="0" y="17399"/>
                </a:lnTo>
                <a:lnTo>
                  <a:pt x="0" y="13081"/>
                </a:lnTo>
                <a:lnTo>
                  <a:pt x="0" y="10923"/>
                </a:lnTo>
                <a:lnTo>
                  <a:pt x="6984" y="6478"/>
                </a:lnTo>
                <a:lnTo>
                  <a:pt x="11557" y="4318"/>
                </a:lnTo>
                <a:lnTo>
                  <a:pt x="16128" y="2160"/>
                </a:lnTo>
                <a:lnTo>
                  <a:pt x="20827" y="4318"/>
                </a:lnTo>
                <a:lnTo>
                  <a:pt x="23114" y="4318"/>
                </a:lnTo>
                <a:lnTo>
                  <a:pt x="29971" y="10923"/>
                </a:lnTo>
                <a:lnTo>
                  <a:pt x="32384" y="17399"/>
                </a:lnTo>
                <a:lnTo>
                  <a:pt x="32384" y="21717"/>
                </a:lnTo>
                <a:lnTo>
                  <a:pt x="32384" y="19559"/>
                </a:lnTo>
                <a:lnTo>
                  <a:pt x="23114" y="1308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09" name="Freeform 809"/>
          <p:cNvSpPr/>
          <p:nvPr/>
        </p:nvSpPr>
        <p:spPr>
          <a:xfrm>
            <a:off x="3553967" y="1307592"/>
            <a:ext cx="345186" cy="83186"/>
          </a:xfrm>
          <a:custGeom>
            <a:avLst/>
            <a:gdLst/>
            <a:ahLst/>
            <a:cxnLst/>
            <a:rect l="0" t="0" r="0" b="0"/>
            <a:pathLst>
              <a:path w="345186" h="83186">
                <a:moveTo>
                  <a:pt x="62992" y="48133"/>
                </a:moveTo>
                <a:lnTo>
                  <a:pt x="76962" y="37212"/>
                </a:lnTo>
                <a:lnTo>
                  <a:pt x="74677" y="32767"/>
                </a:lnTo>
                <a:lnTo>
                  <a:pt x="67692" y="28449"/>
                </a:lnTo>
                <a:lnTo>
                  <a:pt x="62992" y="28449"/>
                </a:lnTo>
                <a:lnTo>
                  <a:pt x="56008" y="28449"/>
                </a:lnTo>
                <a:lnTo>
                  <a:pt x="44323" y="30607"/>
                </a:lnTo>
                <a:lnTo>
                  <a:pt x="37338" y="32767"/>
                </a:lnTo>
                <a:lnTo>
                  <a:pt x="30354" y="32767"/>
                </a:lnTo>
                <a:lnTo>
                  <a:pt x="20955" y="32767"/>
                </a:lnTo>
                <a:lnTo>
                  <a:pt x="16384" y="30607"/>
                </a:lnTo>
                <a:lnTo>
                  <a:pt x="11685" y="24130"/>
                </a:lnTo>
                <a:lnTo>
                  <a:pt x="4699" y="17526"/>
                </a:lnTo>
                <a:lnTo>
                  <a:pt x="0" y="10923"/>
                </a:lnTo>
                <a:lnTo>
                  <a:pt x="6986" y="6605"/>
                </a:lnTo>
                <a:lnTo>
                  <a:pt x="20955" y="2160"/>
                </a:lnTo>
                <a:lnTo>
                  <a:pt x="32640" y="0"/>
                </a:lnTo>
                <a:lnTo>
                  <a:pt x="44323" y="0"/>
                </a:lnTo>
                <a:lnTo>
                  <a:pt x="53594" y="0"/>
                </a:lnTo>
                <a:lnTo>
                  <a:pt x="58293" y="2160"/>
                </a:lnTo>
                <a:lnTo>
                  <a:pt x="67692" y="8763"/>
                </a:lnTo>
                <a:lnTo>
                  <a:pt x="79248" y="15368"/>
                </a:lnTo>
                <a:lnTo>
                  <a:pt x="86234" y="17526"/>
                </a:lnTo>
                <a:lnTo>
                  <a:pt x="93218" y="17526"/>
                </a:lnTo>
                <a:lnTo>
                  <a:pt x="118873" y="17526"/>
                </a:lnTo>
                <a:lnTo>
                  <a:pt x="123572" y="17526"/>
                </a:lnTo>
                <a:lnTo>
                  <a:pt x="128271" y="10923"/>
                </a:lnTo>
                <a:lnTo>
                  <a:pt x="137542" y="8763"/>
                </a:lnTo>
                <a:lnTo>
                  <a:pt x="139954" y="10923"/>
                </a:lnTo>
                <a:lnTo>
                  <a:pt x="144527" y="10923"/>
                </a:lnTo>
                <a:lnTo>
                  <a:pt x="144527" y="15368"/>
                </a:lnTo>
                <a:lnTo>
                  <a:pt x="139954" y="17526"/>
                </a:lnTo>
                <a:lnTo>
                  <a:pt x="135255" y="19686"/>
                </a:lnTo>
                <a:lnTo>
                  <a:pt x="128271" y="21844"/>
                </a:lnTo>
                <a:lnTo>
                  <a:pt x="128271" y="24130"/>
                </a:lnTo>
                <a:lnTo>
                  <a:pt x="125985" y="26289"/>
                </a:lnTo>
                <a:lnTo>
                  <a:pt x="125985" y="30607"/>
                </a:lnTo>
                <a:lnTo>
                  <a:pt x="128271" y="37212"/>
                </a:lnTo>
                <a:lnTo>
                  <a:pt x="128271" y="39370"/>
                </a:lnTo>
                <a:lnTo>
                  <a:pt x="135255" y="43816"/>
                </a:lnTo>
                <a:lnTo>
                  <a:pt x="139954" y="43816"/>
                </a:lnTo>
                <a:lnTo>
                  <a:pt x="149225" y="43816"/>
                </a:lnTo>
                <a:lnTo>
                  <a:pt x="156211" y="43816"/>
                </a:lnTo>
                <a:lnTo>
                  <a:pt x="167894" y="43816"/>
                </a:lnTo>
                <a:lnTo>
                  <a:pt x="186563" y="43816"/>
                </a:lnTo>
                <a:lnTo>
                  <a:pt x="200534" y="43816"/>
                </a:lnTo>
                <a:lnTo>
                  <a:pt x="214504" y="39370"/>
                </a:lnTo>
                <a:lnTo>
                  <a:pt x="228600" y="37212"/>
                </a:lnTo>
                <a:lnTo>
                  <a:pt x="254254" y="35053"/>
                </a:lnTo>
                <a:lnTo>
                  <a:pt x="270511" y="32767"/>
                </a:lnTo>
                <a:lnTo>
                  <a:pt x="286893" y="32767"/>
                </a:lnTo>
                <a:lnTo>
                  <a:pt x="296165" y="32767"/>
                </a:lnTo>
                <a:lnTo>
                  <a:pt x="305436" y="35053"/>
                </a:lnTo>
                <a:lnTo>
                  <a:pt x="321818" y="37212"/>
                </a:lnTo>
                <a:lnTo>
                  <a:pt x="331090" y="43816"/>
                </a:lnTo>
                <a:lnTo>
                  <a:pt x="345186" y="48133"/>
                </a:lnTo>
                <a:lnTo>
                  <a:pt x="342773" y="56897"/>
                </a:lnTo>
                <a:lnTo>
                  <a:pt x="335788" y="65660"/>
                </a:lnTo>
                <a:lnTo>
                  <a:pt x="333503" y="72263"/>
                </a:lnTo>
                <a:lnTo>
                  <a:pt x="328804" y="76581"/>
                </a:lnTo>
                <a:lnTo>
                  <a:pt x="324104" y="76581"/>
                </a:lnTo>
                <a:lnTo>
                  <a:pt x="321818" y="78741"/>
                </a:lnTo>
                <a:lnTo>
                  <a:pt x="312548" y="83186"/>
                </a:lnTo>
                <a:lnTo>
                  <a:pt x="296165" y="83186"/>
                </a:lnTo>
                <a:lnTo>
                  <a:pt x="284480" y="83186"/>
                </a:lnTo>
                <a:lnTo>
                  <a:pt x="275210" y="83186"/>
                </a:lnTo>
                <a:lnTo>
                  <a:pt x="261240" y="76581"/>
                </a:lnTo>
                <a:lnTo>
                  <a:pt x="249555" y="76581"/>
                </a:lnTo>
                <a:lnTo>
                  <a:pt x="240158" y="74423"/>
                </a:lnTo>
                <a:lnTo>
                  <a:pt x="230886" y="74423"/>
                </a:lnTo>
                <a:lnTo>
                  <a:pt x="219203" y="72263"/>
                </a:lnTo>
                <a:lnTo>
                  <a:pt x="205233" y="67818"/>
                </a:lnTo>
                <a:lnTo>
                  <a:pt x="191262" y="65660"/>
                </a:lnTo>
                <a:lnTo>
                  <a:pt x="186563" y="63500"/>
                </a:lnTo>
                <a:lnTo>
                  <a:pt x="179579" y="63500"/>
                </a:lnTo>
                <a:lnTo>
                  <a:pt x="170180" y="63500"/>
                </a:lnTo>
                <a:lnTo>
                  <a:pt x="165609" y="65660"/>
                </a:lnTo>
                <a:lnTo>
                  <a:pt x="153924" y="74423"/>
                </a:lnTo>
                <a:lnTo>
                  <a:pt x="144527" y="78741"/>
                </a:lnTo>
                <a:lnTo>
                  <a:pt x="137542" y="83186"/>
                </a:lnTo>
                <a:lnTo>
                  <a:pt x="130556" y="83186"/>
                </a:lnTo>
                <a:lnTo>
                  <a:pt x="123572" y="83186"/>
                </a:lnTo>
                <a:lnTo>
                  <a:pt x="114300" y="78741"/>
                </a:lnTo>
                <a:lnTo>
                  <a:pt x="90933" y="76581"/>
                </a:lnTo>
                <a:lnTo>
                  <a:pt x="76962" y="74423"/>
                </a:lnTo>
                <a:lnTo>
                  <a:pt x="67692" y="76581"/>
                </a:lnTo>
                <a:lnTo>
                  <a:pt x="62992" y="76581"/>
                </a:lnTo>
                <a:lnTo>
                  <a:pt x="58293" y="76581"/>
                </a:lnTo>
                <a:lnTo>
                  <a:pt x="53594" y="78741"/>
                </a:lnTo>
                <a:lnTo>
                  <a:pt x="51309" y="83186"/>
                </a:lnTo>
                <a:lnTo>
                  <a:pt x="51309" y="72263"/>
                </a:lnTo>
                <a:lnTo>
                  <a:pt x="53594" y="63500"/>
                </a:lnTo>
                <a:lnTo>
                  <a:pt x="53594" y="56897"/>
                </a:lnTo>
                <a:lnTo>
                  <a:pt x="58293" y="52579"/>
                </a:lnTo>
                <a:lnTo>
                  <a:pt x="62992" y="48133"/>
                </a:lnTo>
                <a:lnTo>
                  <a:pt x="67692" y="43816"/>
                </a:lnTo>
                <a:lnTo>
                  <a:pt x="76962" y="37212"/>
                </a:lnTo>
                <a:lnTo>
                  <a:pt x="62992" y="4813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0" name="Freeform 810"/>
          <p:cNvSpPr/>
          <p:nvPr/>
        </p:nvSpPr>
        <p:spPr>
          <a:xfrm>
            <a:off x="3553967" y="1307592"/>
            <a:ext cx="345186" cy="83186"/>
          </a:xfrm>
          <a:custGeom>
            <a:avLst/>
            <a:gdLst/>
            <a:ahLst/>
            <a:cxnLst/>
            <a:rect l="0" t="0" r="0" b="0"/>
            <a:pathLst>
              <a:path w="345186" h="83186">
                <a:moveTo>
                  <a:pt x="62992" y="48133"/>
                </a:moveTo>
                <a:lnTo>
                  <a:pt x="76962" y="37212"/>
                </a:lnTo>
                <a:lnTo>
                  <a:pt x="74677" y="32767"/>
                </a:lnTo>
                <a:lnTo>
                  <a:pt x="67692" y="28449"/>
                </a:lnTo>
                <a:lnTo>
                  <a:pt x="62992" y="28449"/>
                </a:lnTo>
                <a:lnTo>
                  <a:pt x="56008" y="28449"/>
                </a:lnTo>
                <a:lnTo>
                  <a:pt x="44323" y="30607"/>
                </a:lnTo>
                <a:lnTo>
                  <a:pt x="37338" y="32767"/>
                </a:lnTo>
                <a:lnTo>
                  <a:pt x="30354" y="32767"/>
                </a:lnTo>
                <a:lnTo>
                  <a:pt x="20955" y="32767"/>
                </a:lnTo>
                <a:lnTo>
                  <a:pt x="16384" y="30607"/>
                </a:lnTo>
                <a:lnTo>
                  <a:pt x="11685" y="24130"/>
                </a:lnTo>
                <a:lnTo>
                  <a:pt x="4699" y="17526"/>
                </a:lnTo>
                <a:lnTo>
                  <a:pt x="0" y="10923"/>
                </a:lnTo>
                <a:lnTo>
                  <a:pt x="6986" y="6605"/>
                </a:lnTo>
                <a:lnTo>
                  <a:pt x="20955" y="2160"/>
                </a:lnTo>
                <a:lnTo>
                  <a:pt x="32640" y="0"/>
                </a:lnTo>
                <a:lnTo>
                  <a:pt x="44323" y="0"/>
                </a:lnTo>
                <a:lnTo>
                  <a:pt x="53594" y="0"/>
                </a:lnTo>
                <a:lnTo>
                  <a:pt x="58293" y="2160"/>
                </a:lnTo>
                <a:lnTo>
                  <a:pt x="67692" y="8763"/>
                </a:lnTo>
                <a:lnTo>
                  <a:pt x="79248" y="15368"/>
                </a:lnTo>
                <a:lnTo>
                  <a:pt x="86234" y="17526"/>
                </a:lnTo>
                <a:lnTo>
                  <a:pt x="93218" y="17526"/>
                </a:lnTo>
                <a:lnTo>
                  <a:pt x="118873" y="17526"/>
                </a:lnTo>
                <a:lnTo>
                  <a:pt x="123572" y="17526"/>
                </a:lnTo>
                <a:lnTo>
                  <a:pt x="128271" y="10923"/>
                </a:lnTo>
                <a:lnTo>
                  <a:pt x="137542" y="8763"/>
                </a:lnTo>
                <a:lnTo>
                  <a:pt x="139954" y="10923"/>
                </a:lnTo>
                <a:lnTo>
                  <a:pt x="144527" y="10923"/>
                </a:lnTo>
                <a:lnTo>
                  <a:pt x="144527" y="15368"/>
                </a:lnTo>
                <a:lnTo>
                  <a:pt x="139954" y="17526"/>
                </a:lnTo>
                <a:lnTo>
                  <a:pt x="135255" y="19686"/>
                </a:lnTo>
                <a:lnTo>
                  <a:pt x="128271" y="21844"/>
                </a:lnTo>
                <a:lnTo>
                  <a:pt x="128271" y="24130"/>
                </a:lnTo>
                <a:lnTo>
                  <a:pt x="125985" y="26289"/>
                </a:lnTo>
                <a:lnTo>
                  <a:pt x="125985" y="30607"/>
                </a:lnTo>
                <a:lnTo>
                  <a:pt x="128271" y="37212"/>
                </a:lnTo>
                <a:lnTo>
                  <a:pt x="128271" y="39370"/>
                </a:lnTo>
                <a:lnTo>
                  <a:pt x="135255" y="43816"/>
                </a:lnTo>
                <a:lnTo>
                  <a:pt x="139954" y="43816"/>
                </a:lnTo>
                <a:lnTo>
                  <a:pt x="149225" y="43816"/>
                </a:lnTo>
                <a:lnTo>
                  <a:pt x="156211" y="43816"/>
                </a:lnTo>
                <a:lnTo>
                  <a:pt x="167894" y="43816"/>
                </a:lnTo>
                <a:lnTo>
                  <a:pt x="186563" y="43816"/>
                </a:lnTo>
                <a:lnTo>
                  <a:pt x="200534" y="43816"/>
                </a:lnTo>
                <a:lnTo>
                  <a:pt x="214504" y="39370"/>
                </a:lnTo>
                <a:lnTo>
                  <a:pt x="228600" y="37212"/>
                </a:lnTo>
                <a:lnTo>
                  <a:pt x="254254" y="35053"/>
                </a:lnTo>
                <a:lnTo>
                  <a:pt x="270511" y="32767"/>
                </a:lnTo>
                <a:lnTo>
                  <a:pt x="286893" y="32767"/>
                </a:lnTo>
                <a:lnTo>
                  <a:pt x="296165" y="32767"/>
                </a:lnTo>
                <a:lnTo>
                  <a:pt x="305436" y="35053"/>
                </a:lnTo>
                <a:lnTo>
                  <a:pt x="321818" y="37212"/>
                </a:lnTo>
                <a:lnTo>
                  <a:pt x="331090" y="43816"/>
                </a:lnTo>
                <a:lnTo>
                  <a:pt x="345186" y="48133"/>
                </a:lnTo>
                <a:lnTo>
                  <a:pt x="342773" y="56897"/>
                </a:lnTo>
                <a:lnTo>
                  <a:pt x="335788" y="65660"/>
                </a:lnTo>
                <a:lnTo>
                  <a:pt x="333503" y="72263"/>
                </a:lnTo>
                <a:lnTo>
                  <a:pt x="328804" y="76581"/>
                </a:lnTo>
                <a:lnTo>
                  <a:pt x="324104" y="76581"/>
                </a:lnTo>
                <a:lnTo>
                  <a:pt x="321818" y="78741"/>
                </a:lnTo>
                <a:lnTo>
                  <a:pt x="312548" y="83186"/>
                </a:lnTo>
                <a:lnTo>
                  <a:pt x="296165" y="83186"/>
                </a:lnTo>
                <a:lnTo>
                  <a:pt x="284480" y="83186"/>
                </a:lnTo>
                <a:lnTo>
                  <a:pt x="275210" y="83186"/>
                </a:lnTo>
                <a:lnTo>
                  <a:pt x="261240" y="76581"/>
                </a:lnTo>
                <a:lnTo>
                  <a:pt x="249555" y="76581"/>
                </a:lnTo>
                <a:lnTo>
                  <a:pt x="240158" y="74423"/>
                </a:lnTo>
                <a:lnTo>
                  <a:pt x="230886" y="74423"/>
                </a:lnTo>
                <a:lnTo>
                  <a:pt x="219203" y="72263"/>
                </a:lnTo>
                <a:lnTo>
                  <a:pt x="205233" y="67818"/>
                </a:lnTo>
                <a:lnTo>
                  <a:pt x="191262" y="65660"/>
                </a:lnTo>
                <a:lnTo>
                  <a:pt x="186563" y="63500"/>
                </a:lnTo>
                <a:lnTo>
                  <a:pt x="179579" y="63500"/>
                </a:lnTo>
                <a:lnTo>
                  <a:pt x="170180" y="63500"/>
                </a:lnTo>
                <a:lnTo>
                  <a:pt x="165609" y="65660"/>
                </a:lnTo>
                <a:lnTo>
                  <a:pt x="153924" y="74423"/>
                </a:lnTo>
                <a:lnTo>
                  <a:pt x="144527" y="78741"/>
                </a:lnTo>
                <a:lnTo>
                  <a:pt x="137542" y="83186"/>
                </a:lnTo>
                <a:lnTo>
                  <a:pt x="130556" y="83186"/>
                </a:lnTo>
                <a:lnTo>
                  <a:pt x="123572" y="83186"/>
                </a:lnTo>
                <a:lnTo>
                  <a:pt x="114300" y="78741"/>
                </a:lnTo>
                <a:lnTo>
                  <a:pt x="90933" y="76581"/>
                </a:lnTo>
                <a:lnTo>
                  <a:pt x="76962" y="74423"/>
                </a:lnTo>
                <a:lnTo>
                  <a:pt x="67692" y="76581"/>
                </a:lnTo>
                <a:lnTo>
                  <a:pt x="62992" y="76581"/>
                </a:lnTo>
                <a:lnTo>
                  <a:pt x="58293" y="76581"/>
                </a:lnTo>
                <a:lnTo>
                  <a:pt x="53594" y="78741"/>
                </a:lnTo>
                <a:lnTo>
                  <a:pt x="51309" y="83186"/>
                </a:lnTo>
                <a:lnTo>
                  <a:pt x="51309" y="72263"/>
                </a:lnTo>
                <a:lnTo>
                  <a:pt x="53594" y="63500"/>
                </a:lnTo>
                <a:lnTo>
                  <a:pt x="53594" y="56897"/>
                </a:lnTo>
                <a:lnTo>
                  <a:pt x="58293" y="52579"/>
                </a:lnTo>
                <a:lnTo>
                  <a:pt x="62992" y="48133"/>
                </a:lnTo>
                <a:lnTo>
                  <a:pt x="67692" y="43816"/>
                </a:lnTo>
                <a:lnTo>
                  <a:pt x="76962" y="37212"/>
                </a:lnTo>
                <a:lnTo>
                  <a:pt x="62992" y="4813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1" name="Freeform 811"/>
          <p:cNvSpPr/>
          <p:nvPr/>
        </p:nvSpPr>
        <p:spPr>
          <a:xfrm>
            <a:off x="3502152" y="1356360"/>
            <a:ext cx="69342" cy="34418"/>
          </a:xfrm>
          <a:custGeom>
            <a:avLst/>
            <a:gdLst/>
            <a:ahLst/>
            <a:cxnLst/>
            <a:rect l="0" t="0" r="0" b="0"/>
            <a:pathLst>
              <a:path w="69342" h="34418">
                <a:moveTo>
                  <a:pt x="69342" y="19305"/>
                </a:moveTo>
                <a:lnTo>
                  <a:pt x="62357" y="21463"/>
                </a:lnTo>
                <a:lnTo>
                  <a:pt x="57784" y="25781"/>
                </a:lnTo>
                <a:lnTo>
                  <a:pt x="50800" y="32258"/>
                </a:lnTo>
                <a:lnTo>
                  <a:pt x="48513" y="34418"/>
                </a:lnTo>
                <a:lnTo>
                  <a:pt x="43942" y="34418"/>
                </a:lnTo>
                <a:lnTo>
                  <a:pt x="30099" y="34418"/>
                </a:lnTo>
                <a:lnTo>
                  <a:pt x="20827" y="32258"/>
                </a:lnTo>
                <a:lnTo>
                  <a:pt x="9270" y="25781"/>
                </a:lnTo>
                <a:lnTo>
                  <a:pt x="0" y="25781"/>
                </a:lnTo>
                <a:lnTo>
                  <a:pt x="6984" y="17273"/>
                </a:lnTo>
                <a:lnTo>
                  <a:pt x="11557" y="8637"/>
                </a:lnTo>
                <a:lnTo>
                  <a:pt x="23113" y="0"/>
                </a:lnTo>
                <a:lnTo>
                  <a:pt x="34670" y="0"/>
                </a:lnTo>
                <a:lnTo>
                  <a:pt x="39243" y="0"/>
                </a:lnTo>
                <a:lnTo>
                  <a:pt x="43942" y="0"/>
                </a:lnTo>
                <a:lnTo>
                  <a:pt x="48513" y="0"/>
                </a:lnTo>
                <a:lnTo>
                  <a:pt x="55499" y="0"/>
                </a:lnTo>
                <a:lnTo>
                  <a:pt x="57784" y="4319"/>
                </a:lnTo>
                <a:lnTo>
                  <a:pt x="62357" y="6477"/>
                </a:lnTo>
                <a:lnTo>
                  <a:pt x="69342" y="19305"/>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2" name="Freeform 812"/>
          <p:cNvSpPr/>
          <p:nvPr/>
        </p:nvSpPr>
        <p:spPr>
          <a:xfrm>
            <a:off x="3502152" y="1356360"/>
            <a:ext cx="69342" cy="34418"/>
          </a:xfrm>
          <a:custGeom>
            <a:avLst/>
            <a:gdLst/>
            <a:ahLst/>
            <a:cxnLst/>
            <a:rect l="0" t="0" r="0" b="0"/>
            <a:pathLst>
              <a:path w="69342" h="34418">
                <a:moveTo>
                  <a:pt x="69342" y="19305"/>
                </a:moveTo>
                <a:lnTo>
                  <a:pt x="62357" y="21463"/>
                </a:lnTo>
                <a:lnTo>
                  <a:pt x="57784" y="25781"/>
                </a:lnTo>
                <a:lnTo>
                  <a:pt x="50800" y="32258"/>
                </a:lnTo>
                <a:lnTo>
                  <a:pt x="48513" y="34418"/>
                </a:lnTo>
                <a:lnTo>
                  <a:pt x="43942" y="34418"/>
                </a:lnTo>
                <a:lnTo>
                  <a:pt x="30099" y="34418"/>
                </a:lnTo>
                <a:lnTo>
                  <a:pt x="20827" y="32258"/>
                </a:lnTo>
                <a:lnTo>
                  <a:pt x="9270" y="25781"/>
                </a:lnTo>
                <a:lnTo>
                  <a:pt x="0" y="25781"/>
                </a:lnTo>
                <a:lnTo>
                  <a:pt x="6984" y="17273"/>
                </a:lnTo>
                <a:lnTo>
                  <a:pt x="11557" y="8637"/>
                </a:lnTo>
                <a:lnTo>
                  <a:pt x="23113" y="0"/>
                </a:lnTo>
                <a:lnTo>
                  <a:pt x="34670" y="0"/>
                </a:lnTo>
                <a:lnTo>
                  <a:pt x="39243" y="0"/>
                </a:lnTo>
                <a:lnTo>
                  <a:pt x="43942" y="0"/>
                </a:lnTo>
                <a:lnTo>
                  <a:pt x="48513" y="0"/>
                </a:lnTo>
                <a:lnTo>
                  <a:pt x="55499" y="0"/>
                </a:lnTo>
                <a:lnTo>
                  <a:pt x="57784" y="4319"/>
                </a:lnTo>
                <a:lnTo>
                  <a:pt x="62357" y="6477"/>
                </a:lnTo>
                <a:lnTo>
                  <a:pt x="69342" y="1930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3" name="Freeform 813"/>
          <p:cNvSpPr/>
          <p:nvPr/>
        </p:nvSpPr>
        <p:spPr>
          <a:xfrm>
            <a:off x="3573779" y="1254253"/>
            <a:ext cx="75311" cy="40513"/>
          </a:xfrm>
          <a:custGeom>
            <a:avLst/>
            <a:gdLst/>
            <a:ahLst/>
            <a:cxnLst/>
            <a:rect l="0" t="0" r="0" b="0"/>
            <a:pathLst>
              <a:path w="75311" h="40513">
                <a:moveTo>
                  <a:pt x="65913" y="12826"/>
                </a:moveTo>
                <a:lnTo>
                  <a:pt x="56516" y="19176"/>
                </a:lnTo>
                <a:lnTo>
                  <a:pt x="65913" y="21336"/>
                </a:lnTo>
                <a:lnTo>
                  <a:pt x="68326" y="21336"/>
                </a:lnTo>
                <a:lnTo>
                  <a:pt x="75311" y="21336"/>
                </a:lnTo>
                <a:lnTo>
                  <a:pt x="73025" y="29844"/>
                </a:lnTo>
                <a:lnTo>
                  <a:pt x="73025" y="32003"/>
                </a:lnTo>
                <a:lnTo>
                  <a:pt x="75311" y="40513"/>
                </a:lnTo>
                <a:lnTo>
                  <a:pt x="33021" y="40513"/>
                </a:lnTo>
                <a:lnTo>
                  <a:pt x="11811" y="27686"/>
                </a:lnTo>
                <a:lnTo>
                  <a:pt x="2413" y="21336"/>
                </a:lnTo>
                <a:lnTo>
                  <a:pt x="0" y="14986"/>
                </a:lnTo>
                <a:lnTo>
                  <a:pt x="0" y="12826"/>
                </a:lnTo>
                <a:lnTo>
                  <a:pt x="0" y="8508"/>
                </a:lnTo>
                <a:lnTo>
                  <a:pt x="0" y="4318"/>
                </a:lnTo>
                <a:lnTo>
                  <a:pt x="2413" y="0"/>
                </a:lnTo>
                <a:lnTo>
                  <a:pt x="7112" y="0"/>
                </a:lnTo>
                <a:lnTo>
                  <a:pt x="16511" y="0"/>
                </a:lnTo>
                <a:lnTo>
                  <a:pt x="25909" y="0"/>
                </a:lnTo>
                <a:lnTo>
                  <a:pt x="37719" y="0"/>
                </a:lnTo>
                <a:lnTo>
                  <a:pt x="49404" y="4318"/>
                </a:lnTo>
                <a:lnTo>
                  <a:pt x="56516" y="8508"/>
                </a:lnTo>
                <a:lnTo>
                  <a:pt x="65913" y="12826"/>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4" name="Freeform 814"/>
          <p:cNvSpPr/>
          <p:nvPr/>
        </p:nvSpPr>
        <p:spPr>
          <a:xfrm>
            <a:off x="3573779" y="1254253"/>
            <a:ext cx="75311" cy="40513"/>
          </a:xfrm>
          <a:custGeom>
            <a:avLst/>
            <a:gdLst/>
            <a:ahLst/>
            <a:cxnLst/>
            <a:rect l="0" t="0" r="0" b="0"/>
            <a:pathLst>
              <a:path w="75311" h="40513">
                <a:moveTo>
                  <a:pt x="65913" y="12826"/>
                </a:moveTo>
                <a:lnTo>
                  <a:pt x="56516" y="19176"/>
                </a:lnTo>
                <a:lnTo>
                  <a:pt x="65913" y="21336"/>
                </a:lnTo>
                <a:lnTo>
                  <a:pt x="68326" y="21336"/>
                </a:lnTo>
                <a:lnTo>
                  <a:pt x="75311" y="21336"/>
                </a:lnTo>
                <a:lnTo>
                  <a:pt x="73025" y="29844"/>
                </a:lnTo>
                <a:lnTo>
                  <a:pt x="73025" y="32003"/>
                </a:lnTo>
                <a:lnTo>
                  <a:pt x="75311" y="40513"/>
                </a:lnTo>
                <a:lnTo>
                  <a:pt x="33021" y="40513"/>
                </a:lnTo>
                <a:lnTo>
                  <a:pt x="11811" y="27686"/>
                </a:lnTo>
                <a:lnTo>
                  <a:pt x="2413" y="21336"/>
                </a:lnTo>
                <a:lnTo>
                  <a:pt x="0" y="14986"/>
                </a:lnTo>
                <a:lnTo>
                  <a:pt x="0" y="12826"/>
                </a:lnTo>
                <a:lnTo>
                  <a:pt x="0" y="8508"/>
                </a:lnTo>
                <a:lnTo>
                  <a:pt x="0" y="4318"/>
                </a:lnTo>
                <a:lnTo>
                  <a:pt x="2413" y="0"/>
                </a:lnTo>
                <a:lnTo>
                  <a:pt x="7112" y="0"/>
                </a:lnTo>
                <a:lnTo>
                  <a:pt x="16511" y="0"/>
                </a:lnTo>
                <a:lnTo>
                  <a:pt x="25909" y="0"/>
                </a:lnTo>
                <a:lnTo>
                  <a:pt x="37719" y="0"/>
                </a:lnTo>
                <a:lnTo>
                  <a:pt x="49404" y="4318"/>
                </a:lnTo>
                <a:lnTo>
                  <a:pt x="56516" y="8508"/>
                </a:lnTo>
                <a:lnTo>
                  <a:pt x="65913" y="1282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5" name="Freeform 815"/>
          <p:cNvSpPr/>
          <p:nvPr/>
        </p:nvSpPr>
        <p:spPr>
          <a:xfrm>
            <a:off x="3547871" y="1414272"/>
            <a:ext cx="604267" cy="423038"/>
          </a:xfrm>
          <a:custGeom>
            <a:avLst/>
            <a:gdLst/>
            <a:ahLst/>
            <a:cxnLst/>
            <a:rect l="0" t="0" r="0" b="0"/>
            <a:pathLst>
              <a:path w="604267" h="423038">
                <a:moveTo>
                  <a:pt x="238888" y="0"/>
                </a:moveTo>
                <a:lnTo>
                  <a:pt x="262256" y="0"/>
                </a:lnTo>
                <a:lnTo>
                  <a:pt x="259969" y="12955"/>
                </a:lnTo>
                <a:lnTo>
                  <a:pt x="257557" y="19432"/>
                </a:lnTo>
                <a:lnTo>
                  <a:pt x="264669" y="17273"/>
                </a:lnTo>
                <a:lnTo>
                  <a:pt x="266955" y="15113"/>
                </a:lnTo>
                <a:lnTo>
                  <a:pt x="273939" y="6477"/>
                </a:lnTo>
                <a:lnTo>
                  <a:pt x="278638" y="0"/>
                </a:lnTo>
                <a:lnTo>
                  <a:pt x="285750" y="0"/>
                </a:lnTo>
                <a:lnTo>
                  <a:pt x="290450" y="0"/>
                </a:lnTo>
                <a:lnTo>
                  <a:pt x="302133" y="0"/>
                </a:lnTo>
                <a:lnTo>
                  <a:pt x="311532" y="0"/>
                </a:lnTo>
                <a:lnTo>
                  <a:pt x="323215" y="4319"/>
                </a:lnTo>
                <a:lnTo>
                  <a:pt x="337186" y="6477"/>
                </a:lnTo>
                <a:lnTo>
                  <a:pt x="346583" y="10795"/>
                </a:lnTo>
                <a:lnTo>
                  <a:pt x="355982" y="17273"/>
                </a:lnTo>
                <a:lnTo>
                  <a:pt x="360681" y="19432"/>
                </a:lnTo>
                <a:lnTo>
                  <a:pt x="362967" y="23750"/>
                </a:lnTo>
                <a:lnTo>
                  <a:pt x="362967" y="25908"/>
                </a:lnTo>
                <a:lnTo>
                  <a:pt x="367665" y="28068"/>
                </a:lnTo>
                <a:lnTo>
                  <a:pt x="330200" y="34544"/>
                </a:lnTo>
                <a:lnTo>
                  <a:pt x="316104" y="38863"/>
                </a:lnTo>
                <a:lnTo>
                  <a:pt x="299720" y="43181"/>
                </a:lnTo>
                <a:lnTo>
                  <a:pt x="309119" y="43181"/>
                </a:lnTo>
                <a:lnTo>
                  <a:pt x="320802" y="45339"/>
                </a:lnTo>
                <a:lnTo>
                  <a:pt x="337186" y="45339"/>
                </a:lnTo>
                <a:lnTo>
                  <a:pt x="348996" y="43181"/>
                </a:lnTo>
                <a:lnTo>
                  <a:pt x="367665" y="43181"/>
                </a:lnTo>
                <a:lnTo>
                  <a:pt x="370079" y="43181"/>
                </a:lnTo>
                <a:lnTo>
                  <a:pt x="374650" y="43181"/>
                </a:lnTo>
                <a:lnTo>
                  <a:pt x="381763" y="47499"/>
                </a:lnTo>
                <a:lnTo>
                  <a:pt x="386462" y="53975"/>
                </a:lnTo>
                <a:lnTo>
                  <a:pt x="391161" y="62612"/>
                </a:lnTo>
                <a:lnTo>
                  <a:pt x="393446" y="75565"/>
                </a:lnTo>
                <a:lnTo>
                  <a:pt x="400432" y="82043"/>
                </a:lnTo>
                <a:lnTo>
                  <a:pt x="402844" y="86361"/>
                </a:lnTo>
                <a:lnTo>
                  <a:pt x="407544" y="82043"/>
                </a:lnTo>
                <a:lnTo>
                  <a:pt x="414529" y="75565"/>
                </a:lnTo>
                <a:lnTo>
                  <a:pt x="421513" y="71248"/>
                </a:lnTo>
                <a:lnTo>
                  <a:pt x="426213" y="69088"/>
                </a:lnTo>
                <a:lnTo>
                  <a:pt x="433198" y="71248"/>
                </a:lnTo>
                <a:lnTo>
                  <a:pt x="435611" y="73407"/>
                </a:lnTo>
                <a:lnTo>
                  <a:pt x="447294" y="77725"/>
                </a:lnTo>
                <a:lnTo>
                  <a:pt x="477775" y="97156"/>
                </a:lnTo>
                <a:lnTo>
                  <a:pt x="505842" y="116587"/>
                </a:lnTo>
                <a:lnTo>
                  <a:pt x="519938" y="129540"/>
                </a:lnTo>
                <a:lnTo>
                  <a:pt x="517525" y="133858"/>
                </a:lnTo>
                <a:lnTo>
                  <a:pt x="510540" y="133858"/>
                </a:lnTo>
                <a:lnTo>
                  <a:pt x="498857" y="142494"/>
                </a:lnTo>
                <a:lnTo>
                  <a:pt x="494157" y="146813"/>
                </a:lnTo>
                <a:lnTo>
                  <a:pt x="487173" y="151131"/>
                </a:lnTo>
                <a:lnTo>
                  <a:pt x="487173" y="155449"/>
                </a:lnTo>
                <a:lnTo>
                  <a:pt x="484759" y="161925"/>
                </a:lnTo>
                <a:lnTo>
                  <a:pt x="470663" y="161925"/>
                </a:lnTo>
                <a:lnTo>
                  <a:pt x="458979" y="161925"/>
                </a:lnTo>
                <a:lnTo>
                  <a:pt x="458979" y="177038"/>
                </a:lnTo>
                <a:lnTo>
                  <a:pt x="480061" y="177038"/>
                </a:lnTo>
                <a:lnTo>
                  <a:pt x="496444" y="181357"/>
                </a:lnTo>
                <a:lnTo>
                  <a:pt x="508255" y="189993"/>
                </a:lnTo>
                <a:lnTo>
                  <a:pt x="519938" y="194311"/>
                </a:lnTo>
                <a:lnTo>
                  <a:pt x="531623" y="200788"/>
                </a:lnTo>
                <a:lnTo>
                  <a:pt x="541020" y="209424"/>
                </a:lnTo>
                <a:lnTo>
                  <a:pt x="545719" y="211582"/>
                </a:lnTo>
                <a:lnTo>
                  <a:pt x="548006" y="217932"/>
                </a:lnTo>
                <a:lnTo>
                  <a:pt x="548006" y="220092"/>
                </a:lnTo>
                <a:lnTo>
                  <a:pt x="548006" y="224409"/>
                </a:lnTo>
                <a:lnTo>
                  <a:pt x="557404" y="226569"/>
                </a:lnTo>
                <a:lnTo>
                  <a:pt x="562102" y="228727"/>
                </a:lnTo>
                <a:lnTo>
                  <a:pt x="569088" y="230887"/>
                </a:lnTo>
                <a:lnTo>
                  <a:pt x="571374" y="235205"/>
                </a:lnTo>
                <a:lnTo>
                  <a:pt x="573787" y="239523"/>
                </a:lnTo>
                <a:lnTo>
                  <a:pt x="580771" y="239523"/>
                </a:lnTo>
                <a:lnTo>
                  <a:pt x="587757" y="239523"/>
                </a:lnTo>
                <a:lnTo>
                  <a:pt x="590169" y="239523"/>
                </a:lnTo>
                <a:lnTo>
                  <a:pt x="594869" y="237363"/>
                </a:lnTo>
                <a:lnTo>
                  <a:pt x="604267" y="230887"/>
                </a:lnTo>
                <a:lnTo>
                  <a:pt x="604267" y="250318"/>
                </a:lnTo>
                <a:lnTo>
                  <a:pt x="592456" y="252476"/>
                </a:lnTo>
                <a:lnTo>
                  <a:pt x="587757" y="256794"/>
                </a:lnTo>
                <a:lnTo>
                  <a:pt x="578486" y="256794"/>
                </a:lnTo>
                <a:lnTo>
                  <a:pt x="566801" y="258953"/>
                </a:lnTo>
                <a:lnTo>
                  <a:pt x="566801" y="280544"/>
                </a:lnTo>
                <a:lnTo>
                  <a:pt x="559689" y="280544"/>
                </a:lnTo>
                <a:lnTo>
                  <a:pt x="557404" y="276225"/>
                </a:lnTo>
                <a:lnTo>
                  <a:pt x="550292" y="274067"/>
                </a:lnTo>
                <a:lnTo>
                  <a:pt x="548006" y="269749"/>
                </a:lnTo>
                <a:lnTo>
                  <a:pt x="541020" y="280544"/>
                </a:lnTo>
                <a:lnTo>
                  <a:pt x="531623" y="289180"/>
                </a:lnTo>
                <a:lnTo>
                  <a:pt x="524638" y="295657"/>
                </a:lnTo>
                <a:lnTo>
                  <a:pt x="519938" y="297815"/>
                </a:lnTo>
                <a:lnTo>
                  <a:pt x="517525" y="302133"/>
                </a:lnTo>
                <a:lnTo>
                  <a:pt x="510540" y="302133"/>
                </a:lnTo>
                <a:lnTo>
                  <a:pt x="505842" y="302133"/>
                </a:lnTo>
                <a:lnTo>
                  <a:pt x="501143" y="299975"/>
                </a:lnTo>
                <a:lnTo>
                  <a:pt x="494157" y="295657"/>
                </a:lnTo>
                <a:lnTo>
                  <a:pt x="487173" y="289180"/>
                </a:lnTo>
                <a:lnTo>
                  <a:pt x="487173" y="280544"/>
                </a:lnTo>
                <a:lnTo>
                  <a:pt x="482474" y="267589"/>
                </a:lnTo>
                <a:lnTo>
                  <a:pt x="482474" y="258953"/>
                </a:lnTo>
                <a:lnTo>
                  <a:pt x="480061" y="252476"/>
                </a:lnTo>
                <a:lnTo>
                  <a:pt x="445008" y="252476"/>
                </a:lnTo>
                <a:lnTo>
                  <a:pt x="447294" y="261113"/>
                </a:lnTo>
                <a:lnTo>
                  <a:pt x="445008" y="265431"/>
                </a:lnTo>
                <a:lnTo>
                  <a:pt x="442595" y="267589"/>
                </a:lnTo>
                <a:lnTo>
                  <a:pt x="433198" y="267589"/>
                </a:lnTo>
                <a:lnTo>
                  <a:pt x="416814" y="269749"/>
                </a:lnTo>
                <a:lnTo>
                  <a:pt x="421513" y="278384"/>
                </a:lnTo>
                <a:lnTo>
                  <a:pt x="423926" y="280544"/>
                </a:lnTo>
                <a:lnTo>
                  <a:pt x="426213" y="284862"/>
                </a:lnTo>
                <a:lnTo>
                  <a:pt x="430912" y="287020"/>
                </a:lnTo>
                <a:lnTo>
                  <a:pt x="437896" y="287020"/>
                </a:lnTo>
                <a:lnTo>
                  <a:pt x="437896" y="297815"/>
                </a:lnTo>
                <a:lnTo>
                  <a:pt x="437896" y="308611"/>
                </a:lnTo>
                <a:lnTo>
                  <a:pt x="447294" y="308611"/>
                </a:lnTo>
                <a:lnTo>
                  <a:pt x="454280" y="312928"/>
                </a:lnTo>
                <a:lnTo>
                  <a:pt x="458979" y="317246"/>
                </a:lnTo>
                <a:lnTo>
                  <a:pt x="463677" y="323724"/>
                </a:lnTo>
                <a:lnTo>
                  <a:pt x="466090" y="330200"/>
                </a:lnTo>
                <a:lnTo>
                  <a:pt x="468376" y="336677"/>
                </a:lnTo>
                <a:lnTo>
                  <a:pt x="466090" y="345313"/>
                </a:lnTo>
                <a:lnTo>
                  <a:pt x="463677" y="351790"/>
                </a:lnTo>
                <a:lnTo>
                  <a:pt x="463677" y="360426"/>
                </a:lnTo>
                <a:lnTo>
                  <a:pt x="463677" y="366903"/>
                </a:lnTo>
                <a:lnTo>
                  <a:pt x="458979" y="377699"/>
                </a:lnTo>
                <a:lnTo>
                  <a:pt x="456693" y="382017"/>
                </a:lnTo>
                <a:lnTo>
                  <a:pt x="456693" y="386334"/>
                </a:lnTo>
                <a:lnTo>
                  <a:pt x="458979" y="390652"/>
                </a:lnTo>
                <a:lnTo>
                  <a:pt x="463677" y="394970"/>
                </a:lnTo>
                <a:lnTo>
                  <a:pt x="456693" y="394970"/>
                </a:lnTo>
                <a:lnTo>
                  <a:pt x="447294" y="392812"/>
                </a:lnTo>
                <a:lnTo>
                  <a:pt x="430912" y="384175"/>
                </a:lnTo>
                <a:lnTo>
                  <a:pt x="416814" y="377699"/>
                </a:lnTo>
                <a:lnTo>
                  <a:pt x="412115" y="373381"/>
                </a:lnTo>
                <a:lnTo>
                  <a:pt x="405131" y="364744"/>
                </a:lnTo>
                <a:lnTo>
                  <a:pt x="402844" y="362586"/>
                </a:lnTo>
                <a:lnTo>
                  <a:pt x="402844" y="358268"/>
                </a:lnTo>
                <a:lnTo>
                  <a:pt x="400432" y="356108"/>
                </a:lnTo>
                <a:lnTo>
                  <a:pt x="393446" y="353950"/>
                </a:lnTo>
                <a:lnTo>
                  <a:pt x="386462" y="353950"/>
                </a:lnTo>
                <a:lnTo>
                  <a:pt x="370079" y="351790"/>
                </a:lnTo>
                <a:lnTo>
                  <a:pt x="360681" y="351790"/>
                </a:lnTo>
                <a:lnTo>
                  <a:pt x="362967" y="358268"/>
                </a:lnTo>
                <a:lnTo>
                  <a:pt x="381763" y="375539"/>
                </a:lnTo>
                <a:lnTo>
                  <a:pt x="400432" y="394970"/>
                </a:lnTo>
                <a:lnTo>
                  <a:pt x="414529" y="407925"/>
                </a:lnTo>
                <a:lnTo>
                  <a:pt x="407544" y="418719"/>
                </a:lnTo>
                <a:lnTo>
                  <a:pt x="405131" y="420878"/>
                </a:lnTo>
                <a:lnTo>
                  <a:pt x="402844" y="423038"/>
                </a:lnTo>
                <a:lnTo>
                  <a:pt x="395732" y="420878"/>
                </a:lnTo>
                <a:lnTo>
                  <a:pt x="388748" y="418719"/>
                </a:lnTo>
                <a:lnTo>
                  <a:pt x="370079" y="410083"/>
                </a:lnTo>
                <a:lnTo>
                  <a:pt x="353569" y="401448"/>
                </a:lnTo>
                <a:lnTo>
                  <a:pt x="339599" y="392812"/>
                </a:lnTo>
                <a:lnTo>
                  <a:pt x="285750" y="392812"/>
                </a:lnTo>
                <a:lnTo>
                  <a:pt x="281051" y="386334"/>
                </a:lnTo>
                <a:lnTo>
                  <a:pt x="281051" y="384175"/>
                </a:lnTo>
                <a:lnTo>
                  <a:pt x="281051" y="382017"/>
                </a:lnTo>
                <a:lnTo>
                  <a:pt x="281051" y="379857"/>
                </a:lnTo>
                <a:lnTo>
                  <a:pt x="285750" y="375539"/>
                </a:lnTo>
                <a:lnTo>
                  <a:pt x="285750" y="366903"/>
                </a:lnTo>
                <a:lnTo>
                  <a:pt x="281051" y="362586"/>
                </a:lnTo>
                <a:lnTo>
                  <a:pt x="281051" y="358268"/>
                </a:lnTo>
                <a:lnTo>
                  <a:pt x="281051" y="353950"/>
                </a:lnTo>
                <a:lnTo>
                  <a:pt x="285750" y="351790"/>
                </a:lnTo>
                <a:lnTo>
                  <a:pt x="278638" y="351790"/>
                </a:lnTo>
                <a:lnTo>
                  <a:pt x="269368" y="345313"/>
                </a:lnTo>
                <a:lnTo>
                  <a:pt x="266955" y="345313"/>
                </a:lnTo>
                <a:lnTo>
                  <a:pt x="262256" y="338837"/>
                </a:lnTo>
                <a:lnTo>
                  <a:pt x="257557" y="336677"/>
                </a:lnTo>
                <a:lnTo>
                  <a:pt x="255270" y="332359"/>
                </a:lnTo>
                <a:lnTo>
                  <a:pt x="255270" y="325882"/>
                </a:lnTo>
                <a:lnTo>
                  <a:pt x="255270" y="319406"/>
                </a:lnTo>
                <a:lnTo>
                  <a:pt x="215393" y="319406"/>
                </a:lnTo>
                <a:lnTo>
                  <a:pt x="208407" y="323724"/>
                </a:lnTo>
                <a:lnTo>
                  <a:pt x="201423" y="323724"/>
                </a:lnTo>
                <a:lnTo>
                  <a:pt x="185039" y="328042"/>
                </a:lnTo>
                <a:lnTo>
                  <a:pt x="166244" y="332359"/>
                </a:lnTo>
                <a:lnTo>
                  <a:pt x="159258" y="332359"/>
                </a:lnTo>
                <a:lnTo>
                  <a:pt x="147575" y="334519"/>
                </a:lnTo>
                <a:lnTo>
                  <a:pt x="140463" y="332359"/>
                </a:lnTo>
                <a:lnTo>
                  <a:pt x="135890" y="332359"/>
                </a:lnTo>
                <a:lnTo>
                  <a:pt x="133477" y="330200"/>
                </a:lnTo>
                <a:lnTo>
                  <a:pt x="128779" y="325882"/>
                </a:lnTo>
                <a:lnTo>
                  <a:pt x="128779" y="323724"/>
                </a:lnTo>
                <a:lnTo>
                  <a:pt x="124080" y="319406"/>
                </a:lnTo>
                <a:lnTo>
                  <a:pt x="128779" y="317246"/>
                </a:lnTo>
                <a:lnTo>
                  <a:pt x="133477" y="308611"/>
                </a:lnTo>
                <a:lnTo>
                  <a:pt x="140463" y="304293"/>
                </a:lnTo>
                <a:lnTo>
                  <a:pt x="149861" y="299975"/>
                </a:lnTo>
                <a:lnTo>
                  <a:pt x="161544" y="295657"/>
                </a:lnTo>
                <a:lnTo>
                  <a:pt x="168657" y="289180"/>
                </a:lnTo>
                <a:lnTo>
                  <a:pt x="180340" y="284862"/>
                </a:lnTo>
                <a:lnTo>
                  <a:pt x="185039" y="287020"/>
                </a:lnTo>
                <a:lnTo>
                  <a:pt x="185039" y="293498"/>
                </a:lnTo>
                <a:lnTo>
                  <a:pt x="192025" y="295657"/>
                </a:lnTo>
                <a:lnTo>
                  <a:pt x="196724" y="295657"/>
                </a:lnTo>
                <a:lnTo>
                  <a:pt x="222505" y="295657"/>
                </a:lnTo>
                <a:lnTo>
                  <a:pt x="231902" y="295657"/>
                </a:lnTo>
                <a:lnTo>
                  <a:pt x="238888" y="295657"/>
                </a:lnTo>
                <a:lnTo>
                  <a:pt x="248286" y="289180"/>
                </a:lnTo>
                <a:lnTo>
                  <a:pt x="255270" y="287020"/>
                </a:lnTo>
                <a:lnTo>
                  <a:pt x="257557" y="278384"/>
                </a:lnTo>
                <a:lnTo>
                  <a:pt x="259969" y="274067"/>
                </a:lnTo>
                <a:lnTo>
                  <a:pt x="259969" y="267589"/>
                </a:lnTo>
                <a:lnTo>
                  <a:pt x="273939" y="267589"/>
                </a:lnTo>
                <a:lnTo>
                  <a:pt x="285750" y="258953"/>
                </a:lnTo>
                <a:lnTo>
                  <a:pt x="295021" y="256794"/>
                </a:lnTo>
                <a:lnTo>
                  <a:pt x="302133" y="250318"/>
                </a:lnTo>
                <a:lnTo>
                  <a:pt x="323215" y="235205"/>
                </a:lnTo>
                <a:lnTo>
                  <a:pt x="341884" y="217932"/>
                </a:lnTo>
                <a:lnTo>
                  <a:pt x="332613" y="200788"/>
                </a:lnTo>
                <a:lnTo>
                  <a:pt x="325501" y="189993"/>
                </a:lnTo>
                <a:lnTo>
                  <a:pt x="320802" y="181357"/>
                </a:lnTo>
                <a:lnTo>
                  <a:pt x="316104" y="179198"/>
                </a:lnTo>
                <a:lnTo>
                  <a:pt x="309119" y="174880"/>
                </a:lnTo>
                <a:lnTo>
                  <a:pt x="302133" y="174880"/>
                </a:lnTo>
                <a:lnTo>
                  <a:pt x="302133" y="170562"/>
                </a:lnTo>
                <a:lnTo>
                  <a:pt x="302133" y="168402"/>
                </a:lnTo>
                <a:lnTo>
                  <a:pt x="269368" y="168402"/>
                </a:lnTo>
                <a:lnTo>
                  <a:pt x="273939" y="161925"/>
                </a:lnTo>
                <a:lnTo>
                  <a:pt x="276352" y="161925"/>
                </a:lnTo>
                <a:lnTo>
                  <a:pt x="278638" y="161925"/>
                </a:lnTo>
                <a:lnTo>
                  <a:pt x="285750" y="161925"/>
                </a:lnTo>
                <a:lnTo>
                  <a:pt x="285750" y="144653"/>
                </a:lnTo>
                <a:lnTo>
                  <a:pt x="278638" y="144653"/>
                </a:lnTo>
                <a:lnTo>
                  <a:pt x="276352" y="142494"/>
                </a:lnTo>
                <a:lnTo>
                  <a:pt x="266955" y="140336"/>
                </a:lnTo>
                <a:lnTo>
                  <a:pt x="259969" y="133858"/>
                </a:lnTo>
                <a:lnTo>
                  <a:pt x="255270" y="125223"/>
                </a:lnTo>
                <a:lnTo>
                  <a:pt x="245873" y="120905"/>
                </a:lnTo>
                <a:lnTo>
                  <a:pt x="238888" y="118745"/>
                </a:lnTo>
                <a:lnTo>
                  <a:pt x="236475" y="118745"/>
                </a:lnTo>
                <a:lnTo>
                  <a:pt x="229489" y="125223"/>
                </a:lnTo>
                <a:lnTo>
                  <a:pt x="222505" y="125223"/>
                </a:lnTo>
                <a:lnTo>
                  <a:pt x="217806" y="129540"/>
                </a:lnTo>
                <a:lnTo>
                  <a:pt x="215393" y="133858"/>
                </a:lnTo>
                <a:lnTo>
                  <a:pt x="213107" y="136018"/>
                </a:lnTo>
                <a:lnTo>
                  <a:pt x="208407" y="140336"/>
                </a:lnTo>
                <a:lnTo>
                  <a:pt x="203708" y="142494"/>
                </a:lnTo>
                <a:lnTo>
                  <a:pt x="201423" y="144653"/>
                </a:lnTo>
                <a:lnTo>
                  <a:pt x="194438" y="144653"/>
                </a:lnTo>
                <a:lnTo>
                  <a:pt x="192025" y="144653"/>
                </a:lnTo>
                <a:lnTo>
                  <a:pt x="187325" y="144653"/>
                </a:lnTo>
                <a:lnTo>
                  <a:pt x="185039" y="142494"/>
                </a:lnTo>
                <a:lnTo>
                  <a:pt x="185039" y="140336"/>
                </a:lnTo>
                <a:lnTo>
                  <a:pt x="185039" y="133858"/>
                </a:lnTo>
                <a:lnTo>
                  <a:pt x="185039" y="125223"/>
                </a:lnTo>
                <a:lnTo>
                  <a:pt x="173356" y="129540"/>
                </a:lnTo>
                <a:lnTo>
                  <a:pt x="161544" y="131700"/>
                </a:lnTo>
                <a:lnTo>
                  <a:pt x="149861" y="131700"/>
                </a:lnTo>
                <a:lnTo>
                  <a:pt x="135890" y="129540"/>
                </a:lnTo>
                <a:lnTo>
                  <a:pt x="110109" y="125223"/>
                </a:lnTo>
                <a:lnTo>
                  <a:pt x="79630" y="125223"/>
                </a:lnTo>
                <a:lnTo>
                  <a:pt x="70232" y="125223"/>
                </a:lnTo>
                <a:lnTo>
                  <a:pt x="65532" y="125223"/>
                </a:lnTo>
                <a:lnTo>
                  <a:pt x="58548" y="120905"/>
                </a:lnTo>
                <a:lnTo>
                  <a:pt x="53849" y="118745"/>
                </a:lnTo>
                <a:lnTo>
                  <a:pt x="51563" y="114427"/>
                </a:lnTo>
                <a:lnTo>
                  <a:pt x="49150" y="112269"/>
                </a:lnTo>
                <a:lnTo>
                  <a:pt x="46863" y="105792"/>
                </a:lnTo>
                <a:lnTo>
                  <a:pt x="44450" y="101474"/>
                </a:lnTo>
                <a:lnTo>
                  <a:pt x="37465" y="103632"/>
                </a:lnTo>
                <a:lnTo>
                  <a:pt x="30481" y="110109"/>
                </a:lnTo>
                <a:lnTo>
                  <a:pt x="23369" y="112269"/>
                </a:lnTo>
                <a:lnTo>
                  <a:pt x="18796" y="112269"/>
                </a:lnTo>
                <a:lnTo>
                  <a:pt x="14098" y="114427"/>
                </a:lnTo>
                <a:lnTo>
                  <a:pt x="9399" y="112269"/>
                </a:lnTo>
                <a:lnTo>
                  <a:pt x="6986" y="112269"/>
                </a:lnTo>
                <a:lnTo>
                  <a:pt x="4700" y="105792"/>
                </a:lnTo>
                <a:lnTo>
                  <a:pt x="0" y="92838"/>
                </a:lnTo>
                <a:lnTo>
                  <a:pt x="6986" y="90678"/>
                </a:lnTo>
                <a:lnTo>
                  <a:pt x="14098" y="88519"/>
                </a:lnTo>
                <a:lnTo>
                  <a:pt x="21082" y="86361"/>
                </a:lnTo>
                <a:lnTo>
                  <a:pt x="30481" y="86361"/>
                </a:lnTo>
                <a:lnTo>
                  <a:pt x="21082" y="84201"/>
                </a:lnTo>
                <a:lnTo>
                  <a:pt x="14098" y="77725"/>
                </a:lnTo>
                <a:lnTo>
                  <a:pt x="6986" y="75565"/>
                </a:lnTo>
                <a:lnTo>
                  <a:pt x="6986" y="71248"/>
                </a:lnTo>
                <a:lnTo>
                  <a:pt x="6986" y="66930"/>
                </a:lnTo>
                <a:lnTo>
                  <a:pt x="6986" y="58294"/>
                </a:lnTo>
                <a:lnTo>
                  <a:pt x="9399" y="51817"/>
                </a:lnTo>
                <a:lnTo>
                  <a:pt x="16383" y="43181"/>
                </a:lnTo>
                <a:lnTo>
                  <a:pt x="25782" y="36703"/>
                </a:lnTo>
                <a:lnTo>
                  <a:pt x="35180" y="34544"/>
                </a:lnTo>
                <a:lnTo>
                  <a:pt x="44450" y="28068"/>
                </a:lnTo>
                <a:lnTo>
                  <a:pt x="67945" y="19432"/>
                </a:lnTo>
                <a:lnTo>
                  <a:pt x="91313" y="15113"/>
                </a:lnTo>
                <a:lnTo>
                  <a:pt x="117094" y="10795"/>
                </a:lnTo>
                <a:lnTo>
                  <a:pt x="138176" y="6477"/>
                </a:lnTo>
                <a:lnTo>
                  <a:pt x="154559" y="0"/>
                </a:lnTo>
                <a:lnTo>
                  <a:pt x="170943" y="0"/>
                </a:lnTo>
                <a:lnTo>
                  <a:pt x="166244" y="6477"/>
                </a:lnTo>
                <a:lnTo>
                  <a:pt x="161544" y="10795"/>
                </a:lnTo>
                <a:lnTo>
                  <a:pt x="154559" y="17273"/>
                </a:lnTo>
                <a:lnTo>
                  <a:pt x="131192" y="25908"/>
                </a:lnTo>
                <a:lnTo>
                  <a:pt x="121794" y="30226"/>
                </a:lnTo>
                <a:lnTo>
                  <a:pt x="112395" y="36703"/>
                </a:lnTo>
                <a:lnTo>
                  <a:pt x="107696" y="41021"/>
                </a:lnTo>
                <a:lnTo>
                  <a:pt x="107696" y="47499"/>
                </a:lnTo>
                <a:lnTo>
                  <a:pt x="100712" y="53975"/>
                </a:lnTo>
                <a:lnTo>
                  <a:pt x="100712" y="62612"/>
                </a:lnTo>
                <a:lnTo>
                  <a:pt x="119381" y="62612"/>
                </a:lnTo>
                <a:lnTo>
                  <a:pt x="124080" y="47499"/>
                </a:lnTo>
                <a:lnTo>
                  <a:pt x="135890" y="36703"/>
                </a:lnTo>
                <a:lnTo>
                  <a:pt x="142875" y="34544"/>
                </a:lnTo>
                <a:lnTo>
                  <a:pt x="149861" y="28068"/>
                </a:lnTo>
                <a:lnTo>
                  <a:pt x="154559" y="28068"/>
                </a:lnTo>
                <a:lnTo>
                  <a:pt x="161544" y="25908"/>
                </a:lnTo>
                <a:lnTo>
                  <a:pt x="175642" y="19432"/>
                </a:lnTo>
                <a:lnTo>
                  <a:pt x="201423" y="12955"/>
                </a:lnTo>
                <a:lnTo>
                  <a:pt x="222505" y="4319"/>
                </a:lnTo>
                <a:lnTo>
                  <a:pt x="238888"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6" name="Freeform 816"/>
          <p:cNvSpPr/>
          <p:nvPr/>
        </p:nvSpPr>
        <p:spPr>
          <a:xfrm>
            <a:off x="3547871" y="1414272"/>
            <a:ext cx="604267" cy="423038"/>
          </a:xfrm>
          <a:custGeom>
            <a:avLst/>
            <a:gdLst/>
            <a:ahLst/>
            <a:cxnLst/>
            <a:rect l="0" t="0" r="0" b="0"/>
            <a:pathLst>
              <a:path w="604267" h="423038">
                <a:moveTo>
                  <a:pt x="238888" y="0"/>
                </a:moveTo>
                <a:lnTo>
                  <a:pt x="262256" y="0"/>
                </a:lnTo>
                <a:lnTo>
                  <a:pt x="259969" y="12955"/>
                </a:lnTo>
                <a:lnTo>
                  <a:pt x="257557" y="19432"/>
                </a:lnTo>
                <a:lnTo>
                  <a:pt x="264669" y="17273"/>
                </a:lnTo>
                <a:lnTo>
                  <a:pt x="266955" y="15113"/>
                </a:lnTo>
                <a:lnTo>
                  <a:pt x="273939" y="6477"/>
                </a:lnTo>
                <a:lnTo>
                  <a:pt x="278638" y="0"/>
                </a:lnTo>
                <a:lnTo>
                  <a:pt x="285750" y="0"/>
                </a:lnTo>
                <a:lnTo>
                  <a:pt x="290450" y="0"/>
                </a:lnTo>
                <a:lnTo>
                  <a:pt x="302133" y="0"/>
                </a:lnTo>
                <a:lnTo>
                  <a:pt x="311532" y="0"/>
                </a:lnTo>
                <a:lnTo>
                  <a:pt x="323215" y="4319"/>
                </a:lnTo>
                <a:lnTo>
                  <a:pt x="337186" y="6477"/>
                </a:lnTo>
                <a:lnTo>
                  <a:pt x="346583" y="10795"/>
                </a:lnTo>
                <a:lnTo>
                  <a:pt x="355982" y="17273"/>
                </a:lnTo>
                <a:lnTo>
                  <a:pt x="360681" y="19432"/>
                </a:lnTo>
                <a:lnTo>
                  <a:pt x="362967" y="23750"/>
                </a:lnTo>
                <a:lnTo>
                  <a:pt x="362967" y="25908"/>
                </a:lnTo>
                <a:lnTo>
                  <a:pt x="367665" y="28068"/>
                </a:lnTo>
                <a:lnTo>
                  <a:pt x="330200" y="34544"/>
                </a:lnTo>
                <a:lnTo>
                  <a:pt x="316104" y="38863"/>
                </a:lnTo>
                <a:lnTo>
                  <a:pt x="299720" y="43181"/>
                </a:lnTo>
                <a:lnTo>
                  <a:pt x="309119" y="43181"/>
                </a:lnTo>
                <a:lnTo>
                  <a:pt x="320802" y="45339"/>
                </a:lnTo>
                <a:lnTo>
                  <a:pt x="337186" y="45339"/>
                </a:lnTo>
                <a:lnTo>
                  <a:pt x="348996" y="43181"/>
                </a:lnTo>
                <a:lnTo>
                  <a:pt x="367665" y="43181"/>
                </a:lnTo>
                <a:lnTo>
                  <a:pt x="370079" y="43181"/>
                </a:lnTo>
                <a:lnTo>
                  <a:pt x="374650" y="43181"/>
                </a:lnTo>
                <a:lnTo>
                  <a:pt x="381763" y="47499"/>
                </a:lnTo>
                <a:lnTo>
                  <a:pt x="386462" y="53975"/>
                </a:lnTo>
                <a:lnTo>
                  <a:pt x="391161" y="62612"/>
                </a:lnTo>
                <a:lnTo>
                  <a:pt x="393446" y="75565"/>
                </a:lnTo>
                <a:lnTo>
                  <a:pt x="400432" y="82043"/>
                </a:lnTo>
                <a:lnTo>
                  <a:pt x="402844" y="86361"/>
                </a:lnTo>
                <a:lnTo>
                  <a:pt x="407544" y="82043"/>
                </a:lnTo>
                <a:lnTo>
                  <a:pt x="414529" y="75565"/>
                </a:lnTo>
                <a:lnTo>
                  <a:pt x="421513" y="71248"/>
                </a:lnTo>
                <a:lnTo>
                  <a:pt x="426213" y="69088"/>
                </a:lnTo>
                <a:lnTo>
                  <a:pt x="433198" y="71248"/>
                </a:lnTo>
                <a:lnTo>
                  <a:pt x="435611" y="73407"/>
                </a:lnTo>
                <a:lnTo>
                  <a:pt x="447294" y="77725"/>
                </a:lnTo>
                <a:lnTo>
                  <a:pt x="477775" y="97156"/>
                </a:lnTo>
                <a:lnTo>
                  <a:pt x="505842" y="116587"/>
                </a:lnTo>
                <a:lnTo>
                  <a:pt x="519938" y="129540"/>
                </a:lnTo>
                <a:lnTo>
                  <a:pt x="517525" y="133858"/>
                </a:lnTo>
                <a:lnTo>
                  <a:pt x="510540" y="133858"/>
                </a:lnTo>
                <a:lnTo>
                  <a:pt x="498857" y="142494"/>
                </a:lnTo>
                <a:lnTo>
                  <a:pt x="494157" y="146813"/>
                </a:lnTo>
                <a:lnTo>
                  <a:pt x="487173" y="151131"/>
                </a:lnTo>
                <a:lnTo>
                  <a:pt x="487173" y="155449"/>
                </a:lnTo>
                <a:lnTo>
                  <a:pt x="484759" y="161925"/>
                </a:lnTo>
                <a:lnTo>
                  <a:pt x="470663" y="161925"/>
                </a:lnTo>
                <a:lnTo>
                  <a:pt x="458979" y="161925"/>
                </a:lnTo>
                <a:lnTo>
                  <a:pt x="458979" y="177038"/>
                </a:lnTo>
                <a:lnTo>
                  <a:pt x="480061" y="177038"/>
                </a:lnTo>
                <a:lnTo>
                  <a:pt x="496444" y="181357"/>
                </a:lnTo>
                <a:lnTo>
                  <a:pt x="508255" y="189993"/>
                </a:lnTo>
                <a:lnTo>
                  <a:pt x="519938" y="194311"/>
                </a:lnTo>
                <a:lnTo>
                  <a:pt x="531623" y="200788"/>
                </a:lnTo>
                <a:lnTo>
                  <a:pt x="541020" y="209424"/>
                </a:lnTo>
                <a:lnTo>
                  <a:pt x="545719" y="211582"/>
                </a:lnTo>
                <a:lnTo>
                  <a:pt x="548006" y="217932"/>
                </a:lnTo>
                <a:lnTo>
                  <a:pt x="548006" y="220092"/>
                </a:lnTo>
                <a:lnTo>
                  <a:pt x="548006" y="224409"/>
                </a:lnTo>
                <a:lnTo>
                  <a:pt x="557404" y="226569"/>
                </a:lnTo>
                <a:lnTo>
                  <a:pt x="562102" y="228727"/>
                </a:lnTo>
                <a:lnTo>
                  <a:pt x="569088" y="230887"/>
                </a:lnTo>
                <a:lnTo>
                  <a:pt x="571374" y="235205"/>
                </a:lnTo>
                <a:lnTo>
                  <a:pt x="573787" y="239523"/>
                </a:lnTo>
                <a:lnTo>
                  <a:pt x="580771" y="239523"/>
                </a:lnTo>
                <a:lnTo>
                  <a:pt x="587757" y="239523"/>
                </a:lnTo>
                <a:lnTo>
                  <a:pt x="590169" y="239523"/>
                </a:lnTo>
                <a:lnTo>
                  <a:pt x="594869" y="237363"/>
                </a:lnTo>
                <a:lnTo>
                  <a:pt x="604267" y="230887"/>
                </a:lnTo>
                <a:lnTo>
                  <a:pt x="604267" y="250318"/>
                </a:lnTo>
                <a:lnTo>
                  <a:pt x="592456" y="252476"/>
                </a:lnTo>
                <a:lnTo>
                  <a:pt x="587757" y="256794"/>
                </a:lnTo>
                <a:lnTo>
                  <a:pt x="578486" y="256794"/>
                </a:lnTo>
                <a:lnTo>
                  <a:pt x="566801" y="258953"/>
                </a:lnTo>
                <a:lnTo>
                  <a:pt x="566801" y="280544"/>
                </a:lnTo>
                <a:lnTo>
                  <a:pt x="559689" y="280544"/>
                </a:lnTo>
                <a:lnTo>
                  <a:pt x="557404" y="276225"/>
                </a:lnTo>
                <a:lnTo>
                  <a:pt x="550292" y="274067"/>
                </a:lnTo>
                <a:lnTo>
                  <a:pt x="548006" y="269749"/>
                </a:lnTo>
                <a:lnTo>
                  <a:pt x="541020" y="280544"/>
                </a:lnTo>
                <a:lnTo>
                  <a:pt x="531623" y="289180"/>
                </a:lnTo>
                <a:lnTo>
                  <a:pt x="524638" y="295657"/>
                </a:lnTo>
                <a:lnTo>
                  <a:pt x="519938" y="297815"/>
                </a:lnTo>
                <a:lnTo>
                  <a:pt x="517525" y="302133"/>
                </a:lnTo>
                <a:lnTo>
                  <a:pt x="510540" y="302133"/>
                </a:lnTo>
                <a:lnTo>
                  <a:pt x="505842" y="302133"/>
                </a:lnTo>
                <a:lnTo>
                  <a:pt x="501143" y="299975"/>
                </a:lnTo>
                <a:lnTo>
                  <a:pt x="494157" y="295657"/>
                </a:lnTo>
                <a:lnTo>
                  <a:pt x="487173" y="289180"/>
                </a:lnTo>
                <a:lnTo>
                  <a:pt x="487173" y="280544"/>
                </a:lnTo>
                <a:lnTo>
                  <a:pt x="482474" y="267589"/>
                </a:lnTo>
                <a:lnTo>
                  <a:pt x="482474" y="258953"/>
                </a:lnTo>
                <a:lnTo>
                  <a:pt x="480061" y="252476"/>
                </a:lnTo>
                <a:lnTo>
                  <a:pt x="445008" y="252476"/>
                </a:lnTo>
                <a:lnTo>
                  <a:pt x="447294" y="261113"/>
                </a:lnTo>
                <a:lnTo>
                  <a:pt x="445008" y="265431"/>
                </a:lnTo>
                <a:lnTo>
                  <a:pt x="442595" y="267589"/>
                </a:lnTo>
                <a:lnTo>
                  <a:pt x="433198" y="267589"/>
                </a:lnTo>
                <a:lnTo>
                  <a:pt x="416814" y="269749"/>
                </a:lnTo>
                <a:lnTo>
                  <a:pt x="421513" y="278384"/>
                </a:lnTo>
                <a:lnTo>
                  <a:pt x="423926" y="280544"/>
                </a:lnTo>
                <a:lnTo>
                  <a:pt x="426213" y="284862"/>
                </a:lnTo>
                <a:lnTo>
                  <a:pt x="430912" y="287020"/>
                </a:lnTo>
                <a:lnTo>
                  <a:pt x="437896" y="287020"/>
                </a:lnTo>
                <a:lnTo>
                  <a:pt x="437896" y="297815"/>
                </a:lnTo>
                <a:lnTo>
                  <a:pt x="437896" y="308611"/>
                </a:lnTo>
                <a:lnTo>
                  <a:pt x="447294" y="308611"/>
                </a:lnTo>
                <a:lnTo>
                  <a:pt x="454280" y="312928"/>
                </a:lnTo>
                <a:lnTo>
                  <a:pt x="458979" y="317246"/>
                </a:lnTo>
                <a:lnTo>
                  <a:pt x="463677" y="323724"/>
                </a:lnTo>
                <a:lnTo>
                  <a:pt x="466090" y="330200"/>
                </a:lnTo>
                <a:lnTo>
                  <a:pt x="468376" y="336677"/>
                </a:lnTo>
                <a:lnTo>
                  <a:pt x="466090" y="345313"/>
                </a:lnTo>
                <a:lnTo>
                  <a:pt x="463677" y="351790"/>
                </a:lnTo>
                <a:lnTo>
                  <a:pt x="463677" y="360426"/>
                </a:lnTo>
                <a:lnTo>
                  <a:pt x="463677" y="366903"/>
                </a:lnTo>
                <a:lnTo>
                  <a:pt x="458979" y="377699"/>
                </a:lnTo>
                <a:lnTo>
                  <a:pt x="456693" y="382017"/>
                </a:lnTo>
                <a:lnTo>
                  <a:pt x="456693" y="386334"/>
                </a:lnTo>
                <a:lnTo>
                  <a:pt x="458979" y="390652"/>
                </a:lnTo>
                <a:lnTo>
                  <a:pt x="463677" y="394970"/>
                </a:lnTo>
                <a:lnTo>
                  <a:pt x="456693" y="394970"/>
                </a:lnTo>
                <a:lnTo>
                  <a:pt x="447294" y="392812"/>
                </a:lnTo>
                <a:lnTo>
                  <a:pt x="430912" y="384175"/>
                </a:lnTo>
                <a:lnTo>
                  <a:pt x="416814" y="377699"/>
                </a:lnTo>
                <a:lnTo>
                  <a:pt x="412115" y="373381"/>
                </a:lnTo>
                <a:lnTo>
                  <a:pt x="405131" y="364744"/>
                </a:lnTo>
                <a:lnTo>
                  <a:pt x="402844" y="362586"/>
                </a:lnTo>
                <a:lnTo>
                  <a:pt x="402844" y="358268"/>
                </a:lnTo>
                <a:lnTo>
                  <a:pt x="400432" y="356108"/>
                </a:lnTo>
                <a:lnTo>
                  <a:pt x="393446" y="353950"/>
                </a:lnTo>
                <a:lnTo>
                  <a:pt x="386462" y="353950"/>
                </a:lnTo>
                <a:lnTo>
                  <a:pt x="370079" y="351790"/>
                </a:lnTo>
                <a:lnTo>
                  <a:pt x="360681" y="351790"/>
                </a:lnTo>
                <a:lnTo>
                  <a:pt x="362967" y="358268"/>
                </a:lnTo>
                <a:lnTo>
                  <a:pt x="381763" y="375539"/>
                </a:lnTo>
                <a:lnTo>
                  <a:pt x="400432" y="394970"/>
                </a:lnTo>
                <a:lnTo>
                  <a:pt x="414529" y="407925"/>
                </a:lnTo>
                <a:lnTo>
                  <a:pt x="407544" y="418719"/>
                </a:lnTo>
                <a:lnTo>
                  <a:pt x="405131" y="420878"/>
                </a:lnTo>
                <a:lnTo>
                  <a:pt x="402844" y="423038"/>
                </a:lnTo>
                <a:lnTo>
                  <a:pt x="395732" y="420878"/>
                </a:lnTo>
                <a:lnTo>
                  <a:pt x="388748" y="418719"/>
                </a:lnTo>
                <a:lnTo>
                  <a:pt x="370079" y="410083"/>
                </a:lnTo>
                <a:lnTo>
                  <a:pt x="353569" y="401448"/>
                </a:lnTo>
                <a:lnTo>
                  <a:pt x="339599" y="392812"/>
                </a:lnTo>
                <a:lnTo>
                  <a:pt x="285750" y="392812"/>
                </a:lnTo>
                <a:lnTo>
                  <a:pt x="281051" y="386334"/>
                </a:lnTo>
                <a:lnTo>
                  <a:pt x="281051" y="384175"/>
                </a:lnTo>
                <a:lnTo>
                  <a:pt x="281051" y="382017"/>
                </a:lnTo>
                <a:lnTo>
                  <a:pt x="281051" y="379857"/>
                </a:lnTo>
                <a:lnTo>
                  <a:pt x="285750" y="375539"/>
                </a:lnTo>
                <a:lnTo>
                  <a:pt x="285750" y="366903"/>
                </a:lnTo>
                <a:lnTo>
                  <a:pt x="281051" y="362586"/>
                </a:lnTo>
                <a:lnTo>
                  <a:pt x="281051" y="358268"/>
                </a:lnTo>
                <a:lnTo>
                  <a:pt x="281051" y="353950"/>
                </a:lnTo>
                <a:lnTo>
                  <a:pt x="285750" y="351790"/>
                </a:lnTo>
                <a:lnTo>
                  <a:pt x="278638" y="351790"/>
                </a:lnTo>
                <a:lnTo>
                  <a:pt x="269368" y="345313"/>
                </a:lnTo>
                <a:lnTo>
                  <a:pt x="266955" y="345313"/>
                </a:lnTo>
                <a:lnTo>
                  <a:pt x="262256" y="338837"/>
                </a:lnTo>
                <a:lnTo>
                  <a:pt x="257557" y="336677"/>
                </a:lnTo>
                <a:lnTo>
                  <a:pt x="255270" y="332359"/>
                </a:lnTo>
                <a:lnTo>
                  <a:pt x="255270" y="325882"/>
                </a:lnTo>
                <a:lnTo>
                  <a:pt x="255270" y="319406"/>
                </a:lnTo>
                <a:lnTo>
                  <a:pt x="215393" y="319406"/>
                </a:lnTo>
                <a:lnTo>
                  <a:pt x="208407" y="323724"/>
                </a:lnTo>
                <a:lnTo>
                  <a:pt x="201423" y="323724"/>
                </a:lnTo>
                <a:lnTo>
                  <a:pt x="185039" y="328042"/>
                </a:lnTo>
                <a:lnTo>
                  <a:pt x="166244" y="332359"/>
                </a:lnTo>
                <a:lnTo>
                  <a:pt x="159258" y="332359"/>
                </a:lnTo>
                <a:lnTo>
                  <a:pt x="147575" y="334519"/>
                </a:lnTo>
                <a:lnTo>
                  <a:pt x="140463" y="332359"/>
                </a:lnTo>
                <a:lnTo>
                  <a:pt x="135890" y="332359"/>
                </a:lnTo>
                <a:lnTo>
                  <a:pt x="133477" y="330200"/>
                </a:lnTo>
                <a:lnTo>
                  <a:pt x="128779" y="325882"/>
                </a:lnTo>
                <a:lnTo>
                  <a:pt x="128779" y="323724"/>
                </a:lnTo>
                <a:lnTo>
                  <a:pt x="124080" y="319406"/>
                </a:lnTo>
                <a:lnTo>
                  <a:pt x="128779" y="317246"/>
                </a:lnTo>
                <a:lnTo>
                  <a:pt x="133477" y="308611"/>
                </a:lnTo>
                <a:lnTo>
                  <a:pt x="140463" y="304293"/>
                </a:lnTo>
                <a:lnTo>
                  <a:pt x="149861" y="299975"/>
                </a:lnTo>
                <a:lnTo>
                  <a:pt x="161544" y="295657"/>
                </a:lnTo>
                <a:lnTo>
                  <a:pt x="168657" y="289180"/>
                </a:lnTo>
                <a:lnTo>
                  <a:pt x="180340" y="284862"/>
                </a:lnTo>
                <a:lnTo>
                  <a:pt x="185039" y="287020"/>
                </a:lnTo>
                <a:lnTo>
                  <a:pt x="185039" y="293498"/>
                </a:lnTo>
                <a:lnTo>
                  <a:pt x="192025" y="295657"/>
                </a:lnTo>
                <a:lnTo>
                  <a:pt x="196724" y="295657"/>
                </a:lnTo>
                <a:lnTo>
                  <a:pt x="222505" y="295657"/>
                </a:lnTo>
                <a:lnTo>
                  <a:pt x="231902" y="295657"/>
                </a:lnTo>
                <a:lnTo>
                  <a:pt x="238888" y="295657"/>
                </a:lnTo>
                <a:lnTo>
                  <a:pt x="248286" y="289180"/>
                </a:lnTo>
                <a:lnTo>
                  <a:pt x="255270" y="287020"/>
                </a:lnTo>
                <a:lnTo>
                  <a:pt x="257557" y="278384"/>
                </a:lnTo>
                <a:lnTo>
                  <a:pt x="259969" y="274067"/>
                </a:lnTo>
                <a:lnTo>
                  <a:pt x="259969" y="267589"/>
                </a:lnTo>
                <a:lnTo>
                  <a:pt x="273939" y="267589"/>
                </a:lnTo>
                <a:lnTo>
                  <a:pt x="285750" y="258953"/>
                </a:lnTo>
                <a:lnTo>
                  <a:pt x="295021" y="256794"/>
                </a:lnTo>
                <a:lnTo>
                  <a:pt x="302133" y="250318"/>
                </a:lnTo>
                <a:lnTo>
                  <a:pt x="323215" y="235205"/>
                </a:lnTo>
                <a:lnTo>
                  <a:pt x="341884" y="217932"/>
                </a:lnTo>
                <a:lnTo>
                  <a:pt x="332613" y="200788"/>
                </a:lnTo>
                <a:lnTo>
                  <a:pt x="325501" y="189993"/>
                </a:lnTo>
                <a:lnTo>
                  <a:pt x="320802" y="181357"/>
                </a:lnTo>
                <a:lnTo>
                  <a:pt x="316104" y="179198"/>
                </a:lnTo>
                <a:lnTo>
                  <a:pt x="309119" y="174880"/>
                </a:lnTo>
                <a:lnTo>
                  <a:pt x="302133" y="174880"/>
                </a:lnTo>
                <a:lnTo>
                  <a:pt x="302133" y="170562"/>
                </a:lnTo>
                <a:lnTo>
                  <a:pt x="302133" y="168402"/>
                </a:lnTo>
                <a:lnTo>
                  <a:pt x="269368" y="168402"/>
                </a:lnTo>
                <a:lnTo>
                  <a:pt x="273939" y="161925"/>
                </a:lnTo>
                <a:lnTo>
                  <a:pt x="276352" y="161925"/>
                </a:lnTo>
                <a:lnTo>
                  <a:pt x="278638" y="161925"/>
                </a:lnTo>
                <a:lnTo>
                  <a:pt x="285750" y="161925"/>
                </a:lnTo>
                <a:lnTo>
                  <a:pt x="285750" y="144653"/>
                </a:lnTo>
                <a:lnTo>
                  <a:pt x="278638" y="144653"/>
                </a:lnTo>
                <a:lnTo>
                  <a:pt x="276352" y="142494"/>
                </a:lnTo>
                <a:lnTo>
                  <a:pt x="266955" y="140336"/>
                </a:lnTo>
                <a:lnTo>
                  <a:pt x="259969" y="133858"/>
                </a:lnTo>
                <a:lnTo>
                  <a:pt x="255270" y="125223"/>
                </a:lnTo>
                <a:lnTo>
                  <a:pt x="245873" y="120905"/>
                </a:lnTo>
                <a:lnTo>
                  <a:pt x="238888" y="118745"/>
                </a:lnTo>
                <a:lnTo>
                  <a:pt x="236475" y="118745"/>
                </a:lnTo>
                <a:lnTo>
                  <a:pt x="229489" y="125223"/>
                </a:lnTo>
                <a:lnTo>
                  <a:pt x="222505" y="125223"/>
                </a:lnTo>
                <a:lnTo>
                  <a:pt x="217806" y="129540"/>
                </a:lnTo>
                <a:lnTo>
                  <a:pt x="215393" y="133858"/>
                </a:lnTo>
                <a:lnTo>
                  <a:pt x="213107" y="136018"/>
                </a:lnTo>
                <a:lnTo>
                  <a:pt x="208407" y="140336"/>
                </a:lnTo>
                <a:lnTo>
                  <a:pt x="203708" y="142494"/>
                </a:lnTo>
                <a:lnTo>
                  <a:pt x="201423" y="144653"/>
                </a:lnTo>
                <a:lnTo>
                  <a:pt x="194438" y="144653"/>
                </a:lnTo>
                <a:lnTo>
                  <a:pt x="192025" y="144653"/>
                </a:lnTo>
                <a:lnTo>
                  <a:pt x="187325" y="144653"/>
                </a:lnTo>
                <a:lnTo>
                  <a:pt x="185039" y="142494"/>
                </a:lnTo>
                <a:lnTo>
                  <a:pt x="185039" y="140336"/>
                </a:lnTo>
                <a:lnTo>
                  <a:pt x="185039" y="133858"/>
                </a:lnTo>
                <a:lnTo>
                  <a:pt x="185039" y="125223"/>
                </a:lnTo>
                <a:lnTo>
                  <a:pt x="173356" y="129540"/>
                </a:lnTo>
                <a:lnTo>
                  <a:pt x="161544" y="131700"/>
                </a:lnTo>
                <a:lnTo>
                  <a:pt x="149861" y="131700"/>
                </a:lnTo>
                <a:lnTo>
                  <a:pt x="135890" y="129540"/>
                </a:lnTo>
                <a:lnTo>
                  <a:pt x="110109" y="125223"/>
                </a:lnTo>
                <a:lnTo>
                  <a:pt x="79630" y="125223"/>
                </a:lnTo>
                <a:lnTo>
                  <a:pt x="70232" y="125223"/>
                </a:lnTo>
                <a:lnTo>
                  <a:pt x="65532" y="125223"/>
                </a:lnTo>
                <a:lnTo>
                  <a:pt x="58548" y="120905"/>
                </a:lnTo>
                <a:lnTo>
                  <a:pt x="53849" y="118745"/>
                </a:lnTo>
                <a:lnTo>
                  <a:pt x="51563" y="114427"/>
                </a:lnTo>
                <a:lnTo>
                  <a:pt x="49150" y="112269"/>
                </a:lnTo>
                <a:lnTo>
                  <a:pt x="46863" y="105792"/>
                </a:lnTo>
                <a:lnTo>
                  <a:pt x="44450" y="101474"/>
                </a:lnTo>
                <a:lnTo>
                  <a:pt x="37465" y="103632"/>
                </a:lnTo>
                <a:lnTo>
                  <a:pt x="30481" y="110109"/>
                </a:lnTo>
                <a:lnTo>
                  <a:pt x="23369" y="112269"/>
                </a:lnTo>
                <a:lnTo>
                  <a:pt x="18796" y="112269"/>
                </a:lnTo>
                <a:lnTo>
                  <a:pt x="14098" y="114427"/>
                </a:lnTo>
                <a:lnTo>
                  <a:pt x="9399" y="112269"/>
                </a:lnTo>
                <a:lnTo>
                  <a:pt x="6986" y="112269"/>
                </a:lnTo>
                <a:lnTo>
                  <a:pt x="4700" y="105792"/>
                </a:lnTo>
                <a:lnTo>
                  <a:pt x="0" y="92838"/>
                </a:lnTo>
                <a:lnTo>
                  <a:pt x="6986" y="90678"/>
                </a:lnTo>
                <a:lnTo>
                  <a:pt x="14098" y="88519"/>
                </a:lnTo>
                <a:lnTo>
                  <a:pt x="21082" y="86361"/>
                </a:lnTo>
                <a:lnTo>
                  <a:pt x="30481" y="86361"/>
                </a:lnTo>
                <a:lnTo>
                  <a:pt x="21082" y="84201"/>
                </a:lnTo>
                <a:lnTo>
                  <a:pt x="14098" y="77725"/>
                </a:lnTo>
                <a:lnTo>
                  <a:pt x="6986" y="75565"/>
                </a:lnTo>
                <a:lnTo>
                  <a:pt x="6986" y="71248"/>
                </a:lnTo>
                <a:lnTo>
                  <a:pt x="6986" y="66930"/>
                </a:lnTo>
                <a:lnTo>
                  <a:pt x="6986" y="58294"/>
                </a:lnTo>
                <a:lnTo>
                  <a:pt x="9399" y="51817"/>
                </a:lnTo>
                <a:lnTo>
                  <a:pt x="16383" y="43181"/>
                </a:lnTo>
                <a:lnTo>
                  <a:pt x="25782" y="36703"/>
                </a:lnTo>
                <a:lnTo>
                  <a:pt x="35180" y="34544"/>
                </a:lnTo>
                <a:lnTo>
                  <a:pt x="44450" y="28068"/>
                </a:lnTo>
                <a:lnTo>
                  <a:pt x="67945" y="19432"/>
                </a:lnTo>
                <a:lnTo>
                  <a:pt x="91313" y="15113"/>
                </a:lnTo>
                <a:lnTo>
                  <a:pt x="117094" y="10795"/>
                </a:lnTo>
                <a:lnTo>
                  <a:pt x="138176" y="6477"/>
                </a:lnTo>
                <a:lnTo>
                  <a:pt x="154559" y="0"/>
                </a:lnTo>
                <a:lnTo>
                  <a:pt x="170943" y="0"/>
                </a:lnTo>
                <a:lnTo>
                  <a:pt x="166244" y="6477"/>
                </a:lnTo>
                <a:lnTo>
                  <a:pt x="161544" y="10795"/>
                </a:lnTo>
                <a:lnTo>
                  <a:pt x="154559" y="17273"/>
                </a:lnTo>
                <a:lnTo>
                  <a:pt x="131192" y="25908"/>
                </a:lnTo>
                <a:lnTo>
                  <a:pt x="121794" y="30226"/>
                </a:lnTo>
                <a:lnTo>
                  <a:pt x="112395" y="36703"/>
                </a:lnTo>
                <a:lnTo>
                  <a:pt x="107696" y="41021"/>
                </a:lnTo>
                <a:lnTo>
                  <a:pt x="107696" y="47499"/>
                </a:lnTo>
                <a:lnTo>
                  <a:pt x="100712" y="53975"/>
                </a:lnTo>
                <a:lnTo>
                  <a:pt x="100712" y="62612"/>
                </a:lnTo>
                <a:lnTo>
                  <a:pt x="119381" y="62612"/>
                </a:lnTo>
                <a:lnTo>
                  <a:pt x="124080" y="47499"/>
                </a:lnTo>
                <a:lnTo>
                  <a:pt x="135890" y="36703"/>
                </a:lnTo>
                <a:lnTo>
                  <a:pt x="142875" y="34544"/>
                </a:lnTo>
                <a:lnTo>
                  <a:pt x="149861" y="28068"/>
                </a:lnTo>
                <a:lnTo>
                  <a:pt x="154559" y="28068"/>
                </a:lnTo>
                <a:lnTo>
                  <a:pt x="161544" y="25908"/>
                </a:lnTo>
                <a:lnTo>
                  <a:pt x="175642" y="19432"/>
                </a:lnTo>
                <a:lnTo>
                  <a:pt x="201423" y="12955"/>
                </a:lnTo>
                <a:lnTo>
                  <a:pt x="222505" y="4319"/>
                </a:lnTo>
                <a:lnTo>
                  <a:pt x="238888"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7" name="Freeform 817"/>
          <p:cNvSpPr/>
          <p:nvPr/>
        </p:nvSpPr>
        <p:spPr>
          <a:xfrm>
            <a:off x="3764279" y="1597153"/>
            <a:ext cx="72263" cy="38988"/>
          </a:xfrm>
          <a:custGeom>
            <a:avLst/>
            <a:gdLst/>
            <a:ahLst/>
            <a:cxnLst/>
            <a:rect l="0" t="0" r="0" b="0"/>
            <a:pathLst>
              <a:path w="72263" h="38988">
                <a:moveTo>
                  <a:pt x="36196" y="4318"/>
                </a:moveTo>
                <a:lnTo>
                  <a:pt x="52960" y="0"/>
                </a:lnTo>
                <a:lnTo>
                  <a:pt x="62611" y="0"/>
                </a:lnTo>
                <a:lnTo>
                  <a:pt x="69850" y="0"/>
                </a:lnTo>
                <a:lnTo>
                  <a:pt x="72263" y="0"/>
                </a:lnTo>
                <a:lnTo>
                  <a:pt x="72263" y="4318"/>
                </a:lnTo>
                <a:lnTo>
                  <a:pt x="69850" y="15113"/>
                </a:lnTo>
                <a:lnTo>
                  <a:pt x="65024" y="21717"/>
                </a:lnTo>
                <a:lnTo>
                  <a:pt x="60199" y="28194"/>
                </a:lnTo>
                <a:lnTo>
                  <a:pt x="52960" y="30352"/>
                </a:lnTo>
                <a:lnTo>
                  <a:pt x="43307" y="36830"/>
                </a:lnTo>
                <a:lnTo>
                  <a:pt x="33782" y="36830"/>
                </a:lnTo>
                <a:lnTo>
                  <a:pt x="26543" y="38988"/>
                </a:lnTo>
                <a:lnTo>
                  <a:pt x="14479" y="38988"/>
                </a:lnTo>
                <a:lnTo>
                  <a:pt x="7240" y="38988"/>
                </a:lnTo>
                <a:lnTo>
                  <a:pt x="4826" y="34670"/>
                </a:lnTo>
                <a:lnTo>
                  <a:pt x="0" y="30352"/>
                </a:lnTo>
                <a:lnTo>
                  <a:pt x="0" y="26034"/>
                </a:lnTo>
                <a:lnTo>
                  <a:pt x="4826" y="19431"/>
                </a:lnTo>
                <a:lnTo>
                  <a:pt x="7240" y="15113"/>
                </a:lnTo>
                <a:lnTo>
                  <a:pt x="16892" y="10794"/>
                </a:lnTo>
                <a:lnTo>
                  <a:pt x="28956" y="6476"/>
                </a:lnTo>
                <a:lnTo>
                  <a:pt x="43307" y="4318"/>
                </a:lnTo>
                <a:lnTo>
                  <a:pt x="43307" y="0"/>
                </a:lnTo>
                <a:lnTo>
                  <a:pt x="36196" y="4318"/>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8" name="Freeform 818"/>
          <p:cNvSpPr/>
          <p:nvPr/>
        </p:nvSpPr>
        <p:spPr>
          <a:xfrm>
            <a:off x="3764279" y="1597153"/>
            <a:ext cx="72263" cy="38988"/>
          </a:xfrm>
          <a:custGeom>
            <a:avLst/>
            <a:gdLst/>
            <a:ahLst/>
            <a:cxnLst/>
            <a:rect l="0" t="0" r="0" b="0"/>
            <a:pathLst>
              <a:path w="72263" h="38988">
                <a:moveTo>
                  <a:pt x="36196" y="4318"/>
                </a:moveTo>
                <a:lnTo>
                  <a:pt x="52960" y="0"/>
                </a:lnTo>
                <a:lnTo>
                  <a:pt x="62611" y="0"/>
                </a:lnTo>
                <a:lnTo>
                  <a:pt x="69850" y="0"/>
                </a:lnTo>
                <a:lnTo>
                  <a:pt x="72263" y="0"/>
                </a:lnTo>
                <a:lnTo>
                  <a:pt x="72263" y="4318"/>
                </a:lnTo>
                <a:lnTo>
                  <a:pt x="69850" y="15113"/>
                </a:lnTo>
                <a:lnTo>
                  <a:pt x="65024" y="21717"/>
                </a:lnTo>
                <a:lnTo>
                  <a:pt x="60199" y="28194"/>
                </a:lnTo>
                <a:lnTo>
                  <a:pt x="52960" y="30352"/>
                </a:lnTo>
                <a:lnTo>
                  <a:pt x="43307" y="36830"/>
                </a:lnTo>
                <a:lnTo>
                  <a:pt x="33782" y="36830"/>
                </a:lnTo>
                <a:lnTo>
                  <a:pt x="26543" y="38988"/>
                </a:lnTo>
                <a:lnTo>
                  <a:pt x="14479" y="38988"/>
                </a:lnTo>
                <a:lnTo>
                  <a:pt x="7240" y="38988"/>
                </a:lnTo>
                <a:lnTo>
                  <a:pt x="4826" y="34670"/>
                </a:lnTo>
                <a:lnTo>
                  <a:pt x="0" y="30352"/>
                </a:lnTo>
                <a:lnTo>
                  <a:pt x="0" y="26034"/>
                </a:lnTo>
                <a:lnTo>
                  <a:pt x="4826" y="19431"/>
                </a:lnTo>
                <a:lnTo>
                  <a:pt x="7240" y="15113"/>
                </a:lnTo>
                <a:lnTo>
                  <a:pt x="16892" y="10794"/>
                </a:lnTo>
                <a:lnTo>
                  <a:pt x="28956" y="6476"/>
                </a:lnTo>
                <a:lnTo>
                  <a:pt x="43307" y="4318"/>
                </a:lnTo>
                <a:lnTo>
                  <a:pt x="43307" y="0"/>
                </a:lnTo>
                <a:lnTo>
                  <a:pt x="36196" y="431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19" name="Freeform 819"/>
          <p:cNvSpPr/>
          <p:nvPr/>
        </p:nvSpPr>
        <p:spPr>
          <a:xfrm>
            <a:off x="3121151" y="3340609"/>
            <a:ext cx="38735" cy="35813"/>
          </a:xfrm>
          <a:custGeom>
            <a:avLst/>
            <a:gdLst/>
            <a:ahLst/>
            <a:cxnLst/>
            <a:rect l="0" t="0" r="0" b="0"/>
            <a:pathLst>
              <a:path w="38735" h="35813">
                <a:moveTo>
                  <a:pt x="38735" y="20193"/>
                </a:moveTo>
                <a:lnTo>
                  <a:pt x="38735" y="29082"/>
                </a:lnTo>
                <a:lnTo>
                  <a:pt x="33909" y="33655"/>
                </a:lnTo>
                <a:lnTo>
                  <a:pt x="26671" y="35813"/>
                </a:lnTo>
                <a:lnTo>
                  <a:pt x="19304" y="35813"/>
                </a:lnTo>
                <a:lnTo>
                  <a:pt x="9653" y="35813"/>
                </a:lnTo>
                <a:lnTo>
                  <a:pt x="2413" y="31369"/>
                </a:lnTo>
                <a:lnTo>
                  <a:pt x="0" y="24638"/>
                </a:lnTo>
                <a:lnTo>
                  <a:pt x="0" y="22351"/>
                </a:lnTo>
                <a:lnTo>
                  <a:pt x="0" y="17907"/>
                </a:lnTo>
                <a:lnTo>
                  <a:pt x="2413" y="11176"/>
                </a:lnTo>
                <a:lnTo>
                  <a:pt x="14478" y="4445"/>
                </a:lnTo>
                <a:lnTo>
                  <a:pt x="19304" y="0"/>
                </a:lnTo>
                <a:lnTo>
                  <a:pt x="33909" y="9016"/>
                </a:lnTo>
                <a:lnTo>
                  <a:pt x="38735" y="17907"/>
                </a:lnTo>
                <a:lnTo>
                  <a:pt x="38735" y="20193"/>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0" name="Freeform 820"/>
          <p:cNvSpPr/>
          <p:nvPr/>
        </p:nvSpPr>
        <p:spPr>
          <a:xfrm>
            <a:off x="3121151" y="3340609"/>
            <a:ext cx="38735" cy="35813"/>
          </a:xfrm>
          <a:custGeom>
            <a:avLst/>
            <a:gdLst/>
            <a:ahLst/>
            <a:cxnLst/>
            <a:rect l="0" t="0" r="0" b="0"/>
            <a:pathLst>
              <a:path w="38735" h="35813">
                <a:moveTo>
                  <a:pt x="38735" y="20193"/>
                </a:moveTo>
                <a:lnTo>
                  <a:pt x="38735" y="29082"/>
                </a:lnTo>
                <a:lnTo>
                  <a:pt x="33909" y="33655"/>
                </a:lnTo>
                <a:lnTo>
                  <a:pt x="26671" y="35813"/>
                </a:lnTo>
                <a:lnTo>
                  <a:pt x="19304" y="35813"/>
                </a:lnTo>
                <a:lnTo>
                  <a:pt x="9653" y="35813"/>
                </a:lnTo>
                <a:lnTo>
                  <a:pt x="2413" y="31369"/>
                </a:lnTo>
                <a:lnTo>
                  <a:pt x="0" y="24638"/>
                </a:lnTo>
                <a:lnTo>
                  <a:pt x="0" y="22351"/>
                </a:lnTo>
                <a:lnTo>
                  <a:pt x="0" y="17907"/>
                </a:lnTo>
                <a:lnTo>
                  <a:pt x="2413" y="11176"/>
                </a:lnTo>
                <a:lnTo>
                  <a:pt x="14478" y="4445"/>
                </a:lnTo>
                <a:lnTo>
                  <a:pt x="19304" y="0"/>
                </a:lnTo>
                <a:lnTo>
                  <a:pt x="33909" y="9016"/>
                </a:lnTo>
                <a:lnTo>
                  <a:pt x="38735" y="17907"/>
                </a:lnTo>
                <a:lnTo>
                  <a:pt x="38735" y="2019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1" name="Freeform 821"/>
          <p:cNvSpPr/>
          <p:nvPr/>
        </p:nvSpPr>
        <p:spPr>
          <a:xfrm>
            <a:off x="6312408" y="2619756"/>
            <a:ext cx="72389" cy="58802"/>
          </a:xfrm>
          <a:custGeom>
            <a:avLst/>
            <a:gdLst/>
            <a:ahLst/>
            <a:cxnLst/>
            <a:rect l="0" t="0" r="0" b="0"/>
            <a:pathLst>
              <a:path w="72389" h="58802">
                <a:moveTo>
                  <a:pt x="52070" y="0"/>
                </a:moveTo>
                <a:lnTo>
                  <a:pt x="43052" y="0"/>
                </a:lnTo>
                <a:lnTo>
                  <a:pt x="29463" y="4318"/>
                </a:lnTo>
                <a:lnTo>
                  <a:pt x="22606" y="10923"/>
                </a:lnTo>
                <a:lnTo>
                  <a:pt x="11302" y="13081"/>
                </a:lnTo>
                <a:lnTo>
                  <a:pt x="2286" y="17399"/>
                </a:lnTo>
                <a:lnTo>
                  <a:pt x="0" y="26162"/>
                </a:lnTo>
                <a:lnTo>
                  <a:pt x="2286" y="34798"/>
                </a:lnTo>
                <a:lnTo>
                  <a:pt x="4571" y="41403"/>
                </a:lnTo>
                <a:lnTo>
                  <a:pt x="4571" y="43561"/>
                </a:lnTo>
                <a:lnTo>
                  <a:pt x="4571" y="45721"/>
                </a:lnTo>
                <a:lnTo>
                  <a:pt x="6731" y="50039"/>
                </a:lnTo>
                <a:lnTo>
                  <a:pt x="9017" y="52198"/>
                </a:lnTo>
                <a:lnTo>
                  <a:pt x="15875" y="54484"/>
                </a:lnTo>
                <a:lnTo>
                  <a:pt x="18161" y="58802"/>
                </a:lnTo>
                <a:lnTo>
                  <a:pt x="22606" y="58802"/>
                </a:lnTo>
                <a:lnTo>
                  <a:pt x="40767" y="54484"/>
                </a:lnTo>
                <a:lnTo>
                  <a:pt x="47497" y="52198"/>
                </a:lnTo>
                <a:lnTo>
                  <a:pt x="54356" y="52198"/>
                </a:lnTo>
                <a:lnTo>
                  <a:pt x="61087" y="50039"/>
                </a:lnTo>
                <a:lnTo>
                  <a:pt x="65658" y="45721"/>
                </a:lnTo>
                <a:lnTo>
                  <a:pt x="72389" y="39243"/>
                </a:lnTo>
                <a:lnTo>
                  <a:pt x="72389" y="36958"/>
                </a:lnTo>
                <a:lnTo>
                  <a:pt x="72389" y="34798"/>
                </a:lnTo>
                <a:lnTo>
                  <a:pt x="72389" y="13081"/>
                </a:lnTo>
                <a:lnTo>
                  <a:pt x="70103" y="13081"/>
                </a:lnTo>
                <a:lnTo>
                  <a:pt x="65658" y="13081"/>
                </a:lnTo>
                <a:lnTo>
                  <a:pt x="63372" y="8764"/>
                </a:lnTo>
                <a:lnTo>
                  <a:pt x="61087" y="6478"/>
                </a:lnTo>
                <a:lnTo>
                  <a:pt x="58801" y="4318"/>
                </a:lnTo>
                <a:lnTo>
                  <a:pt x="56514" y="2160"/>
                </a:lnTo>
                <a:lnTo>
                  <a:pt x="56514" y="0"/>
                </a:lnTo>
                <a:lnTo>
                  <a:pt x="52070" y="0"/>
                </a:lnTo>
              </a:path>
            </a:pathLst>
          </a:custGeom>
          <a:solidFill>
            <a:srgbClr val="747480">
              <a:alpha val="54118"/>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2" name="Freeform 822"/>
          <p:cNvSpPr/>
          <p:nvPr/>
        </p:nvSpPr>
        <p:spPr>
          <a:xfrm>
            <a:off x="6312408" y="2619756"/>
            <a:ext cx="72389" cy="58802"/>
          </a:xfrm>
          <a:custGeom>
            <a:avLst/>
            <a:gdLst/>
            <a:ahLst/>
            <a:cxnLst/>
            <a:rect l="0" t="0" r="0" b="0"/>
            <a:pathLst>
              <a:path w="72389" h="58802">
                <a:moveTo>
                  <a:pt x="52070" y="0"/>
                </a:moveTo>
                <a:lnTo>
                  <a:pt x="43052" y="0"/>
                </a:lnTo>
                <a:lnTo>
                  <a:pt x="29463" y="4318"/>
                </a:lnTo>
                <a:lnTo>
                  <a:pt x="22606" y="10923"/>
                </a:lnTo>
                <a:lnTo>
                  <a:pt x="11302" y="13081"/>
                </a:lnTo>
                <a:lnTo>
                  <a:pt x="2286" y="17399"/>
                </a:lnTo>
                <a:lnTo>
                  <a:pt x="0" y="26162"/>
                </a:lnTo>
                <a:lnTo>
                  <a:pt x="2286" y="34798"/>
                </a:lnTo>
                <a:lnTo>
                  <a:pt x="4571" y="41403"/>
                </a:lnTo>
                <a:lnTo>
                  <a:pt x="4571" y="43561"/>
                </a:lnTo>
                <a:lnTo>
                  <a:pt x="4571" y="45721"/>
                </a:lnTo>
                <a:lnTo>
                  <a:pt x="6731" y="50039"/>
                </a:lnTo>
                <a:lnTo>
                  <a:pt x="9017" y="52198"/>
                </a:lnTo>
                <a:lnTo>
                  <a:pt x="15875" y="54484"/>
                </a:lnTo>
                <a:lnTo>
                  <a:pt x="18161" y="58802"/>
                </a:lnTo>
                <a:lnTo>
                  <a:pt x="22606" y="58802"/>
                </a:lnTo>
                <a:lnTo>
                  <a:pt x="40767" y="54484"/>
                </a:lnTo>
                <a:lnTo>
                  <a:pt x="47497" y="52198"/>
                </a:lnTo>
                <a:lnTo>
                  <a:pt x="54356" y="52198"/>
                </a:lnTo>
                <a:lnTo>
                  <a:pt x="61087" y="50039"/>
                </a:lnTo>
                <a:lnTo>
                  <a:pt x="65658" y="45721"/>
                </a:lnTo>
                <a:lnTo>
                  <a:pt x="72389" y="39243"/>
                </a:lnTo>
                <a:lnTo>
                  <a:pt x="72389" y="36958"/>
                </a:lnTo>
                <a:lnTo>
                  <a:pt x="72389" y="34798"/>
                </a:lnTo>
                <a:lnTo>
                  <a:pt x="72389" y="13081"/>
                </a:lnTo>
                <a:lnTo>
                  <a:pt x="70103" y="13081"/>
                </a:lnTo>
                <a:lnTo>
                  <a:pt x="65658" y="13081"/>
                </a:lnTo>
                <a:lnTo>
                  <a:pt x="63372" y="8764"/>
                </a:lnTo>
                <a:lnTo>
                  <a:pt x="61087" y="6478"/>
                </a:lnTo>
                <a:lnTo>
                  <a:pt x="58801" y="4318"/>
                </a:lnTo>
                <a:lnTo>
                  <a:pt x="56514" y="2160"/>
                </a:lnTo>
                <a:lnTo>
                  <a:pt x="56514" y="0"/>
                </a:lnTo>
                <a:lnTo>
                  <a:pt x="52070"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3" name="Freeform 823"/>
          <p:cNvSpPr/>
          <p:nvPr/>
        </p:nvSpPr>
        <p:spPr>
          <a:xfrm>
            <a:off x="10704576" y="5644897"/>
            <a:ext cx="384809" cy="200558"/>
          </a:xfrm>
          <a:custGeom>
            <a:avLst/>
            <a:gdLst/>
            <a:ahLst/>
            <a:cxnLst/>
            <a:rect l="0" t="0" r="0" b="0"/>
            <a:pathLst>
              <a:path w="384809" h="200558">
                <a:moveTo>
                  <a:pt x="228472" y="74676"/>
                </a:moveTo>
                <a:lnTo>
                  <a:pt x="251841" y="57607"/>
                </a:lnTo>
                <a:lnTo>
                  <a:pt x="256540" y="53340"/>
                </a:lnTo>
                <a:lnTo>
                  <a:pt x="261112" y="49072"/>
                </a:lnTo>
                <a:lnTo>
                  <a:pt x="275208" y="40538"/>
                </a:lnTo>
                <a:lnTo>
                  <a:pt x="282193" y="38404"/>
                </a:lnTo>
                <a:lnTo>
                  <a:pt x="289179" y="36271"/>
                </a:lnTo>
                <a:lnTo>
                  <a:pt x="296164" y="36271"/>
                </a:lnTo>
                <a:lnTo>
                  <a:pt x="300863" y="34137"/>
                </a:lnTo>
                <a:lnTo>
                  <a:pt x="312419" y="23469"/>
                </a:lnTo>
                <a:lnTo>
                  <a:pt x="321817" y="10667"/>
                </a:lnTo>
                <a:lnTo>
                  <a:pt x="328803" y="6400"/>
                </a:lnTo>
                <a:lnTo>
                  <a:pt x="338074" y="4267"/>
                </a:lnTo>
                <a:lnTo>
                  <a:pt x="345058" y="0"/>
                </a:lnTo>
                <a:lnTo>
                  <a:pt x="352170" y="0"/>
                </a:lnTo>
                <a:lnTo>
                  <a:pt x="361442" y="0"/>
                </a:lnTo>
                <a:lnTo>
                  <a:pt x="354456" y="6400"/>
                </a:lnTo>
                <a:lnTo>
                  <a:pt x="352170" y="12801"/>
                </a:lnTo>
                <a:lnTo>
                  <a:pt x="352170" y="23469"/>
                </a:lnTo>
                <a:lnTo>
                  <a:pt x="361442" y="23469"/>
                </a:lnTo>
                <a:lnTo>
                  <a:pt x="368427" y="19202"/>
                </a:lnTo>
                <a:lnTo>
                  <a:pt x="375412" y="14935"/>
                </a:lnTo>
                <a:lnTo>
                  <a:pt x="384809" y="12801"/>
                </a:lnTo>
                <a:lnTo>
                  <a:pt x="384809" y="27736"/>
                </a:lnTo>
                <a:lnTo>
                  <a:pt x="377825" y="27736"/>
                </a:lnTo>
                <a:lnTo>
                  <a:pt x="373126" y="29870"/>
                </a:lnTo>
                <a:lnTo>
                  <a:pt x="370713" y="36271"/>
                </a:lnTo>
                <a:lnTo>
                  <a:pt x="366141" y="36271"/>
                </a:lnTo>
                <a:lnTo>
                  <a:pt x="361442" y="51206"/>
                </a:lnTo>
                <a:lnTo>
                  <a:pt x="354456" y="55473"/>
                </a:lnTo>
                <a:lnTo>
                  <a:pt x="352170" y="57607"/>
                </a:lnTo>
                <a:lnTo>
                  <a:pt x="345058" y="61874"/>
                </a:lnTo>
                <a:lnTo>
                  <a:pt x="338074" y="64007"/>
                </a:lnTo>
                <a:lnTo>
                  <a:pt x="331089" y="66141"/>
                </a:lnTo>
                <a:lnTo>
                  <a:pt x="314832" y="72542"/>
                </a:lnTo>
                <a:lnTo>
                  <a:pt x="291465" y="81076"/>
                </a:lnTo>
                <a:lnTo>
                  <a:pt x="284480" y="85343"/>
                </a:lnTo>
                <a:lnTo>
                  <a:pt x="275208" y="87477"/>
                </a:lnTo>
                <a:lnTo>
                  <a:pt x="268224" y="96012"/>
                </a:lnTo>
                <a:lnTo>
                  <a:pt x="268224" y="98145"/>
                </a:lnTo>
                <a:lnTo>
                  <a:pt x="268224" y="106679"/>
                </a:lnTo>
                <a:lnTo>
                  <a:pt x="261112" y="108813"/>
                </a:lnTo>
                <a:lnTo>
                  <a:pt x="256540" y="110947"/>
                </a:lnTo>
                <a:lnTo>
                  <a:pt x="249555" y="113080"/>
                </a:lnTo>
                <a:lnTo>
                  <a:pt x="240156" y="113080"/>
                </a:lnTo>
                <a:lnTo>
                  <a:pt x="223901" y="115214"/>
                </a:lnTo>
                <a:lnTo>
                  <a:pt x="212217" y="115214"/>
                </a:lnTo>
                <a:lnTo>
                  <a:pt x="202818" y="117348"/>
                </a:lnTo>
                <a:lnTo>
                  <a:pt x="195833" y="123748"/>
                </a:lnTo>
                <a:lnTo>
                  <a:pt x="181864" y="134416"/>
                </a:lnTo>
                <a:lnTo>
                  <a:pt x="153924" y="160020"/>
                </a:lnTo>
                <a:lnTo>
                  <a:pt x="144526" y="166420"/>
                </a:lnTo>
                <a:lnTo>
                  <a:pt x="142240" y="170687"/>
                </a:lnTo>
                <a:lnTo>
                  <a:pt x="137541" y="170687"/>
                </a:lnTo>
                <a:lnTo>
                  <a:pt x="130555" y="172821"/>
                </a:lnTo>
                <a:lnTo>
                  <a:pt x="114300" y="174955"/>
                </a:lnTo>
                <a:lnTo>
                  <a:pt x="109601" y="177088"/>
                </a:lnTo>
                <a:lnTo>
                  <a:pt x="100330" y="181356"/>
                </a:lnTo>
                <a:lnTo>
                  <a:pt x="88645" y="189890"/>
                </a:lnTo>
                <a:lnTo>
                  <a:pt x="81660" y="192023"/>
                </a:lnTo>
                <a:lnTo>
                  <a:pt x="74676" y="198424"/>
                </a:lnTo>
                <a:lnTo>
                  <a:pt x="67564" y="200558"/>
                </a:lnTo>
                <a:lnTo>
                  <a:pt x="56006" y="200558"/>
                </a:lnTo>
                <a:lnTo>
                  <a:pt x="49021" y="200558"/>
                </a:lnTo>
                <a:lnTo>
                  <a:pt x="39624" y="198424"/>
                </a:lnTo>
                <a:lnTo>
                  <a:pt x="20955" y="189890"/>
                </a:lnTo>
                <a:lnTo>
                  <a:pt x="13969" y="185623"/>
                </a:lnTo>
                <a:lnTo>
                  <a:pt x="6984" y="179222"/>
                </a:lnTo>
                <a:lnTo>
                  <a:pt x="0" y="174955"/>
                </a:lnTo>
                <a:lnTo>
                  <a:pt x="0" y="170687"/>
                </a:lnTo>
                <a:lnTo>
                  <a:pt x="6984" y="164287"/>
                </a:lnTo>
                <a:lnTo>
                  <a:pt x="18668" y="160020"/>
                </a:lnTo>
                <a:lnTo>
                  <a:pt x="39624" y="149351"/>
                </a:lnTo>
                <a:lnTo>
                  <a:pt x="51307" y="140817"/>
                </a:lnTo>
                <a:lnTo>
                  <a:pt x="60579" y="134416"/>
                </a:lnTo>
                <a:lnTo>
                  <a:pt x="83946" y="125882"/>
                </a:lnTo>
                <a:lnTo>
                  <a:pt x="130555" y="106679"/>
                </a:lnTo>
                <a:lnTo>
                  <a:pt x="142240" y="104546"/>
                </a:lnTo>
                <a:lnTo>
                  <a:pt x="151510" y="102412"/>
                </a:lnTo>
                <a:lnTo>
                  <a:pt x="160908" y="102412"/>
                </a:lnTo>
                <a:lnTo>
                  <a:pt x="170180" y="102412"/>
                </a:lnTo>
                <a:lnTo>
                  <a:pt x="181864" y="96012"/>
                </a:lnTo>
                <a:lnTo>
                  <a:pt x="198246" y="87477"/>
                </a:lnTo>
                <a:lnTo>
                  <a:pt x="233171" y="72542"/>
                </a:lnTo>
                <a:lnTo>
                  <a:pt x="228472" y="74676"/>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4" name="Freeform 824"/>
          <p:cNvSpPr/>
          <p:nvPr/>
        </p:nvSpPr>
        <p:spPr>
          <a:xfrm>
            <a:off x="10704576" y="5644897"/>
            <a:ext cx="384809" cy="200558"/>
          </a:xfrm>
          <a:custGeom>
            <a:avLst/>
            <a:gdLst/>
            <a:ahLst/>
            <a:cxnLst/>
            <a:rect l="0" t="0" r="0" b="0"/>
            <a:pathLst>
              <a:path w="384809" h="200558">
                <a:moveTo>
                  <a:pt x="228472" y="74676"/>
                </a:moveTo>
                <a:lnTo>
                  <a:pt x="251841" y="57607"/>
                </a:lnTo>
                <a:lnTo>
                  <a:pt x="256540" y="53340"/>
                </a:lnTo>
                <a:lnTo>
                  <a:pt x="261112" y="49072"/>
                </a:lnTo>
                <a:lnTo>
                  <a:pt x="275208" y="40538"/>
                </a:lnTo>
                <a:lnTo>
                  <a:pt x="282193" y="38404"/>
                </a:lnTo>
                <a:lnTo>
                  <a:pt x="289179" y="36271"/>
                </a:lnTo>
                <a:lnTo>
                  <a:pt x="296164" y="36271"/>
                </a:lnTo>
                <a:lnTo>
                  <a:pt x="300863" y="34137"/>
                </a:lnTo>
                <a:lnTo>
                  <a:pt x="312419" y="23469"/>
                </a:lnTo>
                <a:lnTo>
                  <a:pt x="321817" y="10667"/>
                </a:lnTo>
                <a:lnTo>
                  <a:pt x="328803" y="6400"/>
                </a:lnTo>
                <a:lnTo>
                  <a:pt x="338074" y="4267"/>
                </a:lnTo>
                <a:lnTo>
                  <a:pt x="345058" y="0"/>
                </a:lnTo>
                <a:lnTo>
                  <a:pt x="352170" y="0"/>
                </a:lnTo>
                <a:lnTo>
                  <a:pt x="361442" y="0"/>
                </a:lnTo>
                <a:lnTo>
                  <a:pt x="354456" y="6400"/>
                </a:lnTo>
                <a:lnTo>
                  <a:pt x="352170" y="12801"/>
                </a:lnTo>
                <a:lnTo>
                  <a:pt x="352170" y="23469"/>
                </a:lnTo>
                <a:lnTo>
                  <a:pt x="361442" y="23469"/>
                </a:lnTo>
                <a:lnTo>
                  <a:pt x="368427" y="19202"/>
                </a:lnTo>
                <a:lnTo>
                  <a:pt x="375412" y="14935"/>
                </a:lnTo>
                <a:lnTo>
                  <a:pt x="384809" y="12801"/>
                </a:lnTo>
                <a:lnTo>
                  <a:pt x="384809" y="27736"/>
                </a:lnTo>
                <a:lnTo>
                  <a:pt x="377825" y="27736"/>
                </a:lnTo>
                <a:lnTo>
                  <a:pt x="373126" y="29870"/>
                </a:lnTo>
                <a:lnTo>
                  <a:pt x="370713" y="36271"/>
                </a:lnTo>
                <a:lnTo>
                  <a:pt x="366141" y="36271"/>
                </a:lnTo>
                <a:lnTo>
                  <a:pt x="361442" y="51206"/>
                </a:lnTo>
                <a:lnTo>
                  <a:pt x="354456" y="55473"/>
                </a:lnTo>
                <a:lnTo>
                  <a:pt x="352170" y="57607"/>
                </a:lnTo>
                <a:lnTo>
                  <a:pt x="345058" y="61874"/>
                </a:lnTo>
                <a:lnTo>
                  <a:pt x="338074" y="64007"/>
                </a:lnTo>
                <a:lnTo>
                  <a:pt x="331089" y="66141"/>
                </a:lnTo>
                <a:lnTo>
                  <a:pt x="314832" y="72542"/>
                </a:lnTo>
                <a:lnTo>
                  <a:pt x="291465" y="81076"/>
                </a:lnTo>
                <a:lnTo>
                  <a:pt x="284480" y="85343"/>
                </a:lnTo>
                <a:lnTo>
                  <a:pt x="275208" y="87477"/>
                </a:lnTo>
                <a:lnTo>
                  <a:pt x="268224" y="96012"/>
                </a:lnTo>
                <a:lnTo>
                  <a:pt x="268224" y="98145"/>
                </a:lnTo>
                <a:lnTo>
                  <a:pt x="268224" y="106679"/>
                </a:lnTo>
                <a:lnTo>
                  <a:pt x="261112" y="108813"/>
                </a:lnTo>
                <a:lnTo>
                  <a:pt x="256540" y="110947"/>
                </a:lnTo>
                <a:lnTo>
                  <a:pt x="249555" y="113080"/>
                </a:lnTo>
                <a:lnTo>
                  <a:pt x="240156" y="113080"/>
                </a:lnTo>
                <a:lnTo>
                  <a:pt x="223901" y="115214"/>
                </a:lnTo>
                <a:lnTo>
                  <a:pt x="212217" y="115214"/>
                </a:lnTo>
                <a:lnTo>
                  <a:pt x="202818" y="117348"/>
                </a:lnTo>
                <a:lnTo>
                  <a:pt x="195833" y="123748"/>
                </a:lnTo>
                <a:lnTo>
                  <a:pt x="181864" y="134416"/>
                </a:lnTo>
                <a:lnTo>
                  <a:pt x="153924" y="160020"/>
                </a:lnTo>
                <a:lnTo>
                  <a:pt x="144526" y="166420"/>
                </a:lnTo>
                <a:lnTo>
                  <a:pt x="142240" y="170687"/>
                </a:lnTo>
                <a:lnTo>
                  <a:pt x="137541" y="170687"/>
                </a:lnTo>
                <a:lnTo>
                  <a:pt x="130555" y="172821"/>
                </a:lnTo>
                <a:lnTo>
                  <a:pt x="114300" y="174955"/>
                </a:lnTo>
                <a:lnTo>
                  <a:pt x="109601" y="177088"/>
                </a:lnTo>
                <a:lnTo>
                  <a:pt x="100330" y="181356"/>
                </a:lnTo>
                <a:lnTo>
                  <a:pt x="88645" y="189890"/>
                </a:lnTo>
                <a:lnTo>
                  <a:pt x="81660" y="192023"/>
                </a:lnTo>
                <a:lnTo>
                  <a:pt x="74676" y="198424"/>
                </a:lnTo>
                <a:lnTo>
                  <a:pt x="67564" y="200558"/>
                </a:lnTo>
                <a:lnTo>
                  <a:pt x="56006" y="200558"/>
                </a:lnTo>
                <a:lnTo>
                  <a:pt x="49021" y="200558"/>
                </a:lnTo>
                <a:lnTo>
                  <a:pt x="39624" y="198424"/>
                </a:lnTo>
                <a:lnTo>
                  <a:pt x="20955" y="189890"/>
                </a:lnTo>
                <a:lnTo>
                  <a:pt x="13969" y="185623"/>
                </a:lnTo>
                <a:lnTo>
                  <a:pt x="6984" y="179222"/>
                </a:lnTo>
                <a:lnTo>
                  <a:pt x="0" y="174955"/>
                </a:lnTo>
                <a:lnTo>
                  <a:pt x="0" y="170687"/>
                </a:lnTo>
                <a:lnTo>
                  <a:pt x="6984" y="164287"/>
                </a:lnTo>
                <a:lnTo>
                  <a:pt x="18668" y="160020"/>
                </a:lnTo>
                <a:lnTo>
                  <a:pt x="39624" y="149351"/>
                </a:lnTo>
                <a:lnTo>
                  <a:pt x="51307" y="140817"/>
                </a:lnTo>
                <a:lnTo>
                  <a:pt x="60579" y="134416"/>
                </a:lnTo>
                <a:lnTo>
                  <a:pt x="83946" y="125882"/>
                </a:lnTo>
                <a:lnTo>
                  <a:pt x="130555" y="106679"/>
                </a:lnTo>
                <a:lnTo>
                  <a:pt x="142240" y="104546"/>
                </a:lnTo>
                <a:lnTo>
                  <a:pt x="151510" y="102412"/>
                </a:lnTo>
                <a:lnTo>
                  <a:pt x="160908" y="102412"/>
                </a:lnTo>
                <a:lnTo>
                  <a:pt x="170180" y="102412"/>
                </a:lnTo>
                <a:lnTo>
                  <a:pt x="181864" y="96012"/>
                </a:lnTo>
                <a:lnTo>
                  <a:pt x="198246" y="87477"/>
                </a:lnTo>
                <a:lnTo>
                  <a:pt x="233171" y="72542"/>
                </a:lnTo>
                <a:lnTo>
                  <a:pt x="228472" y="7467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5" name="Freeform 825"/>
          <p:cNvSpPr/>
          <p:nvPr/>
        </p:nvSpPr>
        <p:spPr>
          <a:xfrm>
            <a:off x="11096243" y="5454397"/>
            <a:ext cx="223266" cy="227977"/>
          </a:xfrm>
          <a:custGeom>
            <a:avLst/>
            <a:gdLst/>
            <a:ahLst/>
            <a:cxnLst/>
            <a:rect l="0" t="0" r="0" b="0"/>
            <a:pathLst>
              <a:path w="223266" h="227977">
                <a:moveTo>
                  <a:pt x="13971" y="227977"/>
                </a:moveTo>
                <a:lnTo>
                  <a:pt x="11685" y="227977"/>
                </a:lnTo>
                <a:lnTo>
                  <a:pt x="6986" y="223672"/>
                </a:lnTo>
                <a:lnTo>
                  <a:pt x="0" y="219367"/>
                </a:lnTo>
                <a:lnTo>
                  <a:pt x="0" y="217220"/>
                </a:lnTo>
                <a:lnTo>
                  <a:pt x="0" y="212915"/>
                </a:lnTo>
                <a:lnTo>
                  <a:pt x="4700" y="208622"/>
                </a:lnTo>
                <a:lnTo>
                  <a:pt x="13971" y="206463"/>
                </a:lnTo>
                <a:lnTo>
                  <a:pt x="30226" y="204317"/>
                </a:lnTo>
                <a:lnTo>
                  <a:pt x="37212" y="197865"/>
                </a:lnTo>
                <a:lnTo>
                  <a:pt x="41911" y="193560"/>
                </a:lnTo>
                <a:lnTo>
                  <a:pt x="44197" y="191414"/>
                </a:lnTo>
                <a:lnTo>
                  <a:pt x="48768" y="187109"/>
                </a:lnTo>
                <a:lnTo>
                  <a:pt x="51182" y="180657"/>
                </a:lnTo>
                <a:lnTo>
                  <a:pt x="44197" y="178511"/>
                </a:lnTo>
                <a:lnTo>
                  <a:pt x="37212" y="172059"/>
                </a:lnTo>
                <a:lnTo>
                  <a:pt x="30226" y="163448"/>
                </a:lnTo>
                <a:lnTo>
                  <a:pt x="30226" y="159156"/>
                </a:lnTo>
                <a:lnTo>
                  <a:pt x="25527" y="159156"/>
                </a:lnTo>
                <a:lnTo>
                  <a:pt x="30226" y="152704"/>
                </a:lnTo>
                <a:lnTo>
                  <a:pt x="30226" y="150545"/>
                </a:lnTo>
                <a:lnTo>
                  <a:pt x="34925" y="146240"/>
                </a:lnTo>
                <a:lnTo>
                  <a:pt x="39498" y="144094"/>
                </a:lnTo>
                <a:lnTo>
                  <a:pt x="44197" y="144094"/>
                </a:lnTo>
                <a:lnTo>
                  <a:pt x="55753" y="144094"/>
                </a:lnTo>
                <a:lnTo>
                  <a:pt x="60452" y="144094"/>
                </a:lnTo>
                <a:lnTo>
                  <a:pt x="65151" y="141947"/>
                </a:lnTo>
                <a:lnTo>
                  <a:pt x="74423" y="133350"/>
                </a:lnTo>
                <a:lnTo>
                  <a:pt x="83693" y="129031"/>
                </a:lnTo>
                <a:lnTo>
                  <a:pt x="88392" y="124714"/>
                </a:lnTo>
                <a:lnTo>
                  <a:pt x="92964" y="120395"/>
                </a:lnTo>
                <a:lnTo>
                  <a:pt x="95377" y="120395"/>
                </a:lnTo>
                <a:lnTo>
                  <a:pt x="102363" y="111887"/>
                </a:lnTo>
                <a:lnTo>
                  <a:pt x="106935" y="103251"/>
                </a:lnTo>
                <a:lnTo>
                  <a:pt x="106935" y="94615"/>
                </a:lnTo>
                <a:lnTo>
                  <a:pt x="113920" y="77470"/>
                </a:lnTo>
                <a:lnTo>
                  <a:pt x="116205" y="70992"/>
                </a:lnTo>
                <a:lnTo>
                  <a:pt x="120904" y="62356"/>
                </a:lnTo>
                <a:lnTo>
                  <a:pt x="113920" y="58039"/>
                </a:lnTo>
                <a:lnTo>
                  <a:pt x="111634" y="51562"/>
                </a:lnTo>
                <a:lnTo>
                  <a:pt x="111634" y="47370"/>
                </a:lnTo>
                <a:lnTo>
                  <a:pt x="106935" y="43053"/>
                </a:lnTo>
                <a:lnTo>
                  <a:pt x="111634" y="38734"/>
                </a:lnTo>
                <a:lnTo>
                  <a:pt x="113920" y="34417"/>
                </a:lnTo>
                <a:lnTo>
                  <a:pt x="111634" y="30098"/>
                </a:lnTo>
                <a:lnTo>
                  <a:pt x="111634" y="27940"/>
                </a:lnTo>
                <a:lnTo>
                  <a:pt x="106935" y="25781"/>
                </a:lnTo>
                <a:lnTo>
                  <a:pt x="111634" y="19303"/>
                </a:lnTo>
                <a:lnTo>
                  <a:pt x="113920" y="10795"/>
                </a:lnTo>
                <a:lnTo>
                  <a:pt x="116205" y="2159"/>
                </a:lnTo>
                <a:lnTo>
                  <a:pt x="118618" y="0"/>
                </a:lnTo>
                <a:lnTo>
                  <a:pt x="120904" y="0"/>
                </a:lnTo>
                <a:lnTo>
                  <a:pt x="123190" y="6476"/>
                </a:lnTo>
                <a:lnTo>
                  <a:pt x="127889" y="10795"/>
                </a:lnTo>
                <a:lnTo>
                  <a:pt x="137161" y="19303"/>
                </a:lnTo>
                <a:lnTo>
                  <a:pt x="139574" y="23621"/>
                </a:lnTo>
                <a:lnTo>
                  <a:pt x="144146" y="25781"/>
                </a:lnTo>
                <a:lnTo>
                  <a:pt x="146432" y="30098"/>
                </a:lnTo>
                <a:lnTo>
                  <a:pt x="148845" y="36576"/>
                </a:lnTo>
                <a:lnTo>
                  <a:pt x="146432" y="43053"/>
                </a:lnTo>
                <a:lnTo>
                  <a:pt x="144146" y="45212"/>
                </a:lnTo>
                <a:lnTo>
                  <a:pt x="139574" y="45212"/>
                </a:lnTo>
                <a:lnTo>
                  <a:pt x="137161" y="47370"/>
                </a:lnTo>
                <a:lnTo>
                  <a:pt x="137161" y="51562"/>
                </a:lnTo>
                <a:lnTo>
                  <a:pt x="137161" y="55879"/>
                </a:lnTo>
                <a:lnTo>
                  <a:pt x="132588" y="62356"/>
                </a:lnTo>
                <a:lnTo>
                  <a:pt x="127889" y="70992"/>
                </a:lnTo>
                <a:lnTo>
                  <a:pt x="127889" y="73151"/>
                </a:lnTo>
                <a:lnTo>
                  <a:pt x="125603" y="75311"/>
                </a:lnTo>
                <a:lnTo>
                  <a:pt x="127889" y="81787"/>
                </a:lnTo>
                <a:lnTo>
                  <a:pt x="130175" y="83820"/>
                </a:lnTo>
                <a:lnTo>
                  <a:pt x="132588" y="83820"/>
                </a:lnTo>
                <a:lnTo>
                  <a:pt x="137161" y="83820"/>
                </a:lnTo>
                <a:lnTo>
                  <a:pt x="139574" y="81787"/>
                </a:lnTo>
                <a:lnTo>
                  <a:pt x="146432" y="75311"/>
                </a:lnTo>
                <a:lnTo>
                  <a:pt x="158115" y="66675"/>
                </a:lnTo>
                <a:lnTo>
                  <a:pt x="158115" y="73151"/>
                </a:lnTo>
                <a:lnTo>
                  <a:pt x="158115" y="75311"/>
                </a:lnTo>
                <a:lnTo>
                  <a:pt x="155829" y="77470"/>
                </a:lnTo>
                <a:lnTo>
                  <a:pt x="153416" y="83820"/>
                </a:lnTo>
                <a:lnTo>
                  <a:pt x="148845" y="90296"/>
                </a:lnTo>
                <a:lnTo>
                  <a:pt x="148845" y="92456"/>
                </a:lnTo>
                <a:lnTo>
                  <a:pt x="148845" y="94615"/>
                </a:lnTo>
                <a:lnTo>
                  <a:pt x="153416" y="98932"/>
                </a:lnTo>
                <a:lnTo>
                  <a:pt x="155829" y="105409"/>
                </a:lnTo>
                <a:lnTo>
                  <a:pt x="160401" y="109728"/>
                </a:lnTo>
                <a:lnTo>
                  <a:pt x="165100" y="111887"/>
                </a:lnTo>
                <a:lnTo>
                  <a:pt x="167387" y="111887"/>
                </a:lnTo>
                <a:lnTo>
                  <a:pt x="174372" y="111887"/>
                </a:lnTo>
                <a:lnTo>
                  <a:pt x="176785" y="109728"/>
                </a:lnTo>
                <a:lnTo>
                  <a:pt x="186055" y="105409"/>
                </a:lnTo>
                <a:lnTo>
                  <a:pt x="195326" y="101092"/>
                </a:lnTo>
                <a:lnTo>
                  <a:pt x="200025" y="101092"/>
                </a:lnTo>
                <a:lnTo>
                  <a:pt x="207011" y="98932"/>
                </a:lnTo>
                <a:lnTo>
                  <a:pt x="211583" y="101092"/>
                </a:lnTo>
                <a:lnTo>
                  <a:pt x="216282" y="103251"/>
                </a:lnTo>
                <a:lnTo>
                  <a:pt x="220853" y="105409"/>
                </a:lnTo>
                <a:lnTo>
                  <a:pt x="223266" y="109728"/>
                </a:lnTo>
                <a:lnTo>
                  <a:pt x="223266" y="111887"/>
                </a:lnTo>
                <a:lnTo>
                  <a:pt x="220853" y="114045"/>
                </a:lnTo>
                <a:lnTo>
                  <a:pt x="213868" y="116078"/>
                </a:lnTo>
                <a:lnTo>
                  <a:pt x="207011" y="122554"/>
                </a:lnTo>
                <a:lnTo>
                  <a:pt x="186055" y="137642"/>
                </a:lnTo>
                <a:lnTo>
                  <a:pt x="167387" y="150545"/>
                </a:lnTo>
                <a:lnTo>
                  <a:pt x="167387" y="152704"/>
                </a:lnTo>
                <a:lnTo>
                  <a:pt x="162814" y="152704"/>
                </a:lnTo>
                <a:lnTo>
                  <a:pt x="153416" y="152704"/>
                </a:lnTo>
                <a:lnTo>
                  <a:pt x="144146" y="152704"/>
                </a:lnTo>
                <a:lnTo>
                  <a:pt x="139574" y="152704"/>
                </a:lnTo>
                <a:lnTo>
                  <a:pt x="137161" y="152704"/>
                </a:lnTo>
                <a:lnTo>
                  <a:pt x="130175" y="156997"/>
                </a:lnTo>
                <a:lnTo>
                  <a:pt x="123190" y="161302"/>
                </a:lnTo>
                <a:lnTo>
                  <a:pt x="113920" y="169900"/>
                </a:lnTo>
                <a:lnTo>
                  <a:pt x="92964" y="187109"/>
                </a:lnTo>
                <a:lnTo>
                  <a:pt x="81408" y="195706"/>
                </a:lnTo>
                <a:lnTo>
                  <a:pt x="67438" y="206463"/>
                </a:lnTo>
                <a:lnTo>
                  <a:pt x="53467" y="212915"/>
                </a:lnTo>
                <a:lnTo>
                  <a:pt x="41911" y="219367"/>
                </a:lnTo>
                <a:lnTo>
                  <a:pt x="30226" y="225818"/>
                </a:lnTo>
                <a:lnTo>
                  <a:pt x="13971" y="227977"/>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6" name="Freeform 826"/>
          <p:cNvSpPr/>
          <p:nvPr/>
        </p:nvSpPr>
        <p:spPr>
          <a:xfrm>
            <a:off x="11096243" y="5454397"/>
            <a:ext cx="223266" cy="227977"/>
          </a:xfrm>
          <a:custGeom>
            <a:avLst/>
            <a:gdLst/>
            <a:ahLst/>
            <a:cxnLst/>
            <a:rect l="0" t="0" r="0" b="0"/>
            <a:pathLst>
              <a:path w="223266" h="227977">
                <a:moveTo>
                  <a:pt x="13971" y="227977"/>
                </a:moveTo>
                <a:lnTo>
                  <a:pt x="11685" y="227977"/>
                </a:lnTo>
                <a:lnTo>
                  <a:pt x="6986" y="223672"/>
                </a:lnTo>
                <a:lnTo>
                  <a:pt x="0" y="219367"/>
                </a:lnTo>
                <a:lnTo>
                  <a:pt x="0" y="217220"/>
                </a:lnTo>
                <a:lnTo>
                  <a:pt x="0" y="212915"/>
                </a:lnTo>
                <a:lnTo>
                  <a:pt x="4700" y="208622"/>
                </a:lnTo>
                <a:lnTo>
                  <a:pt x="13971" y="206463"/>
                </a:lnTo>
                <a:lnTo>
                  <a:pt x="30226" y="204317"/>
                </a:lnTo>
                <a:lnTo>
                  <a:pt x="37212" y="197865"/>
                </a:lnTo>
                <a:lnTo>
                  <a:pt x="41911" y="193560"/>
                </a:lnTo>
                <a:lnTo>
                  <a:pt x="44197" y="191414"/>
                </a:lnTo>
                <a:lnTo>
                  <a:pt x="48768" y="187109"/>
                </a:lnTo>
                <a:lnTo>
                  <a:pt x="51182" y="180657"/>
                </a:lnTo>
                <a:lnTo>
                  <a:pt x="44197" y="178511"/>
                </a:lnTo>
                <a:lnTo>
                  <a:pt x="37212" y="172059"/>
                </a:lnTo>
                <a:lnTo>
                  <a:pt x="30226" y="163448"/>
                </a:lnTo>
                <a:lnTo>
                  <a:pt x="30226" y="159156"/>
                </a:lnTo>
                <a:lnTo>
                  <a:pt x="25527" y="159156"/>
                </a:lnTo>
                <a:lnTo>
                  <a:pt x="30226" y="152704"/>
                </a:lnTo>
                <a:lnTo>
                  <a:pt x="30226" y="150545"/>
                </a:lnTo>
                <a:lnTo>
                  <a:pt x="34925" y="146240"/>
                </a:lnTo>
                <a:lnTo>
                  <a:pt x="39498" y="144094"/>
                </a:lnTo>
                <a:lnTo>
                  <a:pt x="44197" y="144094"/>
                </a:lnTo>
                <a:lnTo>
                  <a:pt x="55753" y="144094"/>
                </a:lnTo>
                <a:lnTo>
                  <a:pt x="60452" y="144094"/>
                </a:lnTo>
                <a:lnTo>
                  <a:pt x="65151" y="141947"/>
                </a:lnTo>
                <a:lnTo>
                  <a:pt x="74423" y="133350"/>
                </a:lnTo>
                <a:lnTo>
                  <a:pt x="83693" y="129031"/>
                </a:lnTo>
                <a:lnTo>
                  <a:pt x="88392" y="124714"/>
                </a:lnTo>
                <a:lnTo>
                  <a:pt x="92964" y="120395"/>
                </a:lnTo>
                <a:lnTo>
                  <a:pt x="95377" y="120395"/>
                </a:lnTo>
                <a:lnTo>
                  <a:pt x="102363" y="111887"/>
                </a:lnTo>
                <a:lnTo>
                  <a:pt x="106935" y="103251"/>
                </a:lnTo>
                <a:lnTo>
                  <a:pt x="106935" y="94615"/>
                </a:lnTo>
                <a:lnTo>
                  <a:pt x="113920" y="77470"/>
                </a:lnTo>
                <a:lnTo>
                  <a:pt x="116205" y="70992"/>
                </a:lnTo>
                <a:lnTo>
                  <a:pt x="120904" y="62356"/>
                </a:lnTo>
                <a:lnTo>
                  <a:pt x="113920" y="58039"/>
                </a:lnTo>
                <a:lnTo>
                  <a:pt x="111634" y="51562"/>
                </a:lnTo>
                <a:lnTo>
                  <a:pt x="111634" y="47370"/>
                </a:lnTo>
                <a:lnTo>
                  <a:pt x="106935" y="43053"/>
                </a:lnTo>
                <a:lnTo>
                  <a:pt x="111634" y="38734"/>
                </a:lnTo>
                <a:lnTo>
                  <a:pt x="113920" y="34417"/>
                </a:lnTo>
                <a:lnTo>
                  <a:pt x="111634" y="30098"/>
                </a:lnTo>
                <a:lnTo>
                  <a:pt x="111634" y="27940"/>
                </a:lnTo>
                <a:lnTo>
                  <a:pt x="106935" y="25781"/>
                </a:lnTo>
                <a:lnTo>
                  <a:pt x="111634" y="19303"/>
                </a:lnTo>
                <a:lnTo>
                  <a:pt x="113920" y="10795"/>
                </a:lnTo>
                <a:lnTo>
                  <a:pt x="116205" y="2159"/>
                </a:lnTo>
                <a:lnTo>
                  <a:pt x="118618" y="0"/>
                </a:lnTo>
                <a:lnTo>
                  <a:pt x="120904" y="0"/>
                </a:lnTo>
                <a:lnTo>
                  <a:pt x="123190" y="6476"/>
                </a:lnTo>
                <a:lnTo>
                  <a:pt x="127889" y="10795"/>
                </a:lnTo>
                <a:lnTo>
                  <a:pt x="137161" y="19303"/>
                </a:lnTo>
                <a:lnTo>
                  <a:pt x="139574" y="23621"/>
                </a:lnTo>
                <a:lnTo>
                  <a:pt x="144146" y="25781"/>
                </a:lnTo>
                <a:lnTo>
                  <a:pt x="146432" y="30098"/>
                </a:lnTo>
                <a:lnTo>
                  <a:pt x="148845" y="36576"/>
                </a:lnTo>
                <a:lnTo>
                  <a:pt x="146432" y="43053"/>
                </a:lnTo>
                <a:lnTo>
                  <a:pt x="144146" y="45212"/>
                </a:lnTo>
                <a:lnTo>
                  <a:pt x="139574" y="45212"/>
                </a:lnTo>
                <a:lnTo>
                  <a:pt x="137161" y="47370"/>
                </a:lnTo>
                <a:lnTo>
                  <a:pt x="137161" y="51562"/>
                </a:lnTo>
                <a:lnTo>
                  <a:pt x="137161" y="55879"/>
                </a:lnTo>
                <a:lnTo>
                  <a:pt x="132588" y="62356"/>
                </a:lnTo>
                <a:lnTo>
                  <a:pt x="127889" y="70992"/>
                </a:lnTo>
                <a:lnTo>
                  <a:pt x="127889" y="73151"/>
                </a:lnTo>
                <a:lnTo>
                  <a:pt x="125603" y="75311"/>
                </a:lnTo>
                <a:lnTo>
                  <a:pt x="127889" y="81787"/>
                </a:lnTo>
                <a:lnTo>
                  <a:pt x="130175" y="83820"/>
                </a:lnTo>
                <a:lnTo>
                  <a:pt x="132588" y="83820"/>
                </a:lnTo>
                <a:lnTo>
                  <a:pt x="137161" y="83820"/>
                </a:lnTo>
                <a:lnTo>
                  <a:pt x="139574" y="81787"/>
                </a:lnTo>
                <a:lnTo>
                  <a:pt x="146432" y="75311"/>
                </a:lnTo>
                <a:lnTo>
                  <a:pt x="158115" y="66675"/>
                </a:lnTo>
                <a:lnTo>
                  <a:pt x="158115" y="73151"/>
                </a:lnTo>
                <a:lnTo>
                  <a:pt x="158115" y="75311"/>
                </a:lnTo>
                <a:lnTo>
                  <a:pt x="155829" y="77470"/>
                </a:lnTo>
                <a:lnTo>
                  <a:pt x="153416" y="83820"/>
                </a:lnTo>
                <a:lnTo>
                  <a:pt x="148845" y="90296"/>
                </a:lnTo>
                <a:lnTo>
                  <a:pt x="148845" y="92456"/>
                </a:lnTo>
                <a:lnTo>
                  <a:pt x="148845" y="94615"/>
                </a:lnTo>
                <a:lnTo>
                  <a:pt x="153416" y="98932"/>
                </a:lnTo>
                <a:lnTo>
                  <a:pt x="155829" y="105409"/>
                </a:lnTo>
                <a:lnTo>
                  <a:pt x="160401" y="109728"/>
                </a:lnTo>
                <a:lnTo>
                  <a:pt x="165100" y="111887"/>
                </a:lnTo>
                <a:lnTo>
                  <a:pt x="167387" y="111887"/>
                </a:lnTo>
                <a:lnTo>
                  <a:pt x="174372" y="111887"/>
                </a:lnTo>
                <a:lnTo>
                  <a:pt x="176785" y="109728"/>
                </a:lnTo>
                <a:lnTo>
                  <a:pt x="186055" y="105409"/>
                </a:lnTo>
                <a:lnTo>
                  <a:pt x="195326" y="101092"/>
                </a:lnTo>
                <a:lnTo>
                  <a:pt x="200025" y="101092"/>
                </a:lnTo>
                <a:lnTo>
                  <a:pt x="207011" y="98932"/>
                </a:lnTo>
                <a:lnTo>
                  <a:pt x="211583" y="101092"/>
                </a:lnTo>
                <a:lnTo>
                  <a:pt x="216282" y="103251"/>
                </a:lnTo>
                <a:lnTo>
                  <a:pt x="220853" y="105409"/>
                </a:lnTo>
                <a:lnTo>
                  <a:pt x="223266" y="109728"/>
                </a:lnTo>
                <a:lnTo>
                  <a:pt x="223266" y="111887"/>
                </a:lnTo>
                <a:lnTo>
                  <a:pt x="220853" y="114045"/>
                </a:lnTo>
                <a:lnTo>
                  <a:pt x="213868" y="116078"/>
                </a:lnTo>
                <a:lnTo>
                  <a:pt x="207011" y="122554"/>
                </a:lnTo>
                <a:lnTo>
                  <a:pt x="186055" y="137642"/>
                </a:lnTo>
                <a:lnTo>
                  <a:pt x="167387" y="150545"/>
                </a:lnTo>
                <a:lnTo>
                  <a:pt x="167387" y="152704"/>
                </a:lnTo>
                <a:lnTo>
                  <a:pt x="162814" y="152704"/>
                </a:lnTo>
                <a:lnTo>
                  <a:pt x="153416" y="152704"/>
                </a:lnTo>
                <a:lnTo>
                  <a:pt x="144146" y="152704"/>
                </a:lnTo>
                <a:lnTo>
                  <a:pt x="139574" y="152704"/>
                </a:lnTo>
                <a:lnTo>
                  <a:pt x="137161" y="152704"/>
                </a:lnTo>
                <a:lnTo>
                  <a:pt x="130175" y="156997"/>
                </a:lnTo>
                <a:lnTo>
                  <a:pt x="123190" y="161302"/>
                </a:lnTo>
                <a:lnTo>
                  <a:pt x="113920" y="169900"/>
                </a:lnTo>
                <a:lnTo>
                  <a:pt x="92964" y="187109"/>
                </a:lnTo>
                <a:lnTo>
                  <a:pt x="81408" y="195706"/>
                </a:lnTo>
                <a:lnTo>
                  <a:pt x="67438" y="206463"/>
                </a:lnTo>
                <a:lnTo>
                  <a:pt x="53467" y="212915"/>
                </a:lnTo>
                <a:lnTo>
                  <a:pt x="41911" y="219367"/>
                </a:lnTo>
                <a:lnTo>
                  <a:pt x="30226" y="225818"/>
                </a:lnTo>
                <a:lnTo>
                  <a:pt x="13971" y="22797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7" name="Freeform 827"/>
          <p:cNvSpPr/>
          <p:nvPr/>
        </p:nvSpPr>
        <p:spPr>
          <a:xfrm>
            <a:off x="9691116" y="2761489"/>
            <a:ext cx="133350" cy="176148"/>
          </a:xfrm>
          <a:custGeom>
            <a:avLst/>
            <a:gdLst/>
            <a:ahLst/>
            <a:cxnLst/>
            <a:rect l="0" t="0" r="0" b="0"/>
            <a:pathLst>
              <a:path w="133350" h="176148">
                <a:moveTo>
                  <a:pt x="30352" y="0"/>
                </a:moveTo>
                <a:lnTo>
                  <a:pt x="32765" y="6477"/>
                </a:lnTo>
                <a:lnTo>
                  <a:pt x="32765" y="8635"/>
                </a:lnTo>
                <a:lnTo>
                  <a:pt x="32765" y="13081"/>
                </a:lnTo>
                <a:lnTo>
                  <a:pt x="28066" y="17398"/>
                </a:lnTo>
                <a:lnTo>
                  <a:pt x="25780" y="19558"/>
                </a:lnTo>
                <a:lnTo>
                  <a:pt x="21081" y="21716"/>
                </a:lnTo>
                <a:lnTo>
                  <a:pt x="9398" y="21716"/>
                </a:lnTo>
                <a:lnTo>
                  <a:pt x="0" y="21716"/>
                </a:lnTo>
                <a:lnTo>
                  <a:pt x="0" y="32639"/>
                </a:lnTo>
                <a:lnTo>
                  <a:pt x="0" y="34797"/>
                </a:lnTo>
                <a:lnTo>
                  <a:pt x="2286" y="36957"/>
                </a:lnTo>
                <a:lnTo>
                  <a:pt x="6985" y="47878"/>
                </a:lnTo>
                <a:lnTo>
                  <a:pt x="9398" y="58673"/>
                </a:lnTo>
                <a:lnTo>
                  <a:pt x="9398" y="65277"/>
                </a:lnTo>
                <a:lnTo>
                  <a:pt x="11684" y="76072"/>
                </a:lnTo>
                <a:lnTo>
                  <a:pt x="13969" y="93471"/>
                </a:lnTo>
                <a:lnTo>
                  <a:pt x="18668" y="110871"/>
                </a:lnTo>
                <a:lnTo>
                  <a:pt x="23367" y="128270"/>
                </a:lnTo>
                <a:lnTo>
                  <a:pt x="32765" y="145669"/>
                </a:lnTo>
                <a:lnTo>
                  <a:pt x="42037" y="160908"/>
                </a:lnTo>
                <a:lnTo>
                  <a:pt x="44450" y="167385"/>
                </a:lnTo>
                <a:lnTo>
                  <a:pt x="51435" y="171831"/>
                </a:lnTo>
                <a:lnTo>
                  <a:pt x="53848" y="173990"/>
                </a:lnTo>
                <a:lnTo>
                  <a:pt x="58419" y="176148"/>
                </a:lnTo>
                <a:lnTo>
                  <a:pt x="65531" y="173990"/>
                </a:lnTo>
                <a:lnTo>
                  <a:pt x="77215" y="171831"/>
                </a:lnTo>
                <a:lnTo>
                  <a:pt x="91186" y="167385"/>
                </a:lnTo>
                <a:lnTo>
                  <a:pt x="102869" y="163067"/>
                </a:lnTo>
                <a:lnTo>
                  <a:pt x="114553" y="156590"/>
                </a:lnTo>
                <a:lnTo>
                  <a:pt x="116966" y="152272"/>
                </a:lnTo>
                <a:lnTo>
                  <a:pt x="123952" y="147827"/>
                </a:lnTo>
                <a:lnTo>
                  <a:pt x="128651" y="141351"/>
                </a:lnTo>
                <a:lnTo>
                  <a:pt x="133350" y="139191"/>
                </a:lnTo>
                <a:lnTo>
                  <a:pt x="133350" y="134873"/>
                </a:lnTo>
                <a:lnTo>
                  <a:pt x="133350" y="123952"/>
                </a:lnTo>
                <a:lnTo>
                  <a:pt x="128651" y="117475"/>
                </a:lnTo>
                <a:lnTo>
                  <a:pt x="123952" y="106552"/>
                </a:lnTo>
                <a:lnTo>
                  <a:pt x="121665" y="95631"/>
                </a:lnTo>
                <a:lnTo>
                  <a:pt x="107568" y="78232"/>
                </a:lnTo>
                <a:lnTo>
                  <a:pt x="93599" y="58673"/>
                </a:lnTo>
                <a:lnTo>
                  <a:pt x="74802" y="43433"/>
                </a:lnTo>
                <a:lnTo>
                  <a:pt x="58419" y="26034"/>
                </a:lnTo>
                <a:lnTo>
                  <a:pt x="30352" y="0"/>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8" name="Freeform 828"/>
          <p:cNvSpPr/>
          <p:nvPr/>
        </p:nvSpPr>
        <p:spPr>
          <a:xfrm>
            <a:off x="9691116" y="2761489"/>
            <a:ext cx="133350" cy="176148"/>
          </a:xfrm>
          <a:custGeom>
            <a:avLst/>
            <a:gdLst/>
            <a:ahLst/>
            <a:cxnLst/>
            <a:rect l="0" t="0" r="0" b="0"/>
            <a:pathLst>
              <a:path w="133350" h="176148">
                <a:moveTo>
                  <a:pt x="30352" y="0"/>
                </a:moveTo>
                <a:lnTo>
                  <a:pt x="32765" y="6477"/>
                </a:lnTo>
                <a:lnTo>
                  <a:pt x="32765" y="8635"/>
                </a:lnTo>
                <a:lnTo>
                  <a:pt x="32765" y="13081"/>
                </a:lnTo>
                <a:lnTo>
                  <a:pt x="28066" y="17398"/>
                </a:lnTo>
                <a:lnTo>
                  <a:pt x="25780" y="19558"/>
                </a:lnTo>
                <a:lnTo>
                  <a:pt x="21081" y="21716"/>
                </a:lnTo>
                <a:lnTo>
                  <a:pt x="9398" y="21716"/>
                </a:lnTo>
                <a:lnTo>
                  <a:pt x="0" y="21716"/>
                </a:lnTo>
                <a:lnTo>
                  <a:pt x="0" y="32639"/>
                </a:lnTo>
                <a:lnTo>
                  <a:pt x="0" y="34797"/>
                </a:lnTo>
                <a:lnTo>
                  <a:pt x="2286" y="36957"/>
                </a:lnTo>
                <a:lnTo>
                  <a:pt x="6985" y="47878"/>
                </a:lnTo>
                <a:lnTo>
                  <a:pt x="9398" y="58673"/>
                </a:lnTo>
                <a:lnTo>
                  <a:pt x="9398" y="65277"/>
                </a:lnTo>
                <a:lnTo>
                  <a:pt x="11684" y="76072"/>
                </a:lnTo>
                <a:lnTo>
                  <a:pt x="13969" y="93471"/>
                </a:lnTo>
                <a:lnTo>
                  <a:pt x="18668" y="110871"/>
                </a:lnTo>
                <a:lnTo>
                  <a:pt x="23367" y="128270"/>
                </a:lnTo>
                <a:lnTo>
                  <a:pt x="32765" y="145669"/>
                </a:lnTo>
                <a:lnTo>
                  <a:pt x="42037" y="160908"/>
                </a:lnTo>
                <a:lnTo>
                  <a:pt x="44450" y="167385"/>
                </a:lnTo>
                <a:lnTo>
                  <a:pt x="51435" y="171831"/>
                </a:lnTo>
                <a:lnTo>
                  <a:pt x="53848" y="173990"/>
                </a:lnTo>
                <a:lnTo>
                  <a:pt x="58419" y="176148"/>
                </a:lnTo>
                <a:lnTo>
                  <a:pt x="65531" y="173990"/>
                </a:lnTo>
                <a:lnTo>
                  <a:pt x="77215" y="171831"/>
                </a:lnTo>
                <a:lnTo>
                  <a:pt x="91186" y="167385"/>
                </a:lnTo>
                <a:lnTo>
                  <a:pt x="102869" y="163067"/>
                </a:lnTo>
                <a:lnTo>
                  <a:pt x="114553" y="156590"/>
                </a:lnTo>
                <a:lnTo>
                  <a:pt x="116966" y="152272"/>
                </a:lnTo>
                <a:lnTo>
                  <a:pt x="123952" y="147827"/>
                </a:lnTo>
                <a:lnTo>
                  <a:pt x="128651" y="141351"/>
                </a:lnTo>
                <a:lnTo>
                  <a:pt x="133350" y="139191"/>
                </a:lnTo>
                <a:lnTo>
                  <a:pt x="133350" y="134873"/>
                </a:lnTo>
                <a:lnTo>
                  <a:pt x="133350" y="123952"/>
                </a:lnTo>
                <a:lnTo>
                  <a:pt x="128651" y="117475"/>
                </a:lnTo>
                <a:lnTo>
                  <a:pt x="123952" y="106552"/>
                </a:lnTo>
                <a:lnTo>
                  <a:pt x="121665" y="95631"/>
                </a:lnTo>
                <a:lnTo>
                  <a:pt x="107568" y="78232"/>
                </a:lnTo>
                <a:lnTo>
                  <a:pt x="93599" y="58673"/>
                </a:lnTo>
                <a:lnTo>
                  <a:pt x="74802" y="43433"/>
                </a:lnTo>
                <a:lnTo>
                  <a:pt x="58419" y="26034"/>
                </a:lnTo>
                <a:lnTo>
                  <a:pt x="3035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29" name="Freeform 829"/>
          <p:cNvSpPr/>
          <p:nvPr/>
        </p:nvSpPr>
        <p:spPr>
          <a:xfrm>
            <a:off x="7993380" y="2162556"/>
            <a:ext cx="1728977" cy="1358773"/>
          </a:xfrm>
          <a:custGeom>
            <a:avLst/>
            <a:gdLst/>
            <a:ahLst/>
            <a:cxnLst/>
            <a:rect l="0" t="0" r="0" b="0"/>
            <a:pathLst>
              <a:path w="1728977" h="1358773">
                <a:moveTo>
                  <a:pt x="874902" y="1021842"/>
                </a:moveTo>
                <a:lnTo>
                  <a:pt x="884301" y="1021842"/>
                </a:lnTo>
                <a:lnTo>
                  <a:pt x="889000" y="1024002"/>
                </a:lnTo>
                <a:lnTo>
                  <a:pt x="893572" y="1024002"/>
                </a:lnTo>
                <a:lnTo>
                  <a:pt x="895985" y="1028319"/>
                </a:lnTo>
                <a:lnTo>
                  <a:pt x="898271" y="1030479"/>
                </a:lnTo>
                <a:lnTo>
                  <a:pt x="900684" y="1036955"/>
                </a:lnTo>
                <a:lnTo>
                  <a:pt x="905255" y="1045591"/>
                </a:lnTo>
                <a:lnTo>
                  <a:pt x="905255" y="1049910"/>
                </a:lnTo>
                <a:lnTo>
                  <a:pt x="909954" y="1052068"/>
                </a:lnTo>
                <a:lnTo>
                  <a:pt x="914653" y="1052068"/>
                </a:lnTo>
                <a:lnTo>
                  <a:pt x="919352" y="1052068"/>
                </a:lnTo>
                <a:lnTo>
                  <a:pt x="921638" y="1058546"/>
                </a:lnTo>
                <a:lnTo>
                  <a:pt x="926338" y="1062864"/>
                </a:lnTo>
                <a:lnTo>
                  <a:pt x="930910" y="1082294"/>
                </a:lnTo>
                <a:lnTo>
                  <a:pt x="935609" y="1106043"/>
                </a:lnTo>
                <a:lnTo>
                  <a:pt x="938022" y="1118998"/>
                </a:lnTo>
                <a:lnTo>
                  <a:pt x="938022" y="1129792"/>
                </a:lnTo>
                <a:lnTo>
                  <a:pt x="935609" y="1129792"/>
                </a:lnTo>
                <a:lnTo>
                  <a:pt x="938022" y="1134110"/>
                </a:lnTo>
                <a:lnTo>
                  <a:pt x="930910" y="1136269"/>
                </a:lnTo>
                <a:lnTo>
                  <a:pt x="926338" y="1138429"/>
                </a:lnTo>
                <a:lnTo>
                  <a:pt x="921638" y="1140587"/>
                </a:lnTo>
                <a:lnTo>
                  <a:pt x="921638" y="1144905"/>
                </a:lnTo>
                <a:lnTo>
                  <a:pt x="919352" y="1149223"/>
                </a:lnTo>
                <a:lnTo>
                  <a:pt x="914653" y="1155700"/>
                </a:lnTo>
                <a:lnTo>
                  <a:pt x="914653" y="1160018"/>
                </a:lnTo>
                <a:lnTo>
                  <a:pt x="912240" y="1166496"/>
                </a:lnTo>
                <a:lnTo>
                  <a:pt x="912240" y="1172973"/>
                </a:lnTo>
                <a:lnTo>
                  <a:pt x="912240" y="1183767"/>
                </a:lnTo>
                <a:lnTo>
                  <a:pt x="916939" y="1194562"/>
                </a:lnTo>
                <a:lnTo>
                  <a:pt x="919352" y="1196722"/>
                </a:lnTo>
                <a:lnTo>
                  <a:pt x="921638" y="1198880"/>
                </a:lnTo>
                <a:lnTo>
                  <a:pt x="926338" y="1203198"/>
                </a:lnTo>
                <a:lnTo>
                  <a:pt x="928624" y="1203198"/>
                </a:lnTo>
                <a:lnTo>
                  <a:pt x="942593" y="1203198"/>
                </a:lnTo>
                <a:lnTo>
                  <a:pt x="947292" y="1203198"/>
                </a:lnTo>
                <a:lnTo>
                  <a:pt x="949578" y="1205358"/>
                </a:lnTo>
                <a:lnTo>
                  <a:pt x="951991" y="1211835"/>
                </a:lnTo>
                <a:lnTo>
                  <a:pt x="958976" y="1218311"/>
                </a:lnTo>
                <a:lnTo>
                  <a:pt x="958976" y="1226948"/>
                </a:lnTo>
                <a:lnTo>
                  <a:pt x="961263" y="1231266"/>
                </a:lnTo>
                <a:lnTo>
                  <a:pt x="963676" y="1233424"/>
                </a:lnTo>
                <a:lnTo>
                  <a:pt x="968248" y="1237742"/>
                </a:lnTo>
                <a:lnTo>
                  <a:pt x="975233" y="1242060"/>
                </a:lnTo>
                <a:lnTo>
                  <a:pt x="979931" y="1244219"/>
                </a:lnTo>
                <a:lnTo>
                  <a:pt x="982345" y="1246379"/>
                </a:lnTo>
                <a:lnTo>
                  <a:pt x="982345" y="1250823"/>
                </a:lnTo>
                <a:lnTo>
                  <a:pt x="982345" y="1261618"/>
                </a:lnTo>
                <a:lnTo>
                  <a:pt x="982345" y="1272414"/>
                </a:lnTo>
                <a:lnTo>
                  <a:pt x="982345" y="1278891"/>
                </a:lnTo>
                <a:lnTo>
                  <a:pt x="989329" y="1283209"/>
                </a:lnTo>
                <a:lnTo>
                  <a:pt x="993901" y="1287527"/>
                </a:lnTo>
                <a:lnTo>
                  <a:pt x="1001013" y="1294004"/>
                </a:lnTo>
                <a:lnTo>
                  <a:pt x="1005586" y="1298322"/>
                </a:lnTo>
                <a:lnTo>
                  <a:pt x="1012571" y="1302640"/>
                </a:lnTo>
                <a:lnTo>
                  <a:pt x="1014984" y="1306958"/>
                </a:lnTo>
                <a:lnTo>
                  <a:pt x="1021968" y="1311275"/>
                </a:lnTo>
                <a:lnTo>
                  <a:pt x="1031239" y="1311275"/>
                </a:lnTo>
                <a:lnTo>
                  <a:pt x="1033652" y="1313435"/>
                </a:lnTo>
                <a:lnTo>
                  <a:pt x="1035938" y="1306958"/>
                </a:lnTo>
                <a:lnTo>
                  <a:pt x="1042924" y="1302640"/>
                </a:lnTo>
                <a:lnTo>
                  <a:pt x="1045337" y="1309116"/>
                </a:lnTo>
                <a:lnTo>
                  <a:pt x="1052322" y="1313435"/>
                </a:lnTo>
                <a:lnTo>
                  <a:pt x="1059306" y="1313435"/>
                </a:lnTo>
                <a:lnTo>
                  <a:pt x="1061592" y="1313435"/>
                </a:lnTo>
                <a:lnTo>
                  <a:pt x="1066291" y="1311275"/>
                </a:lnTo>
                <a:lnTo>
                  <a:pt x="1059306" y="1300480"/>
                </a:lnTo>
                <a:lnTo>
                  <a:pt x="1054608" y="1289685"/>
                </a:lnTo>
                <a:lnTo>
                  <a:pt x="1052322" y="1281049"/>
                </a:lnTo>
                <a:lnTo>
                  <a:pt x="1054608" y="1274573"/>
                </a:lnTo>
                <a:lnTo>
                  <a:pt x="1056893" y="1272414"/>
                </a:lnTo>
                <a:lnTo>
                  <a:pt x="1061592" y="1265936"/>
                </a:lnTo>
                <a:lnTo>
                  <a:pt x="1066291" y="1265936"/>
                </a:lnTo>
                <a:lnTo>
                  <a:pt x="1073276" y="1263778"/>
                </a:lnTo>
                <a:lnTo>
                  <a:pt x="1077976" y="1263778"/>
                </a:lnTo>
                <a:lnTo>
                  <a:pt x="1089660" y="1263778"/>
                </a:lnTo>
                <a:lnTo>
                  <a:pt x="1103629" y="1263778"/>
                </a:lnTo>
                <a:lnTo>
                  <a:pt x="1112901" y="1261618"/>
                </a:lnTo>
                <a:lnTo>
                  <a:pt x="1122299" y="1257300"/>
                </a:lnTo>
                <a:lnTo>
                  <a:pt x="1133983" y="1252983"/>
                </a:lnTo>
                <a:lnTo>
                  <a:pt x="1140967" y="1250823"/>
                </a:lnTo>
                <a:lnTo>
                  <a:pt x="1150238" y="1244219"/>
                </a:lnTo>
                <a:lnTo>
                  <a:pt x="1159637" y="1239902"/>
                </a:lnTo>
                <a:lnTo>
                  <a:pt x="1166622" y="1235584"/>
                </a:lnTo>
                <a:lnTo>
                  <a:pt x="1171321" y="1235584"/>
                </a:lnTo>
                <a:lnTo>
                  <a:pt x="1175892" y="1235584"/>
                </a:lnTo>
                <a:lnTo>
                  <a:pt x="1183004" y="1235584"/>
                </a:lnTo>
                <a:lnTo>
                  <a:pt x="1187576" y="1237742"/>
                </a:lnTo>
                <a:lnTo>
                  <a:pt x="1196975" y="1244219"/>
                </a:lnTo>
                <a:lnTo>
                  <a:pt x="1201674" y="1244219"/>
                </a:lnTo>
                <a:lnTo>
                  <a:pt x="1206246" y="1246379"/>
                </a:lnTo>
                <a:lnTo>
                  <a:pt x="1213230" y="1246379"/>
                </a:lnTo>
                <a:lnTo>
                  <a:pt x="1220342" y="1246379"/>
                </a:lnTo>
                <a:lnTo>
                  <a:pt x="1220342" y="1252983"/>
                </a:lnTo>
                <a:lnTo>
                  <a:pt x="1220342" y="1259460"/>
                </a:lnTo>
                <a:lnTo>
                  <a:pt x="1227327" y="1270254"/>
                </a:lnTo>
                <a:lnTo>
                  <a:pt x="1229613" y="1272414"/>
                </a:lnTo>
                <a:lnTo>
                  <a:pt x="1231900" y="1278891"/>
                </a:lnTo>
                <a:lnTo>
                  <a:pt x="1236599" y="1283209"/>
                </a:lnTo>
                <a:lnTo>
                  <a:pt x="1241298" y="1285367"/>
                </a:lnTo>
                <a:lnTo>
                  <a:pt x="1250568" y="1291844"/>
                </a:lnTo>
                <a:lnTo>
                  <a:pt x="1259966" y="1298322"/>
                </a:lnTo>
                <a:lnTo>
                  <a:pt x="1264665" y="1300480"/>
                </a:lnTo>
                <a:lnTo>
                  <a:pt x="1273937" y="1300480"/>
                </a:lnTo>
                <a:lnTo>
                  <a:pt x="1304289" y="1300480"/>
                </a:lnTo>
                <a:lnTo>
                  <a:pt x="1311275" y="1300480"/>
                </a:lnTo>
                <a:lnTo>
                  <a:pt x="1313561" y="1300480"/>
                </a:lnTo>
                <a:lnTo>
                  <a:pt x="1322959" y="1304798"/>
                </a:lnTo>
                <a:lnTo>
                  <a:pt x="1332229" y="1309116"/>
                </a:lnTo>
                <a:lnTo>
                  <a:pt x="1343913" y="1313435"/>
                </a:lnTo>
                <a:lnTo>
                  <a:pt x="1343913" y="1328548"/>
                </a:lnTo>
                <a:lnTo>
                  <a:pt x="1343913" y="1332866"/>
                </a:lnTo>
                <a:lnTo>
                  <a:pt x="1343913" y="1339342"/>
                </a:lnTo>
                <a:lnTo>
                  <a:pt x="1346326" y="1343660"/>
                </a:lnTo>
                <a:lnTo>
                  <a:pt x="1350899" y="1350137"/>
                </a:lnTo>
                <a:lnTo>
                  <a:pt x="1353312" y="1352297"/>
                </a:lnTo>
                <a:lnTo>
                  <a:pt x="1355598" y="1352297"/>
                </a:lnTo>
                <a:lnTo>
                  <a:pt x="1362583" y="1358773"/>
                </a:lnTo>
                <a:lnTo>
                  <a:pt x="1367281" y="1343660"/>
                </a:lnTo>
                <a:lnTo>
                  <a:pt x="1367281" y="1339342"/>
                </a:lnTo>
                <a:lnTo>
                  <a:pt x="1364996" y="1332866"/>
                </a:lnTo>
                <a:lnTo>
                  <a:pt x="1362583" y="1328548"/>
                </a:lnTo>
                <a:lnTo>
                  <a:pt x="1362583" y="1319911"/>
                </a:lnTo>
                <a:lnTo>
                  <a:pt x="1378965" y="1315593"/>
                </a:lnTo>
                <a:lnTo>
                  <a:pt x="1395222" y="1309116"/>
                </a:lnTo>
                <a:lnTo>
                  <a:pt x="1409318" y="1302640"/>
                </a:lnTo>
                <a:lnTo>
                  <a:pt x="1421002" y="1294004"/>
                </a:lnTo>
                <a:lnTo>
                  <a:pt x="1434973" y="1287527"/>
                </a:lnTo>
                <a:lnTo>
                  <a:pt x="1444243" y="1278891"/>
                </a:lnTo>
                <a:lnTo>
                  <a:pt x="1467612" y="1259460"/>
                </a:lnTo>
                <a:lnTo>
                  <a:pt x="1467612" y="1278891"/>
                </a:lnTo>
                <a:lnTo>
                  <a:pt x="1490979" y="1278891"/>
                </a:lnTo>
                <a:lnTo>
                  <a:pt x="1497964" y="1270254"/>
                </a:lnTo>
                <a:lnTo>
                  <a:pt x="1504950" y="1263778"/>
                </a:lnTo>
                <a:lnTo>
                  <a:pt x="1514221" y="1259460"/>
                </a:lnTo>
                <a:lnTo>
                  <a:pt x="1523618" y="1257300"/>
                </a:lnTo>
                <a:lnTo>
                  <a:pt x="1535302" y="1252983"/>
                </a:lnTo>
                <a:lnTo>
                  <a:pt x="1542288" y="1250823"/>
                </a:lnTo>
                <a:lnTo>
                  <a:pt x="1549273" y="1246379"/>
                </a:lnTo>
                <a:lnTo>
                  <a:pt x="1551559" y="1244219"/>
                </a:lnTo>
                <a:lnTo>
                  <a:pt x="1556258" y="1242060"/>
                </a:lnTo>
                <a:lnTo>
                  <a:pt x="1558543" y="1237742"/>
                </a:lnTo>
                <a:lnTo>
                  <a:pt x="1558543" y="1242060"/>
                </a:lnTo>
                <a:lnTo>
                  <a:pt x="1565655" y="1229106"/>
                </a:lnTo>
                <a:lnTo>
                  <a:pt x="1572640" y="1218311"/>
                </a:lnTo>
                <a:lnTo>
                  <a:pt x="1577213" y="1207516"/>
                </a:lnTo>
                <a:lnTo>
                  <a:pt x="1584325" y="1201040"/>
                </a:lnTo>
                <a:lnTo>
                  <a:pt x="1591310" y="1194562"/>
                </a:lnTo>
                <a:lnTo>
                  <a:pt x="1595881" y="1192404"/>
                </a:lnTo>
                <a:lnTo>
                  <a:pt x="1600580" y="1185927"/>
                </a:lnTo>
                <a:lnTo>
                  <a:pt x="1616963" y="1170814"/>
                </a:lnTo>
                <a:lnTo>
                  <a:pt x="1623949" y="1166496"/>
                </a:lnTo>
                <a:lnTo>
                  <a:pt x="1628648" y="1157860"/>
                </a:lnTo>
                <a:lnTo>
                  <a:pt x="1628648" y="1153541"/>
                </a:lnTo>
                <a:lnTo>
                  <a:pt x="1628648" y="1144905"/>
                </a:lnTo>
                <a:lnTo>
                  <a:pt x="1628648" y="1127634"/>
                </a:lnTo>
                <a:lnTo>
                  <a:pt x="1633220" y="1106043"/>
                </a:lnTo>
                <a:lnTo>
                  <a:pt x="1635633" y="1090930"/>
                </a:lnTo>
                <a:lnTo>
                  <a:pt x="1640204" y="1080135"/>
                </a:lnTo>
                <a:lnTo>
                  <a:pt x="1654301" y="1052068"/>
                </a:lnTo>
                <a:lnTo>
                  <a:pt x="1658874" y="1039115"/>
                </a:lnTo>
                <a:lnTo>
                  <a:pt x="1665986" y="1024002"/>
                </a:lnTo>
                <a:lnTo>
                  <a:pt x="1665986" y="1019556"/>
                </a:lnTo>
                <a:lnTo>
                  <a:pt x="1668272" y="1010921"/>
                </a:lnTo>
                <a:lnTo>
                  <a:pt x="1670558" y="997966"/>
                </a:lnTo>
                <a:lnTo>
                  <a:pt x="1670558" y="985012"/>
                </a:lnTo>
                <a:lnTo>
                  <a:pt x="1668272" y="974217"/>
                </a:lnTo>
                <a:lnTo>
                  <a:pt x="1665986" y="965581"/>
                </a:lnTo>
                <a:lnTo>
                  <a:pt x="1658874" y="959104"/>
                </a:lnTo>
                <a:lnTo>
                  <a:pt x="1656588" y="952628"/>
                </a:lnTo>
                <a:lnTo>
                  <a:pt x="1647316" y="950468"/>
                </a:lnTo>
                <a:lnTo>
                  <a:pt x="1626235" y="943991"/>
                </a:lnTo>
                <a:lnTo>
                  <a:pt x="1633220" y="933197"/>
                </a:lnTo>
                <a:lnTo>
                  <a:pt x="1637918" y="926719"/>
                </a:lnTo>
                <a:lnTo>
                  <a:pt x="1644903" y="922402"/>
                </a:lnTo>
                <a:lnTo>
                  <a:pt x="1654301" y="913766"/>
                </a:lnTo>
                <a:lnTo>
                  <a:pt x="1644903" y="907289"/>
                </a:lnTo>
                <a:lnTo>
                  <a:pt x="1637918" y="902971"/>
                </a:lnTo>
                <a:lnTo>
                  <a:pt x="1635633" y="896493"/>
                </a:lnTo>
                <a:lnTo>
                  <a:pt x="1633220" y="894335"/>
                </a:lnTo>
                <a:lnTo>
                  <a:pt x="1628648" y="887858"/>
                </a:lnTo>
                <a:lnTo>
                  <a:pt x="1626235" y="885698"/>
                </a:lnTo>
                <a:lnTo>
                  <a:pt x="1633220" y="885698"/>
                </a:lnTo>
                <a:lnTo>
                  <a:pt x="1635633" y="883540"/>
                </a:lnTo>
                <a:lnTo>
                  <a:pt x="1626235" y="868427"/>
                </a:lnTo>
                <a:lnTo>
                  <a:pt x="1616963" y="855473"/>
                </a:lnTo>
                <a:lnTo>
                  <a:pt x="1600580" y="825247"/>
                </a:lnTo>
                <a:lnTo>
                  <a:pt x="1591310" y="810134"/>
                </a:lnTo>
                <a:lnTo>
                  <a:pt x="1581912" y="797179"/>
                </a:lnTo>
                <a:lnTo>
                  <a:pt x="1565655" y="786258"/>
                </a:lnTo>
                <a:lnTo>
                  <a:pt x="1551559" y="771144"/>
                </a:lnTo>
                <a:lnTo>
                  <a:pt x="1542288" y="766827"/>
                </a:lnTo>
                <a:lnTo>
                  <a:pt x="1528317" y="760349"/>
                </a:lnTo>
                <a:lnTo>
                  <a:pt x="1521333" y="760349"/>
                </a:lnTo>
                <a:lnTo>
                  <a:pt x="1518920" y="756031"/>
                </a:lnTo>
                <a:lnTo>
                  <a:pt x="1511935" y="749554"/>
                </a:lnTo>
                <a:lnTo>
                  <a:pt x="1511935" y="747396"/>
                </a:lnTo>
                <a:lnTo>
                  <a:pt x="1511935" y="743078"/>
                </a:lnTo>
                <a:lnTo>
                  <a:pt x="1511935" y="734441"/>
                </a:lnTo>
                <a:lnTo>
                  <a:pt x="1511935" y="727965"/>
                </a:lnTo>
                <a:lnTo>
                  <a:pt x="1514221" y="721487"/>
                </a:lnTo>
                <a:lnTo>
                  <a:pt x="1518920" y="712852"/>
                </a:lnTo>
                <a:lnTo>
                  <a:pt x="1525904" y="704216"/>
                </a:lnTo>
                <a:lnTo>
                  <a:pt x="1535302" y="693421"/>
                </a:lnTo>
                <a:lnTo>
                  <a:pt x="1542288" y="684785"/>
                </a:lnTo>
                <a:lnTo>
                  <a:pt x="1553972" y="676148"/>
                </a:lnTo>
                <a:lnTo>
                  <a:pt x="1565655" y="669672"/>
                </a:lnTo>
                <a:lnTo>
                  <a:pt x="1574926" y="661035"/>
                </a:lnTo>
                <a:lnTo>
                  <a:pt x="1565655" y="654559"/>
                </a:lnTo>
                <a:lnTo>
                  <a:pt x="1549273" y="645923"/>
                </a:lnTo>
                <a:lnTo>
                  <a:pt x="1525904" y="637286"/>
                </a:lnTo>
                <a:lnTo>
                  <a:pt x="1521333" y="632968"/>
                </a:lnTo>
                <a:lnTo>
                  <a:pt x="1511935" y="632968"/>
                </a:lnTo>
                <a:lnTo>
                  <a:pt x="1509649" y="632968"/>
                </a:lnTo>
                <a:lnTo>
                  <a:pt x="1504950" y="635128"/>
                </a:lnTo>
                <a:lnTo>
                  <a:pt x="1500251" y="639446"/>
                </a:lnTo>
                <a:lnTo>
                  <a:pt x="1497964" y="643764"/>
                </a:lnTo>
                <a:lnTo>
                  <a:pt x="1488566" y="652399"/>
                </a:lnTo>
                <a:lnTo>
                  <a:pt x="1481581" y="652399"/>
                </a:lnTo>
                <a:lnTo>
                  <a:pt x="1476883" y="654559"/>
                </a:lnTo>
                <a:lnTo>
                  <a:pt x="1395222" y="598424"/>
                </a:lnTo>
                <a:lnTo>
                  <a:pt x="1395222" y="596266"/>
                </a:lnTo>
                <a:lnTo>
                  <a:pt x="1397635" y="591948"/>
                </a:lnTo>
                <a:lnTo>
                  <a:pt x="1399921" y="585471"/>
                </a:lnTo>
                <a:lnTo>
                  <a:pt x="1406905" y="576835"/>
                </a:lnTo>
                <a:lnTo>
                  <a:pt x="1411604" y="574675"/>
                </a:lnTo>
                <a:lnTo>
                  <a:pt x="1418589" y="574675"/>
                </a:lnTo>
                <a:lnTo>
                  <a:pt x="1425575" y="574675"/>
                </a:lnTo>
                <a:lnTo>
                  <a:pt x="1427988" y="568198"/>
                </a:lnTo>
                <a:lnTo>
                  <a:pt x="1434973" y="565912"/>
                </a:lnTo>
                <a:lnTo>
                  <a:pt x="1439672" y="552959"/>
                </a:lnTo>
                <a:lnTo>
                  <a:pt x="1446656" y="540004"/>
                </a:lnTo>
                <a:lnTo>
                  <a:pt x="1451228" y="533528"/>
                </a:lnTo>
                <a:lnTo>
                  <a:pt x="1451228" y="527050"/>
                </a:lnTo>
                <a:lnTo>
                  <a:pt x="1460626" y="516255"/>
                </a:lnTo>
                <a:lnTo>
                  <a:pt x="1467612" y="511937"/>
                </a:lnTo>
                <a:lnTo>
                  <a:pt x="1469898" y="507619"/>
                </a:lnTo>
                <a:lnTo>
                  <a:pt x="1476883" y="505460"/>
                </a:lnTo>
                <a:lnTo>
                  <a:pt x="1481581" y="503302"/>
                </a:lnTo>
                <a:lnTo>
                  <a:pt x="1488566" y="505460"/>
                </a:lnTo>
                <a:lnTo>
                  <a:pt x="1490979" y="507619"/>
                </a:lnTo>
                <a:lnTo>
                  <a:pt x="1497964" y="516255"/>
                </a:lnTo>
                <a:lnTo>
                  <a:pt x="1500251" y="524891"/>
                </a:lnTo>
                <a:lnTo>
                  <a:pt x="1502663" y="531368"/>
                </a:lnTo>
                <a:lnTo>
                  <a:pt x="1504950" y="591948"/>
                </a:lnTo>
                <a:lnTo>
                  <a:pt x="1509649" y="591948"/>
                </a:lnTo>
                <a:lnTo>
                  <a:pt x="1511935" y="589789"/>
                </a:lnTo>
                <a:lnTo>
                  <a:pt x="1523618" y="583311"/>
                </a:lnTo>
                <a:lnTo>
                  <a:pt x="1530603" y="574675"/>
                </a:lnTo>
                <a:lnTo>
                  <a:pt x="1539875" y="565912"/>
                </a:lnTo>
                <a:lnTo>
                  <a:pt x="1549273" y="557277"/>
                </a:lnTo>
                <a:lnTo>
                  <a:pt x="1551559" y="552959"/>
                </a:lnTo>
                <a:lnTo>
                  <a:pt x="1556258" y="548641"/>
                </a:lnTo>
                <a:lnTo>
                  <a:pt x="1565655" y="544323"/>
                </a:lnTo>
                <a:lnTo>
                  <a:pt x="1572640" y="544323"/>
                </a:lnTo>
                <a:lnTo>
                  <a:pt x="1574926" y="540004"/>
                </a:lnTo>
                <a:lnTo>
                  <a:pt x="1581912" y="535686"/>
                </a:lnTo>
                <a:lnTo>
                  <a:pt x="1584325" y="524891"/>
                </a:lnTo>
                <a:lnTo>
                  <a:pt x="1600580" y="503302"/>
                </a:lnTo>
                <a:lnTo>
                  <a:pt x="1614551" y="481711"/>
                </a:lnTo>
                <a:lnTo>
                  <a:pt x="1623949" y="473075"/>
                </a:lnTo>
                <a:lnTo>
                  <a:pt x="1628648" y="473075"/>
                </a:lnTo>
                <a:lnTo>
                  <a:pt x="1633220" y="475235"/>
                </a:lnTo>
                <a:lnTo>
                  <a:pt x="1640204" y="481711"/>
                </a:lnTo>
                <a:lnTo>
                  <a:pt x="1665986" y="481711"/>
                </a:lnTo>
                <a:lnTo>
                  <a:pt x="1665986" y="473075"/>
                </a:lnTo>
                <a:lnTo>
                  <a:pt x="1665986" y="468758"/>
                </a:lnTo>
                <a:lnTo>
                  <a:pt x="1665986" y="466598"/>
                </a:lnTo>
                <a:lnTo>
                  <a:pt x="1665986" y="460122"/>
                </a:lnTo>
                <a:lnTo>
                  <a:pt x="1675256" y="447167"/>
                </a:lnTo>
                <a:lnTo>
                  <a:pt x="1684654" y="434214"/>
                </a:lnTo>
                <a:lnTo>
                  <a:pt x="1689226" y="421260"/>
                </a:lnTo>
                <a:lnTo>
                  <a:pt x="1698625" y="429896"/>
                </a:lnTo>
                <a:lnTo>
                  <a:pt x="1700911" y="432054"/>
                </a:lnTo>
                <a:lnTo>
                  <a:pt x="1705610" y="434214"/>
                </a:lnTo>
                <a:lnTo>
                  <a:pt x="1710309" y="432054"/>
                </a:lnTo>
                <a:lnTo>
                  <a:pt x="1714880" y="432054"/>
                </a:lnTo>
                <a:lnTo>
                  <a:pt x="1721992" y="425578"/>
                </a:lnTo>
                <a:lnTo>
                  <a:pt x="1721992" y="419100"/>
                </a:lnTo>
                <a:lnTo>
                  <a:pt x="1726564" y="425578"/>
                </a:lnTo>
                <a:lnTo>
                  <a:pt x="1719579" y="403987"/>
                </a:lnTo>
                <a:lnTo>
                  <a:pt x="1712595" y="384556"/>
                </a:lnTo>
                <a:lnTo>
                  <a:pt x="1707896" y="375921"/>
                </a:lnTo>
                <a:lnTo>
                  <a:pt x="1700911" y="367285"/>
                </a:lnTo>
                <a:lnTo>
                  <a:pt x="1696212" y="360808"/>
                </a:lnTo>
                <a:lnTo>
                  <a:pt x="1684654" y="354330"/>
                </a:lnTo>
                <a:lnTo>
                  <a:pt x="1684654" y="321818"/>
                </a:lnTo>
                <a:lnTo>
                  <a:pt x="1696212" y="326136"/>
                </a:lnTo>
                <a:lnTo>
                  <a:pt x="1710309" y="330454"/>
                </a:lnTo>
                <a:lnTo>
                  <a:pt x="1719579" y="334773"/>
                </a:lnTo>
                <a:lnTo>
                  <a:pt x="1726564" y="341377"/>
                </a:lnTo>
                <a:lnTo>
                  <a:pt x="1728977" y="330454"/>
                </a:lnTo>
                <a:lnTo>
                  <a:pt x="1728977" y="323978"/>
                </a:lnTo>
                <a:lnTo>
                  <a:pt x="1726564" y="308865"/>
                </a:lnTo>
                <a:lnTo>
                  <a:pt x="1726564" y="278639"/>
                </a:lnTo>
                <a:lnTo>
                  <a:pt x="1726564" y="272161"/>
                </a:lnTo>
                <a:lnTo>
                  <a:pt x="1721992" y="263525"/>
                </a:lnTo>
                <a:lnTo>
                  <a:pt x="1719579" y="248412"/>
                </a:lnTo>
                <a:lnTo>
                  <a:pt x="1719579" y="235459"/>
                </a:lnTo>
                <a:lnTo>
                  <a:pt x="1712595" y="220346"/>
                </a:lnTo>
                <a:lnTo>
                  <a:pt x="1705610" y="209550"/>
                </a:lnTo>
                <a:lnTo>
                  <a:pt x="1696212" y="196597"/>
                </a:lnTo>
                <a:lnTo>
                  <a:pt x="1689226" y="200915"/>
                </a:lnTo>
                <a:lnTo>
                  <a:pt x="1682241" y="207391"/>
                </a:lnTo>
                <a:lnTo>
                  <a:pt x="1668272" y="220346"/>
                </a:lnTo>
                <a:lnTo>
                  <a:pt x="1663573" y="226823"/>
                </a:lnTo>
                <a:lnTo>
                  <a:pt x="1654301" y="228981"/>
                </a:lnTo>
                <a:lnTo>
                  <a:pt x="1642617" y="231141"/>
                </a:lnTo>
                <a:lnTo>
                  <a:pt x="1633220" y="233299"/>
                </a:lnTo>
                <a:lnTo>
                  <a:pt x="1619250" y="231141"/>
                </a:lnTo>
                <a:lnTo>
                  <a:pt x="1607565" y="226823"/>
                </a:lnTo>
                <a:lnTo>
                  <a:pt x="1605279" y="226823"/>
                </a:lnTo>
                <a:lnTo>
                  <a:pt x="1600580" y="220346"/>
                </a:lnTo>
                <a:lnTo>
                  <a:pt x="1598295" y="220346"/>
                </a:lnTo>
                <a:lnTo>
                  <a:pt x="1593596" y="216028"/>
                </a:lnTo>
                <a:lnTo>
                  <a:pt x="1581912" y="198755"/>
                </a:lnTo>
                <a:lnTo>
                  <a:pt x="1574926" y="190119"/>
                </a:lnTo>
                <a:lnTo>
                  <a:pt x="1572640" y="185802"/>
                </a:lnTo>
                <a:lnTo>
                  <a:pt x="1565655" y="183642"/>
                </a:lnTo>
                <a:lnTo>
                  <a:pt x="1556258" y="177166"/>
                </a:lnTo>
                <a:lnTo>
                  <a:pt x="1542288" y="170689"/>
                </a:lnTo>
                <a:lnTo>
                  <a:pt x="1511935" y="159893"/>
                </a:lnTo>
                <a:lnTo>
                  <a:pt x="1481581" y="149098"/>
                </a:lnTo>
                <a:lnTo>
                  <a:pt x="1467612" y="146940"/>
                </a:lnTo>
                <a:lnTo>
                  <a:pt x="1455927" y="140462"/>
                </a:lnTo>
                <a:lnTo>
                  <a:pt x="1441958" y="131827"/>
                </a:lnTo>
                <a:lnTo>
                  <a:pt x="1427988" y="121031"/>
                </a:lnTo>
                <a:lnTo>
                  <a:pt x="1418589" y="112268"/>
                </a:lnTo>
                <a:lnTo>
                  <a:pt x="1406905" y="101473"/>
                </a:lnTo>
                <a:lnTo>
                  <a:pt x="1383664" y="77724"/>
                </a:lnTo>
                <a:lnTo>
                  <a:pt x="1362583" y="56135"/>
                </a:lnTo>
                <a:lnTo>
                  <a:pt x="1348613" y="43180"/>
                </a:lnTo>
                <a:lnTo>
                  <a:pt x="1336928" y="34544"/>
                </a:lnTo>
                <a:lnTo>
                  <a:pt x="1322959" y="25909"/>
                </a:lnTo>
                <a:lnTo>
                  <a:pt x="1306576" y="15114"/>
                </a:lnTo>
                <a:lnTo>
                  <a:pt x="1290320" y="8636"/>
                </a:lnTo>
                <a:lnTo>
                  <a:pt x="1273937" y="6478"/>
                </a:lnTo>
                <a:lnTo>
                  <a:pt x="1252981" y="2160"/>
                </a:lnTo>
                <a:lnTo>
                  <a:pt x="1231900" y="0"/>
                </a:lnTo>
                <a:lnTo>
                  <a:pt x="1217929" y="0"/>
                </a:lnTo>
                <a:lnTo>
                  <a:pt x="1203960" y="2160"/>
                </a:lnTo>
                <a:lnTo>
                  <a:pt x="1192276" y="4318"/>
                </a:lnTo>
                <a:lnTo>
                  <a:pt x="1183004" y="6478"/>
                </a:lnTo>
                <a:lnTo>
                  <a:pt x="1171321" y="12954"/>
                </a:lnTo>
                <a:lnTo>
                  <a:pt x="1166622" y="17273"/>
                </a:lnTo>
                <a:lnTo>
                  <a:pt x="1159637" y="28067"/>
                </a:lnTo>
                <a:lnTo>
                  <a:pt x="1157224" y="36704"/>
                </a:lnTo>
                <a:lnTo>
                  <a:pt x="1159637" y="41022"/>
                </a:lnTo>
                <a:lnTo>
                  <a:pt x="1166622" y="43180"/>
                </a:lnTo>
                <a:lnTo>
                  <a:pt x="1168908" y="45340"/>
                </a:lnTo>
                <a:lnTo>
                  <a:pt x="1171321" y="49658"/>
                </a:lnTo>
                <a:lnTo>
                  <a:pt x="1178305" y="56135"/>
                </a:lnTo>
                <a:lnTo>
                  <a:pt x="1180591" y="66929"/>
                </a:lnTo>
                <a:lnTo>
                  <a:pt x="1185290" y="79884"/>
                </a:lnTo>
                <a:lnTo>
                  <a:pt x="1187576" y="90679"/>
                </a:lnTo>
                <a:lnTo>
                  <a:pt x="1189989" y="112268"/>
                </a:lnTo>
                <a:lnTo>
                  <a:pt x="1192276" y="129667"/>
                </a:lnTo>
                <a:lnTo>
                  <a:pt x="1189989" y="133985"/>
                </a:lnTo>
                <a:lnTo>
                  <a:pt x="1189989" y="140462"/>
                </a:lnTo>
                <a:lnTo>
                  <a:pt x="1189989" y="142622"/>
                </a:lnTo>
                <a:lnTo>
                  <a:pt x="1185290" y="149098"/>
                </a:lnTo>
                <a:lnTo>
                  <a:pt x="1183004" y="149098"/>
                </a:lnTo>
                <a:lnTo>
                  <a:pt x="1178305" y="151258"/>
                </a:lnTo>
                <a:lnTo>
                  <a:pt x="1171321" y="153416"/>
                </a:lnTo>
                <a:lnTo>
                  <a:pt x="1166622" y="153416"/>
                </a:lnTo>
                <a:lnTo>
                  <a:pt x="1157224" y="153416"/>
                </a:lnTo>
                <a:lnTo>
                  <a:pt x="1143253" y="149098"/>
                </a:lnTo>
                <a:lnTo>
                  <a:pt x="1129284" y="149098"/>
                </a:lnTo>
                <a:lnTo>
                  <a:pt x="1129284" y="159893"/>
                </a:lnTo>
                <a:lnTo>
                  <a:pt x="1129284" y="170689"/>
                </a:lnTo>
                <a:lnTo>
                  <a:pt x="1129284" y="185802"/>
                </a:lnTo>
                <a:lnTo>
                  <a:pt x="1129284" y="198755"/>
                </a:lnTo>
                <a:lnTo>
                  <a:pt x="1133983" y="211710"/>
                </a:lnTo>
                <a:lnTo>
                  <a:pt x="1136268" y="220346"/>
                </a:lnTo>
                <a:lnTo>
                  <a:pt x="1140967" y="224664"/>
                </a:lnTo>
                <a:lnTo>
                  <a:pt x="1145666" y="226823"/>
                </a:lnTo>
                <a:lnTo>
                  <a:pt x="1150238" y="228981"/>
                </a:lnTo>
                <a:lnTo>
                  <a:pt x="1157224" y="228981"/>
                </a:lnTo>
                <a:lnTo>
                  <a:pt x="1196975" y="228981"/>
                </a:lnTo>
                <a:lnTo>
                  <a:pt x="1201674" y="226823"/>
                </a:lnTo>
                <a:lnTo>
                  <a:pt x="1210945" y="226823"/>
                </a:lnTo>
                <a:lnTo>
                  <a:pt x="1217929" y="220346"/>
                </a:lnTo>
                <a:lnTo>
                  <a:pt x="1227327" y="220346"/>
                </a:lnTo>
                <a:lnTo>
                  <a:pt x="1234313" y="220346"/>
                </a:lnTo>
                <a:lnTo>
                  <a:pt x="1243584" y="226823"/>
                </a:lnTo>
                <a:lnTo>
                  <a:pt x="1255267" y="231141"/>
                </a:lnTo>
                <a:lnTo>
                  <a:pt x="1266951" y="237617"/>
                </a:lnTo>
                <a:lnTo>
                  <a:pt x="1273937" y="239777"/>
                </a:lnTo>
                <a:lnTo>
                  <a:pt x="1278636" y="246254"/>
                </a:lnTo>
                <a:lnTo>
                  <a:pt x="1285621" y="254890"/>
                </a:lnTo>
                <a:lnTo>
                  <a:pt x="1292605" y="263525"/>
                </a:lnTo>
                <a:lnTo>
                  <a:pt x="1294891" y="272161"/>
                </a:lnTo>
                <a:lnTo>
                  <a:pt x="1273937" y="272161"/>
                </a:lnTo>
                <a:lnTo>
                  <a:pt x="1255267" y="274321"/>
                </a:lnTo>
                <a:lnTo>
                  <a:pt x="1243584" y="276479"/>
                </a:lnTo>
                <a:lnTo>
                  <a:pt x="1236599" y="276479"/>
                </a:lnTo>
                <a:lnTo>
                  <a:pt x="1227327" y="276479"/>
                </a:lnTo>
                <a:lnTo>
                  <a:pt x="1220342" y="278639"/>
                </a:lnTo>
                <a:lnTo>
                  <a:pt x="1215643" y="282956"/>
                </a:lnTo>
                <a:lnTo>
                  <a:pt x="1210945" y="287274"/>
                </a:lnTo>
                <a:lnTo>
                  <a:pt x="1210945" y="291592"/>
                </a:lnTo>
                <a:lnTo>
                  <a:pt x="1208659" y="295910"/>
                </a:lnTo>
                <a:lnTo>
                  <a:pt x="1208659" y="304547"/>
                </a:lnTo>
                <a:lnTo>
                  <a:pt x="1208659" y="311023"/>
                </a:lnTo>
                <a:lnTo>
                  <a:pt x="1206246" y="315341"/>
                </a:lnTo>
                <a:lnTo>
                  <a:pt x="1203960" y="317500"/>
                </a:lnTo>
                <a:lnTo>
                  <a:pt x="1201674" y="319660"/>
                </a:lnTo>
                <a:lnTo>
                  <a:pt x="1189989" y="321818"/>
                </a:lnTo>
                <a:lnTo>
                  <a:pt x="1173606" y="323978"/>
                </a:lnTo>
                <a:lnTo>
                  <a:pt x="1166622" y="326136"/>
                </a:lnTo>
                <a:lnTo>
                  <a:pt x="1164336" y="330454"/>
                </a:lnTo>
                <a:lnTo>
                  <a:pt x="1154938" y="336931"/>
                </a:lnTo>
                <a:lnTo>
                  <a:pt x="1150238" y="341377"/>
                </a:lnTo>
                <a:lnTo>
                  <a:pt x="1145666" y="343535"/>
                </a:lnTo>
                <a:lnTo>
                  <a:pt x="1138681" y="345694"/>
                </a:lnTo>
                <a:lnTo>
                  <a:pt x="1133983" y="347854"/>
                </a:lnTo>
                <a:lnTo>
                  <a:pt x="1126998" y="345694"/>
                </a:lnTo>
                <a:lnTo>
                  <a:pt x="1122299" y="345694"/>
                </a:lnTo>
                <a:lnTo>
                  <a:pt x="1112901" y="341377"/>
                </a:lnTo>
                <a:lnTo>
                  <a:pt x="1105915" y="336931"/>
                </a:lnTo>
                <a:lnTo>
                  <a:pt x="1103629" y="336931"/>
                </a:lnTo>
                <a:lnTo>
                  <a:pt x="1096645" y="336931"/>
                </a:lnTo>
                <a:lnTo>
                  <a:pt x="1091946" y="336931"/>
                </a:lnTo>
                <a:lnTo>
                  <a:pt x="1089660" y="341377"/>
                </a:lnTo>
                <a:lnTo>
                  <a:pt x="1087247" y="341377"/>
                </a:lnTo>
                <a:lnTo>
                  <a:pt x="1084961" y="345694"/>
                </a:lnTo>
                <a:lnTo>
                  <a:pt x="1084961" y="350012"/>
                </a:lnTo>
                <a:lnTo>
                  <a:pt x="1084961" y="354330"/>
                </a:lnTo>
                <a:lnTo>
                  <a:pt x="1087247" y="356490"/>
                </a:lnTo>
                <a:lnTo>
                  <a:pt x="1089660" y="362966"/>
                </a:lnTo>
                <a:lnTo>
                  <a:pt x="1096645" y="367285"/>
                </a:lnTo>
                <a:lnTo>
                  <a:pt x="1103629" y="369443"/>
                </a:lnTo>
                <a:lnTo>
                  <a:pt x="1105915" y="371603"/>
                </a:lnTo>
                <a:lnTo>
                  <a:pt x="1112901" y="375921"/>
                </a:lnTo>
                <a:lnTo>
                  <a:pt x="1117600" y="380239"/>
                </a:lnTo>
                <a:lnTo>
                  <a:pt x="1117600" y="382398"/>
                </a:lnTo>
                <a:lnTo>
                  <a:pt x="1117600" y="388874"/>
                </a:lnTo>
                <a:lnTo>
                  <a:pt x="1117600" y="393192"/>
                </a:lnTo>
                <a:lnTo>
                  <a:pt x="1115313" y="399669"/>
                </a:lnTo>
                <a:lnTo>
                  <a:pt x="1112901" y="403987"/>
                </a:lnTo>
                <a:lnTo>
                  <a:pt x="1108328" y="410465"/>
                </a:lnTo>
                <a:lnTo>
                  <a:pt x="1105915" y="412623"/>
                </a:lnTo>
                <a:lnTo>
                  <a:pt x="1101343" y="419100"/>
                </a:lnTo>
                <a:lnTo>
                  <a:pt x="1091946" y="425578"/>
                </a:lnTo>
                <a:lnTo>
                  <a:pt x="1077976" y="432054"/>
                </a:lnTo>
                <a:lnTo>
                  <a:pt x="1066291" y="440691"/>
                </a:lnTo>
                <a:lnTo>
                  <a:pt x="1049909" y="447167"/>
                </a:lnTo>
                <a:lnTo>
                  <a:pt x="982345" y="447167"/>
                </a:lnTo>
                <a:lnTo>
                  <a:pt x="972947" y="457962"/>
                </a:lnTo>
                <a:lnTo>
                  <a:pt x="961263" y="466598"/>
                </a:lnTo>
                <a:lnTo>
                  <a:pt x="958976" y="468758"/>
                </a:lnTo>
                <a:lnTo>
                  <a:pt x="951991" y="473075"/>
                </a:lnTo>
                <a:lnTo>
                  <a:pt x="945006" y="475235"/>
                </a:lnTo>
                <a:lnTo>
                  <a:pt x="935609" y="475235"/>
                </a:lnTo>
                <a:lnTo>
                  <a:pt x="921638" y="473075"/>
                </a:lnTo>
                <a:lnTo>
                  <a:pt x="905255" y="470916"/>
                </a:lnTo>
                <a:lnTo>
                  <a:pt x="889000" y="468758"/>
                </a:lnTo>
                <a:lnTo>
                  <a:pt x="874902" y="462280"/>
                </a:lnTo>
                <a:lnTo>
                  <a:pt x="858647" y="457962"/>
                </a:lnTo>
                <a:lnTo>
                  <a:pt x="846963" y="451485"/>
                </a:lnTo>
                <a:lnTo>
                  <a:pt x="835278" y="442849"/>
                </a:lnTo>
                <a:lnTo>
                  <a:pt x="826008" y="438531"/>
                </a:lnTo>
                <a:lnTo>
                  <a:pt x="732663" y="438531"/>
                </a:lnTo>
                <a:lnTo>
                  <a:pt x="732663" y="434214"/>
                </a:lnTo>
                <a:lnTo>
                  <a:pt x="660273" y="434214"/>
                </a:lnTo>
                <a:lnTo>
                  <a:pt x="651001" y="429896"/>
                </a:lnTo>
                <a:lnTo>
                  <a:pt x="644016" y="421260"/>
                </a:lnTo>
                <a:lnTo>
                  <a:pt x="627634" y="403987"/>
                </a:lnTo>
                <a:lnTo>
                  <a:pt x="606678" y="388874"/>
                </a:lnTo>
                <a:lnTo>
                  <a:pt x="590296" y="373761"/>
                </a:lnTo>
                <a:lnTo>
                  <a:pt x="583311" y="369443"/>
                </a:lnTo>
                <a:lnTo>
                  <a:pt x="571626" y="362966"/>
                </a:lnTo>
                <a:lnTo>
                  <a:pt x="552958" y="356490"/>
                </a:lnTo>
                <a:lnTo>
                  <a:pt x="532002" y="352172"/>
                </a:lnTo>
                <a:lnTo>
                  <a:pt x="520318" y="347854"/>
                </a:lnTo>
                <a:lnTo>
                  <a:pt x="513334" y="343535"/>
                </a:lnTo>
                <a:lnTo>
                  <a:pt x="450341" y="343535"/>
                </a:lnTo>
                <a:lnTo>
                  <a:pt x="443356" y="336931"/>
                </a:lnTo>
                <a:lnTo>
                  <a:pt x="438658" y="332614"/>
                </a:lnTo>
                <a:lnTo>
                  <a:pt x="436372" y="323978"/>
                </a:lnTo>
                <a:lnTo>
                  <a:pt x="431673" y="315341"/>
                </a:lnTo>
                <a:lnTo>
                  <a:pt x="429260" y="298069"/>
                </a:lnTo>
                <a:lnTo>
                  <a:pt x="422275" y="282956"/>
                </a:lnTo>
                <a:lnTo>
                  <a:pt x="422275" y="276479"/>
                </a:lnTo>
                <a:lnTo>
                  <a:pt x="415289" y="267843"/>
                </a:lnTo>
                <a:lnTo>
                  <a:pt x="410590" y="261366"/>
                </a:lnTo>
                <a:lnTo>
                  <a:pt x="406018" y="254890"/>
                </a:lnTo>
                <a:lnTo>
                  <a:pt x="389636" y="244094"/>
                </a:lnTo>
                <a:lnTo>
                  <a:pt x="380364" y="233299"/>
                </a:lnTo>
                <a:lnTo>
                  <a:pt x="370966" y="228981"/>
                </a:lnTo>
                <a:lnTo>
                  <a:pt x="366267" y="224664"/>
                </a:lnTo>
                <a:lnTo>
                  <a:pt x="350012" y="218186"/>
                </a:lnTo>
                <a:lnTo>
                  <a:pt x="321945" y="207391"/>
                </a:lnTo>
                <a:lnTo>
                  <a:pt x="307975" y="200915"/>
                </a:lnTo>
                <a:lnTo>
                  <a:pt x="303276" y="198755"/>
                </a:lnTo>
                <a:lnTo>
                  <a:pt x="296290" y="192279"/>
                </a:lnTo>
                <a:lnTo>
                  <a:pt x="291591" y="190119"/>
                </a:lnTo>
                <a:lnTo>
                  <a:pt x="287020" y="183642"/>
                </a:lnTo>
                <a:lnTo>
                  <a:pt x="282321" y="177166"/>
                </a:lnTo>
                <a:lnTo>
                  <a:pt x="280035" y="170689"/>
                </a:lnTo>
                <a:lnTo>
                  <a:pt x="280035" y="172848"/>
                </a:lnTo>
                <a:lnTo>
                  <a:pt x="256666" y="192279"/>
                </a:lnTo>
                <a:lnTo>
                  <a:pt x="237998" y="211710"/>
                </a:lnTo>
                <a:lnTo>
                  <a:pt x="251967" y="228981"/>
                </a:lnTo>
                <a:lnTo>
                  <a:pt x="261365" y="244094"/>
                </a:lnTo>
                <a:lnTo>
                  <a:pt x="251967" y="254890"/>
                </a:lnTo>
                <a:lnTo>
                  <a:pt x="249681" y="257048"/>
                </a:lnTo>
                <a:lnTo>
                  <a:pt x="244983" y="259208"/>
                </a:lnTo>
                <a:lnTo>
                  <a:pt x="240284" y="261366"/>
                </a:lnTo>
                <a:lnTo>
                  <a:pt x="235712" y="263525"/>
                </a:lnTo>
                <a:lnTo>
                  <a:pt x="228600" y="265685"/>
                </a:lnTo>
                <a:lnTo>
                  <a:pt x="214629" y="265685"/>
                </a:lnTo>
                <a:lnTo>
                  <a:pt x="207645" y="263525"/>
                </a:lnTo>
                <a:lnTo>
                  <a:pt x="198374" y="257048"/>
                </a:lnTo>
                <a:lnTo>
                  <a:pt x="186689" y="250572"/>
                </a:lnTo>
                <a:lnTo>
                  <a:pt x="191262" y="274321"/>
                </a:lnTo>
                <a:lnTo>
                  <a:pt x="191262" y="291592"/>
                </a:lnTo>
                <a:lnTo>
                  <a:pt x="191262" y="304547"/>
                </a:lnTo>
                <a:lnTo>
                  <a:pt x="191262" y="317500"/>
                </a:lnTo>
                <a:lnTo>
                  <a:pt x="191262" y="326136"/>
                </a:lnTo>
                <a:lnTo>
                  <a:pt x="191262" y="332614"/>
                </a:lnTo>
                <a:lnTo>
                  <a:pt x="186689" y="334773"/>
                </a:lnTo>
                <a:lnTo>
                  <a:pt x="184276" y="341377"/>
                </a:lnTo>
                <a:lnTo>
                  <a:pt x="179704" y="341377"/>
                </a:lnTo>
                <a:lnTo>
                  <a:pt x="172720" y="341377"/>
                </a:lnTo>
                <a:lnTo>
                  <a:pt x="161036" y="334773"/>
                </a:lnTo>
                <a:lnTo>
                  <a:pt x="151638" y="332614"/>
                </a:lnTo>
                <a:lnTo>
                  <a:pt x="139953" y="326136"/>
                </a:lnTo>
                <a:lnTo>
                  <a:pt x="142366" y="341377"/>
                </a:lnTo>
                <a:lnTo>
                  <a:pt x="146938" y="352172"/>
                </a:lnTo>
                <a:lnTo>
                  <a:pt x="156337" y="373761"/>
                </a:lnTo>
                <a:lnTo>
                  <a:pt x="161036" y="382398"/>
                </a:lnTo>
                <a:lnTo>
                  <a:pt x="165608" y="395352"/>
                </a:lnTo>
                <a:lnTo>
                  <a:pt x="168021" y="408305"/>
                </a:lnTo>
                <a:lnTo>
                  <a:pt x="168021" y="421260"/>
                </a:lnTo>
                <a:lnTo>
                  <a:pt x="168021" y="429896"/>
                </a:lnTo>
                <a:lnTo>
                  <a:pt x="165608" y="438531"/>
                </a:lnTo>
                <a:lnTo>
                  <a:pt x="161036" y="445009"/>
                </a:lnTo>
                <a:lnTo>
                  <a:pt x="158623" y="453644"/>
                </a:lnTo>
                <a:lnTo>
                  <a:pt x="144652" y="468758"/>
                </a:lnTo>
                <a:lnTo>
                  <a:pt x="130683" y="486029"/>
                </a:lnTo>
                <a:lnTo>
                  <a:pt x="116713" y="498984"/>
                </a:lnTo>
                <a:lnTo>
                  <a:pt x="105028" y="514097"/>
                </a:lnTo>
                <a:lnTo>
                  <a:pt x="91059" y="524891"/>
                </a:lnTo>
                <a:lnTo>
                  <a:pt x="79375" y="529210"/>
                </a:lnTo>
                <a:lnTo>
                  <a:pt x="74676" y="531368"/>
                </a:lnTo>
                <a:lnTo>
                  <a:pt x="67690" y="533528"/>
                </a:lnTo>
                <a:lnTo>
                  <a:pt x="53721" y="537846"/>
                </a:lnTo>
                <a:lnTo>
                  <a:pt x="42037" y="540004"/>
                </a:lnTo>
                <a:lnTo>
                  <a:pt x="27939" y="540004"/>
                </a:lnTo>
                <a:lnTo>
                  <a:pt x="13970" y="546481"/>
                </a:lnTo>
                <a:lnTo>
                  <a:pt x="11684" y="546481"/>
                </a:lnTo>
                <a:lnTo>
                  <a:pt x="6985" y="550799"/>
                </a:lnTo>
                <a:lnTo>
                  <a:pt x="2286" y="555117"/>
                </a:lnTo>
                <a:lnTo>
                  <a:pt x="0" y="559435"/>
                </a:lnTo>
                <a:lnTo>
                  <a:pt x="0" y="565912"/>
                </a:lnTo>
                <a:lnTo>
                  <a:pt x="0" y="574675"/>
                </a:lnTo>
                <a:lnTo>
                  <a:pt x="0" y="576835"/>
                </a:lnTo>
                <a:lnTo>
                  <a:pt x="0" y="583311"/>
                </a:lnTo>
                <a:lnTo>
                  <a:pt x="2286" y="585471"/>
                </a:lnTo>
                <a:lnTo>
                  <a:pt x="6985" y="589789"/>
                </a:lnTo>
                <a:lnTo>
                  <a:pt x="13970" y="596266"/>
                </a:lnTo>
                <a:lnTo>
                  <a:pt x="25653" y="602742"/>
                </a:lnTo>
                <a:lnTo>
                  <a:pt x="37338" y="611379"/>
                </a:lnTo>
                <a:lnTo>
                  <a:pt x="44323" y="622173"/>
                </a:lnTo>
                <a:lnTo>
                  <a:pt x="49022" y="626491"/>
                </a:lnTo>
                <a:lnTo>
                  <a:pt x="53721" y="632968"/>
                </a:lnTo>
                <a:lnTo>
                  <a:pt x="56006" y="641604"/>
                </a:lnTo>
                <a:lnTo>
                  <a:pt x="56006" y="650241"/>
                </a:lnTo>
                <a:lnTo>
                  <a:pt x="46609" y="650241"/>
                </a:lnTo>
                <a:lnTo>
                  <a:pt x="37338" y="650241"/>
                </a:lnTo>
                <a:lnTo>
                  <a:pt x="30352" y="652399"/>
                </a:lnTo>
                <a:lnTo>
                  <a:pt x="20954" y="654559"/>
                </a:lnTo>
                <a:lnTo>
                  <a:pt x="30352" y="661035"/>
                </a:lnTo>
                <a:lnTo>
                  <a:pt x="37338" y="663194"/>
                </a:lnTo>
                <a:lnTo>
                  <a:pt x="46609" y="667512"/>
                </a:lnTo>
                <a:lnTo>
                  <a:pt x="49022" y="667512"/>
                </a:lnTo>
                <a:lnTo>
                  <a:pt x="53721" y="669672"/>
                </a:lnTo>
                <a:lnTo>
                  <a:pt x="53721" y="673990"/>
                </a:lnTo>
                <a:lnTo>
                  <a:pt x="65277" y="673990"/>
                </a:lnTo>
                <a:lnTo>
                  <a:pt x="74676" y="676148"/>
                </a:lnTo>
                <a:lnTo>
                  <a:pt x="79375" y="676148"/>
                </a:lnTo>
                <a:lnTo>
                  <a:pt x="83947" y="680466"/>
                </a:lnTo>
                <a:lnTo>
                  <a:pt x="91059" y="682625"/>
                </a:lnTo>
                <a:lnTo>
                  <a:pt x="98043" y="689103"/>
                </a:lnTo>
                <a:lnTo>
                  <a:pt x="100329" y="695579"/>
                </a:lnTo>
                <a:lnTo>
                  <a:pt x="107314" y="702056"/>
                </a:lnTo>
                <a:lnTo>
                  <a:pt x="109601" y="710692"/>
                </a:lnTo>
                <a:lnTo>
                  <a:pt x="114300" y="715010"/>
                </a:lnTo>
                <a:lnTo>
                  <a:pt x="114300" y="717169"/>
                </a:lnTo>
                <a:lnTo>
                  <a:pt x="118999" y="721487"/>
                </a:lnTo>
                <a:lnTo>
                  <a:pt x="125984" y="723647"/>
                </a:lnTo>
                <a:lnTo>
                  <a:pt x="128270" y="723647"/>
                </a:lnTo>
                <a:lnTo>
                  <a:pt x="142366" y="723647"/>
                </a:lnTo>
                <a:lnTo>
                  <a:pt x="149351" y="727965"/>
                </a:lnTo>
                <a:lnTo>
                  <a:pt x="156337" y="730123"/>
                </a:lnTo>
                <a:lnTo>
                  <a:pt x="158623" y="732283"/>
                </a:lnTo>
                <a:lnTo>
                  <a:pt x="161036" y="734441"/>
                </a:lnTo>
                <a:lnTo>
                  <a:pt x="165608" y="738760"/>
                </a:lnTo>
                <a:lnTo>
                  <a:pt x="168021" y="738760"/>
                </a:lnTo>
                <a:lnTo>
                  <a:pt x="170306" y="738760"/>
                </a:lnTo>
                <a:lnTo>
                  <a:pt x="168021" y="738760"/>
                </a:lnTo>
                <a:lnTo>
                  <a:pt x="177291" y="732283"/>
                </a:lnTo>
                <a:lnTo>
                  <a:pt x="186689" y="723647"/>
                </a:lnTo>
                <a:lnTo>
                  <a:pt x="191262" y="723647"/>
                </a:lnTo>
                <a:lnTo>
                  <a:pt x="198374" y="721487"/>
                </a:lnTo>
                <a:lnTo>
                  <a:pt x="209930" y="719329"/>
                </a:lnTo>
                <a:lnTo>
                  <a:pt x="219328" y="719329"/>
                </a:lnTo>
                <a:lnTo>
                  <a:pt x="224027" y="723647"/>
                </a:lnTo>
                <a:lnTo>
                  <a:pt x="233299" y="730123"/>
                </a:lnTo>
                <a:lnTo>
                  <a:pt x="244983" y="734441"/>
                </a:lnTo>
                <a:lnTo>
                  <a:pt x="249681" y="738760"/>
                </a:lnTo>
                <a:lnTo>
                  <a:pt x="254380" y="738760"/>
                </a:lnTo>
                <a:lnTo>
                  <a:pt x="254380" y="749554"/>
                </a:lnTo>
                <a:lnTo>
                  <a:pt x="251967" y="753873"/>
                </a:lnTo>
                <a:lnTo>
                  <a:pt x="251967" y="760349"/>
                </a:lnTo>
                <a:lnTo>
                  <a:pt x="244983" y="766827"/>
                </a:lnTo>
                <a:lnTo>
                  <a:pt x="242697" y="775462"/>
                </a:lnTo>
                <a:lnTo>
                  <a:pt x="231013" y="790575"/>
                </a:lnTo>
                <a:lnTo>
                  <a:pt x="228600" y="795021"/>
                </a:lnTo>
                <a:lnTo>
                  <a:pt x="228600" y="799339"/>
                </a:lnTo>
                <a:lnTo>
                  <a:pt x="228600" y="807974"/>
                </a:lnTo>
                <a:lnTo>
                  <a:pt x="228600" y="810134"/>
                </a:lnTo>
                <a:lnTo>
                  <a:pt x="231013" y="816610"/>
                </a:lnTo>
                <a:lnTo>
                  <a:pt x="240284" y="829565"/>
                </a:lnTo>
                <a:lnTo>
                  <a:pt x="254380" y="846836"/>
                </a:lnTo>
                <a:lnTo>
                  <a:pt x="251967" y="851154"/>
                </a:lnTo>
                <a:lnTo>
                  <a:pt x="251967" y="853314"/>
                </a:lnTo>
                <a:lnTo>
                  <a:pt x="244983" y="857631"/>
                </a:lnTo>
                <a:lnTo>
                  <a:pt x="240284" y="859791"/>
                </a:lnTo>
                <a:lnTo>
                  <a:pt x="233299" y="859791"/>
                </a:lnTo>
                <a:lnTo>
                  <a:pt x="235712" y="874904"/>
                </a:lnTo>
                <a:lnTo>
                  <a:pt x="237998" y="887858"/>
                </a:lnTo>
                <a:lnTo>
                  <a:pt x="240284" y="892175"/>
                </a:lnTo>
                <a:lnTo>
                  <a:pt x="242697" y="894335"/>
                </a:lnTo>
                <a:lnTo>
                  <a:pt x="249681" y="902971"/>
                </a:lnTo>
                <a:lnTo>
                  <a:pt x="254380" y="907289"/>
                </a:lnTo>
                <a:lnTo>
                  <a:pt x="263651" y="911606"/>
                </a:lnTo>
                <a:lnTo>
                  <a:pt x="273050" y="915924"/>
                </a:lnTo>
                <a:lnTo>
                  <a:pt x="282321" y="922402"/>
                </a:lnTo>
                <a:lnTo>
                  <a:pt x="294004" y="931037"/>
                </a:lnTo>
                <a:lnTo>
                  <a:pt x="303276" y="937515"/>
                </a:lnTo>
                <a:lnTo>
                  <a:pt x="317373" y="954786"/>
                </a:lnTo>
                <a:lnTo>
                  <a:pt x="331342" y="954786"/>
                </a:lnTo>
                <a:lnTo>
                  <a:pt x="336041" y="954786"/>
                </a:lnTo>
                <a:lnTo>
                  <a:pt x="343026" y="952628"/>
                </a:lnTo>
                <a:lnTo>
                  <a:pt x="347599" y="946150"/>
                </a:lnTo>
                <a:lnTo>
                  <a:pt x="350012" y="946150"/>
                </a:lnTo>
                <a:lnTo>
                  <a:pt x="354711" y="943991"/>
                </a:lnTo>
                <a:lnTo>
                  <a:pt x="377951" y="965581"/>
                </a:lnTo>
                <a:lnTo>
                  <a:pt x="387350" y="974217"/>
                </a:lnTo>
                <a:lnTo>
                  <a:pt x="399034" y="982854"/>
                </a:lnTo>
                <a:lnTo>
                  <a:pt x="406018" y="991490"/>
                </a:lnTo>
                <a:lnTo>
                  <a:pt x="415289" y="997966"/>
                </a:lnTo>
                <a:lnTo>
                  <a:pt x="433959" y="1008761"/>
                </a:lnTo>
                <a:lnTo>
                  <a:pt x="459613" y="1015239"/>
                </a:lnTo>
                <a:lnTo>
                  <a:pt x="466598" y="1019556"/>
                </a:lnTo>
                <a:lnTo>
                  <a:pt x="475996" y="1028319"/>
                </a:lnTo>
                <a:lnTo>
                  <a:pt x="480695" y="1030479"/>
                </a:lnTo>
                <a:lnTo>
                  <a:pt x="482980" y="1032637"/>
                </a:lnTo>
                <a:lnTo>
                  <a:pt x="489965" y="1034797"/>
                </a:lnTo>
                <a:lnTo>
                  <a:pt x="499363" y="1034797"/>
                </a:lnTo>
                <a:lnTo>
                  <a:pt x="499363" y="1039115"/>
                </a:lnTo>
                <a:lnTo>
                  <a:pt x="501650" y="1041273"/>
                </a:lnTo>
                <a:lnTo>
                  <a:pt x="508635" y="1039115"/>
                </a:lnTo>
                <a:lnTo>
                  <a:pt x="510921" y="1034797"/>
                </a:lnTo>
                <a:lnTo>
                  <a:pt x="515620" y="1043433"/>
                </a:lnTo>
                <a:lnTo>
                  <a:pt x="522604" y="1047750"/>
                </a:lnTo>
                <a:lnTo>
                  <a:pt x="527303" y="1049910"/>
                </a:lnTo>
                <a:lnTo>
                  <a:pt x="529589" y="1052068"/>
                </a:lnTo>
                <a:lnTo>
                  <a:pt x="536701" y="1052068"/>
                </a:lnTo>
                <a:lnTo>
                  <a:pt x="545973" y="1052068"/>
                </a:lnTo>
                <a:lnTo>
                  <a:pt x="555371" y="1052068"/>
                </a:lnTo>
                <a:lnTo>
                  <a:pt x="576326" y="1052068"/>
                </a:lnTo>
                <a:lnTo>
                  <a:pt x="573913" y="1058546"/>
                </a:lnTo>
                <a:lnTo>
                  <a:pt x="573913" y="1052068"/>
                </a:lnTo>
                <a:lnTo>
                  <a:pt x="576326" y="1052068"/>
                </a:lnTo>
                <a:lnTo>
                  <a:pt x="576326" y="1047750"/>
                </a:lnTo>
                <a:lnTo>
                  <a:pt x="583311" y="1045591"/>
                </a:lnTo>
                <a:lnTo>
                  <a:pt x="583311" y="1043433"/>
                </a:lnTo>
                <a:lnTo>
                  <a:pt x="588010" y="1043433"/>
                </a:lnTo>
                <a:lnTo>
                  <a:pt x="597280" y="1041273"/>
                </a:lnTo>
                <a:lnTo>
                  <a:pt x="599693" y="1052068"/>
                </a:lnTo>
                <a:lnTo>
                  <a:pt x="604265" y="1062864"/>
                </a:lnTo>
                <a:lnTo>
                  <a:pt x="606678" y="1060704"/>
                </a:lnTo>
                <a:lnTo>
                  <a:pt x="608964" y="1058546"/>
                </a:lnTo>
                <a:lnTo>
                  <a:pt x="615950" y="1045591"/>
                </a:lnTo>
                <a:lnTo>
                  <a:pt x="620649" y="1041273"/>
                </a:lnTo>
                <a:lnTo>
                  <a:pt x="625348" y="1034797"/>
                </a:lnTo>
                <a:lnTo>
                  <a:pt x="629920" y="1032637"/>
                </a:lnTo>
                <a:lnTo>
                  <a:pt x="629920" y="1030479"/>
                </a:lnTo>
                <a:lnTo>
                  <a:pt x="634618" y="1030479"/>
                </a:lnTo>
                <a:lnTo>
                  <a:pt x="644016" y="1032637"/>
                </a:lnTo>
                <a:lnTo>
                  <a:pt x="655701" y="1036955"/>
                </a:lnTo>
                <a:lnTo>
                  <a:pt x="667258" y="1043433"/>
                </a:lnTo>
                <a:lnTo>
                  <a:pt x="676655" y="1049910"/>
                </a:lnTo>
                <a:lnTo>
                  <a:pt x="688339" y="1058546"/>
                </a:lnTo>
                <a:lnTo>
                  <a:pt x="697611" y="1065023"/>
                </a:lnTo>
                <a:lnTo>
                  <a:pt x="702310" y="1073659"/>
                </a:lnTo>
                <a:lnTo>
                  <a:pt x="707009" y="1080135"/>
                </a:lnTo>
                <a:lnTo>
                  <a:pt x="711580" y="1073659"/>
                </a:lnTo>
                <a:lnTo>
                  <a:pt x="709295" y="1080135"/>
                </a:lnTo>
                <a:lnTo>
                  <a:pt x="713993" y="1071499"/>
                </a:lnTo>
                <a:lnTo>
                  <a:pt x="716279" y="1060704"/>
                </a:lnTo>
                <a:lnTo>
                  <a:pt x="718692" y="1052068"/>
                </a:lnTo>
                <a:lnTo>
                  <a:pt x="720978" y="1041273"/>
                </a:lnTo>
                <a:lnTo>
                  <a:pt x="727963" y="1032637"/>
                </a:lnTo>
                <a:lnTo>
                  <a:pt x="732663" y="1024002"/>
                </a:lnTo>
                <a:lnTo>
                  <a:pt x="739648" y="1015239"/>
                </a:lnTo>
                <a:lnTo>
                  <a:pt x="748918" y="1008761"/>
                </a:lnTo>
                <a:lnTo>
                  <a:pt x="753617" y="1002285"/>
                </a:lnTo>
                <a:lnTo>
                  <a:pt x="763015" y="997966"/>
                </a:lnTo>
                <a:lnTo>
                  <a:pt x="774573" y="993648"/>
                </a:lnTo>
                <a:lnTo>
                  <a:pt x="781685" y="989330"/>
                </a:lnTo>
                <a:lnTo>
                  <a:pt x="783971" y="993648"/>
                </a:lnTo>
                <a:lnTo>
                  <a:pt x="790955" y="995808"/>
                </a:lnTo>
                <a:lnTo>
                  <a:pt x="793241" y="997966"/>
                </a:lnTo>
                <a:lnTo>
                  <a:pt x="797940" y="997966"/>
                </a:lnTo>
                <a:lnTo>
                  <a:pt x="802639" y="995808"/>
                </a:lnTo>
                <a:lnTo>
                  <a:pt x="804926" y="995808"/>
                </a:lnTo>
                <a:lnTo>
                  <a:pt x="807338" y="989330"/>
                </a:lnTo>
                <a:lnTo>
                  <a:pt x="814324" y="985012"/>
                </a:lnTo>
                <a:lnTo>
                  <a:pt x="819023" y="985012"/>
                </a:lnTo>
                <a:lnTo>
                  <a:pt x="823595" y="982854"/>
                </a:lnTo>
                <a:lnTo>
                  <a:pt x="842263" y="1002285"/>
                </a:lnTo>
                <a:lnTo>
                  <a:pt x="842263" y="1010921"/>
                </a:lnTo>
                <a:lnTo>
                  <a:pt x="842263" y="1013079"/>
                </a:lnTo>
                <a:lnTo>
                  <a:pt x="842263" y="1015239"/>
                </a:lnTo>
                <a:lnTo>
                  <a:pt x="844676" y="1019556"/>
                </a:lnTo>
                <a:lnTo>
                  <a:pt x="846963" y="1024002"/>
                </a:lnTo>
                <a:lnTo>
                  <a:pt x="853948" y="1024002"/>
                </a:lnTo>
                <a:lnTo>
                  <a:pt x="858647" y="1028319"/>
                </a:lnTo>
                <a:lnTo>
                  <a:pt x="865631" y="1028319"/>
                </a:lnTo>
                <a:lnTo>
                  <a:pt x="870330" y="1028319"/>
                </a:lnTo>
                <a:lnTo>
                  <a:pt x="874902" y="1021842"/>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0" name="Freeform 830"/>
          <p:cNvSpPr/>
          <p:nvPr/>
        </p:nvSpPr>
        <p:spPr>
          <a:xfrm>
            <a:off x="7993380" y="2162556"/>
            <a:ext cx="1728977" cy="1358773"/>
          </a:xfrm>
          <a:custGeom>
            <a:avLst/>
            <a:gdLst/>
            <a:ahLst/>
            <a:cxnLst/>
            <a:rect l="0" t="0" r="0" b="0"/>
            <a:pathLst>
              <a:path w="1728977" h="1358773">
                <a:moveTo>
                  <a:pt x="874902" y="1021842"/>
                </a:moveTo>
                <a:lnTo>
                  <a:pt x="884301" y="1021842"/>
                </a:lnTo>
                <a:lnTo>
                  <a:pt x="889000" y="1024002"/>
                </a:lnTo>
                <a:lnTo>
                  <a:pt x="893572" y="1024002"/>
                </a:lnTo>
                <a:lnTo>
                  <a:pt x="895985" y="1028319"/>
                </a:lnTo>
                <a:lnTo>
                  <a:pt x="898271" y="1030479"/>
                </a:lnTo>
                <a:lnTo>
                  <a:pt x="900684" y="1036955"/>
                </a:lnTo>
                <a:lnTo>
                  <a:pt x="905255" y="1045591"/>
                </a:lnTo>
                <a:lnTo>
                  <a:pt x="905255" y="1049910"/>
                </a:lnTo>
                <a:lnTo>
                  <a:pt x="909954" y="1052068"/>
                </a:lnTo>
                <a:lnTo>
                  <a:pt x="914653" y="1052068"/>
                </a:lnTo>
                <a:lnTo>
                  <a:pt x="919352" y="1052068"/>
                </a:lnTo>
                <a:lnTo>
                  <a:pt x="921638" y="1058546"/>
                </a:lnTo>
                <a:lnTo>
                  <a:pt x="926338" y="1062864"/>
                </a:lnTo>
                <a:lnTo>
                  <a:pt x="930910" y="1082294"/>
                </a:lnTo>
                <a:lnTo>
                  <a:pt x="935609" y="1106043"/>
                </a:lnTo>
                <a:lnTo>
                  <a:pt x="938022" y="1118998"/>
                </a:lnTo>
                <a:lnTo>
                  <a:pt x="938022" y="1129792"/>
                </a:lnTo>
                <a:lnTo>
                  <a:pt x="935609" y="1129792"/>
                </a:lnTo>
                <a:lnTo>
                  <a:pt x="938022" y="1134110"/>
                </a:lnTo>
                <a:lnTo>
                  <a:pt x="930910" y="1136269"/>
                </a:lnTo>
                <a:lnTo>
                  <a:pt x="926338" y="1138429"/>
                </a:lnTo>
                <a:lnTo>
                  <a:pt x="921638" y="1140587"/>
                </a:lnTo>
                <a:lnTo>
                  <a:pt x="921638" y="1144905"/>
                </a:lnTo>
                <a:lnTo>
                  <a:pt x="919352" y="1149223"/>
                </a:lnTo>
                <a:lnTo>
                  <a:pt x="914653" y="1155700"/>
                </a:lnTo>
                <a:lnTo>
                  <a:pt x="914653" y="1160018"/>
                </a:lnTo>
                <a:lnTo>
                  <a:pt x="912240" y="1166496"/>
                </a:lnTo>
                <a:lnTo>
                  <a:pt x="912240" y="1172973"/>
                </a:lnTo>
                <a:lnTo>
                  <a:pt x="912240" y="1183767"/>
                </a:lnTo>
                <a:lnTo>
                  <a:pt x="916939" y="1194562"/>
                </a:lnTo>
                <a:lnTo>
                  <a:pt x="919352" y="1196722"/>
                </a:lnTo>
                <a:lnTo>
                  <a:pt x="921638" y="1198880"/>
                </a:lnTo>
                <a:lnTo>
                  <a:pt x="926338" y="1203198"/>
                </a:lnTo>
                <a:lnTo>
                  <a:pt x="928624" y="1203198"/>
                </a:lnTo>
                <a:lnTo>
                  <a:pt x="942593" y="1203198"/>
                </a:lnTo>
                <a:lnTo>
                  <a:pt x="947292" y="1203198"/>
                </a:lnTo>
                <a:lnTo>
                  <a:pt x="949578" y="1205358"/>
                </a:lnTo>
                <a:lnTo>
                  <a:pt x="951991" y="1211835"/>
                </a:lnTo>
                <a:lnTo>
                  <a:pt x="958976" y="1218311"/>
                </a:lnTo>
                <a:lnTo>
                  <a:pt x="958976" y="1226948"/>
                </a:lnTo>
                <a:lnTo>
                  <a:pt x="961263" y="1231266"/>
                </a:lnTo>
                <a:lnTo>
                  <a:pt x="963676" y="1233424"/>
                </a:lnTo>
                <a:lnTo>
                  <a:pt x="968248" y="1237742"/>
                </a:lnTo>
                <a:lnTo>
                  <a:pt x="975233" y="1242060"/>
                </a:lnTo>
                <a:lnTo>
                  <a:pt x="979931" y="1244219"/>
                </a:lnTo>
                <a:lnTo>
                  <a:pt x="982345" y="1246379"/>
                </a:lnTo>
                <a:lnTo>
                  <a:pt x="982345" y="1250823"/>
                </a:lnTo>
                <a:lnTo>
                  <a:pt x="982345" y="1261618"/>
                </a:lnTo>
                <a:lnTo>
                  <a:pt x="982345" y="1272414"/>
                </a:lnTo>
                <a:lnTo>
                  <a:pt x="982345" y="1278891"/>
                </a:lnTo>
                <a:lnTo>
                  <a:pt x="989329" y="1283209"/>
                </a:lnTo>
                <a:lnTo>
                  <a:pt x="993901" y="1287527"/>
                </a:lnTo>
                <a:lnTo>
                  <a:pt x="1001013" y="1294004"/>
                </a:lnTo>
                <a:lnTo>
                  <a:pt x="1005586" y="1298322"/>
                </a:lnTo>
                <a:lnTo>
                  <a:pt x="1012571" y="1302640"/>
                </a:lnTo>
                <a:lnTo>
                  <a:pt x="1014984" y="1306958"/>
                </a:lnTo>
                <a:lnTo>
                  <a:pt x="1021968" y="1311275"/>
                </a:lnTo>
                <a:lnTo>
                  <a:pt x="1031239" y="1311275"/>
                </a:lnTo>
                <a:lnTo>
                  <a:pt x="1033652" y="1313435"/>
                </a:lnTo>
                <a:lnTo>
                  <a:pt x="1035938" y="1306958"/>
                </a:lnTo>
                <a:lnTo>
                  <a:pt x="1042924" y="1302640"/>
                </a:lnTo>
                <a:lnTo>
                  <a:pt x="1045337" y="1309116"/>
                </a:lnTo>
                <a:lnTo>
                  <a:pt x="1052322" y="1313435"/>
                </a:lnTo>
                <a:lnTo>
                  <a:pt x="1059306" y="1313435"/>
                </a:lnTo>
                <a:lnTo>
                  <a:pt x="1061592" y="1313435"/>
                </a:lnTo>
                <a:lnTo>
                  <a:pt x="1066291" y="1311275"/>
                </a:lnTo>
                <a:lnTo>
                  <a:pt x="1059306" y="1300480"/>
                </a:lnTo>
                <a:lnTo>
                  <a:pt x="1054608" y="1289685"/>
                </a:lnTo>
                <a:lnTo>
                  <a:pt x="1052322" y="1281049"/>
                </a:lnTo>
                <a:lnTo>
                  <a:pt x="1054608" y="1274573"/>
                </a:lnTo>
                <a:lnTo>
                  <a:pt x="1056893" y="1272414"/>
                </a:lnTo>
                <a:lnTo>
                  <a:pt x="1061592" y="1265936"/>
                </a:lnTo>
                <a:lnTo>
                  <a:pt x="1066291" y="1265936"/>
                </a:lnTo>
                <a:lnTo>
                  <a:pt x="1073276" y="1263778"/>
                </a:lnTo>
                <a:lnTo>
                  <a:pt x="1077976" y="1263778"/>
                </a:lnTo>
                <a:lnTo>
                  <a:pt x="1089660" y="1263778"/>
                </a:lnTo>
                <a:lnTo>
                  <a:pt x="1103629" y="1263778"/>
                </a:lnTo>
                <a:lnTo>
                  <a:pt x="1112901" y="1261618"/>
                </a:lnTo>
                <a:lnTo>
                  <a:pt x="1122299" y="1257300"/>
                </a:lnTo>
                <a:lnTo>
                  <a:pt x="1133983" y="1252983"/>
                </a:lnTo>
                <a:lnTo>
                  <a:pt x="1140967" y="1250823"/>
                </a:lnTo>
                <a:lnTo>
                  <a:pt x="1150238" y="1244219"/>
                </a:lnTo>
                <a:lnTo>
                  <a:pt x="1159637" y="1239902"/>
                </a:lnTo>
                <a:lnTo>
                  <a:pt x="1166622" y="1235584"/>
                </a:lnTo>
                <a:lnTo>
                  <a:pt x="1171321" y="1235584"/>
                </a:lnTo>
                <a:lnTo>
                  <a:pt x="1175892" y="1235584"/>
                </a:lnTo>
                <a:lnTo>
                  <a:pt x="1183004" y="1235584"/>
                </a:lnTo>
                <a:lnTo>
                  <a:pt x="1187576" y="1237742"/>
                </a:lnTo>
                <a:lnTo>
                  <a:pt x="1196975" y="1244219"/>
                </a:lnTo>
                <a:lnTo>
                  <a:pt x="1201674" y="1244219"/>
                </a:lnTo>
                <a:lnTo>
                  <a:pt x="1206246" y="1246379"/>
                </a:lnTo>
                <a:lnTo>
                  <a:pt x="1213230" y="1246379"/>
                </a:lnTo>
                <a:lnTo>
                  <a:pt x="1220342" y="1246379"/>
                </a:lnTo>
                <a:lnTo>
                  <a:pt x="1220342" y="1252983"/>
                </a:lnTo>
                <a:lnTo>
                  <a:pt x="1220342" y="1259460"/>
                </a:lnTo>
                <a:lnTo>
                  <a:pt x="1227327" y="1270254"/>
                </a:lnTo>
                <a:lnTo>
                  <a:pt x="1229613" y="1272414"/>
                </a:lnTo>
                <a:lnTo>
                  <a:pt x="1231900" y="1278891"/>
                </a:lnTo>
                <a:lnTo>
                  <a:pt x="1236599" y="1283209"/>
                </a:lnTo>
                <a:lnTo>
                  <a:pt x="1241298" y="1285367"/>
                </a:lnTo>
                <a:lnTo>
                  <a:pt x="1250568" y="1291844"/>
                </a:lnTo>
                <a:lnTo>
                  <a:pt x="1259966" y="1298322"/>
                </a:lnTo>
                <a:lnTo>
                  <a:pt x="1264665" y="1300480"/>
                </a:lnTo>
                <a:lnTo>
                  <a:pt x="1273937" y="1300480"/>
                </a:lnTo>
                <a:lnTo>
                  <a:pt x="1304289" y="1300480"/>
                </a:lnTo>
                <a:lnTo>
                  <a:pt x="1311275" y="1300480"/>
                </a:lnTo>
                <a:lnTo>
                  <a:pt x="1313561" y="1300480"/>
                </a:lnTo>
                <a:lnTo>
                  <a:pt x="1322959" y="1304798"/>
                </a:lnTo>
                <a:lnTo>
                  <a:pt x="1332229" y="1309116"/>
                </a:lnTo>
                <a:lnTo>
                  <a:pt x="1343913" y="1313435"/>
                </a:lnTo>
                <a:lnTo>
                  <a:pt x="1343913" y="1328548"/>
                </a:lnTo>
                <a:lnTo>
                  <a:pt x="1343913" y="1332866"/>
                </a:lnTo>
                <a:lnTo>
                  <a:pt x="1343913" y="1339342"/>
                </a:lnTo>
                <a:lnTo>
                  <a:pt x="1346326" y="1343660"/>
                </a:lnTo>
                <a:lnTo>
                  <a:pt x="1350899" y="1350137"/>
                </a:lnTo>
                <a:lnTo>
                  <a:pt x="1353312" y="1352297"/>
                </a:lnTo>
                <a:lnTo>
                  <a:pt x="1355598" y="1352297"/>
                </a:lnTo>
                <a:lnTo>
                  <a:pt x="1362583" y="1358773"/>
                </a:lnTo>
                <a:lnTo>
                  <a:pt x="1367281" y="1343660"/>
                </a:lnTo>
                <a:lnTo>
                  <a:pt x="1367281" y="1339342"/>
                </a:lnTo>
                <a:lnTo>
                  <a:pt x="1364996" y="1332866"/>
                </a:lnTo>
                <a:lnTo>
                  <a:pt x="1362583" y="1328548"/>
                </a:lnTo>
                <a:lnTo>
                  <a:pt x="1362583" y="1319911"/>
                </a:lnTo>
                <a:lnTo>
                  <a:pt x="1378965" y="1315593"/>
                </a:lnTo>
                <a:lnTo>
                  <a:pt x="1395222" y="1309116"/>
                </a:lnTo>
                <a:lnTo>
                  <a:pt x="1409318" y="1302640"/>
                </a:lnTo>
                <a:lnTo>
                  <a:pt x="1421002" y="1294004"/>
                </a:lnTo>
                <a:lnTo>
                  <a:pt x="1434973" y="1287527"/>
                </a:lnTo>
                <a:lnTo>
                  <a:pt x="1444243" y="1278891"/>
                </a:lnTo>
                <a:lnTo>
                  <a:pt x="1467612" y="1259460"/>
                </a:lnTo>
                <a:lnTo>
                  <a:pt x="1467612" y="1278891"/>
                </a:lnTo>
                <a:lnTo>
                  <a:pt x="1490979" y="1278891"/>
                </a:lnTo>
                <a:lnTo>
                  <a:pt x="1497964" y="1270254"/>
                </a:lnTo>
                <a:lnTo>
                  <a:pt x="1504950" y="1263778"/>
                </a:lnTo>
                <a:lnTo>
                  <a:pt x="1514221" y="1259460"/>
                </a:lnTo>
                <a:lnTo>
                  <a:pt x="1523618" y="1257300"/>
                </a:lnTo>
                <a:lnTo>
                  <a:pt x="1535302" y="1252983"/>
                </a:lnTo>
                <a:lnTo>
                  <a:pt x="1542288" y="1250823"/>
                </a:lnTo>
                <a:lnTo>
                  <a:pt x="1549273" y="1246379"/>
                </a:lnTo>
                <a:lnTo>
                  <a:pt x="1551559" y="1244219"/>
                </a:lnTo>
                <a:lnTo>
                  <a:pt x="1556258" y="1242060"/>
                </a:lnTo>
                <a:lnTo>
                  <a:pt x="1558543" y="1237742"/>
                </a:lnTo>
                <a:lnTo>
                  <a:pt x="1558543" y="1242060"/>
                </a:lnTo>
                <a:lnTo>
                  <a:pt x="1565655" y="1229106"/>
                </a:lnTo>
                <a:lnTo>
                  <a:pt x="1572640" y="1218311"/>
                </a:lnTo>
                <a:lnTo>
                  <a:pt x="1577213" y="1207516"/>
                </a:lnTo>
                <a:lnTo>
                  <a:pt x="1584325" y="1201040"/>
                </a:lnTo>
                <a:lnTo>
                  <a:pt x="1591310" y="1194562"/>
                </a:lnTo>
                <a:lnTo>
                  <a:pt x="1595881" y="1192404"/>
                </a:lnTo>
                <a:lnTo>
                  <a:pt x="1600580" y="1185927"/>
                </a:lnTo>
                <a:lnTo>
                  <a:pt x="1616963" y="1170814"/>
                </a:lnTo>
                <a:lnTo>
                  <a:pt x="1623949" y="1166496"/>
                </a:lnTo>
                <a:lnTo>
                  <a:pt x="1628648" y="1157860"/>
                </a:lnTo>
                <a:lnTo>
                  <a:pt x="1628648" y="1153541"/>
                </a:lnTo>
                <a:lnTo>
                  <a:pt x="1628648" y="1144905"/>
                </a:lnTo>
                <a:lnTo>
                  <a:pt x="1628648" y="1127634"/>
                </a:lnTo>
                <a:lnTo>
                  <a:pt x="1633220" y="1106043"/>
                </a:lnTo>
                <a:lnTo>
                  <a:pt x="1635633" y="1090930"/>
                </a:lnTo>
                <a:lnTo>
                  <a:pt x="1640204" y="1080135"/>
                </a:lnTo>
                <a:lnTo>
                  <a:pt x="1654301" y="1052068"/>
                </a:lnTo>
                <a:lnTo>
                  <a:pt x="1658874" y="1039115"/>
                </a:lnTo>
                <a:lnTo>
                  <a:pt x="1665986" y="1024002"/>
                </a:lnTo>
                <a:lnTo>
                  <a:pt x="1665986" y="1019556"/>
                </a:lnTo>
                <a:lnTo>
                  <a:pt x="1668272" y="1010921"/>
                </a:lnTo>
                <a:lnTo>
                  <a:pt x="1670558" y="997966"/>
                </a:lnTo>
                <a:lnTo>
                  <a:pt x="1670558" y="985012"/>
                </a:lnTo>
                <a:lnTo>
                  <a:pt x="1668272" y="974217"/>
                </a:lnTo>
                <a:lnTo>
                  <a:pt x="1665986" y="965581"/>
                </a:lnTo>
                <a:lnTo>
                  <a:pt x="1658874" y="959104"/>
                </a:lnTo>
                <a:lnTo>
                  <a:pt x="1656588" y="952628"/>
                </a:lnTo>
                <a:lnTo>
                  <a:pt x="1647316" y="950468"/>
                </a:lnTo>
                <a:lnTo>
                  <a:pt x="1626235" y="943991"/>
                </a:lnTo>
                <a:lnTo>
                  <a:pt x="1633220" y="933197"/>
                </a:lnTo>
                <a:lnTo>
                  <a:pt x="1637918" y="926719"/>
                </a:lnTo>
                <a:lnTo>
                  <a:pt x="1644903" y="922402"/>
                </a:lnTo>
                <a:lnTo>
                  <a:pt x="1654301" y="913766"/>
                </a:lnTo>
                <a:lnTo>
                  <a:pt x="1644903" y="907289"/>
                </a:lnTo>
                <a:lnTo>
                  <a:pt x="1637918" y="902971"/>
                </a:lnTo>
                <a:lnTo>
                  <a:pt x="1635633" y="896493"/>
                </a:lnTo>
                <a:lnTo>
                  <a:pt x="1633220" y="894335"/>
                </a:lnTo>
                <a:lnTo>
                  <a:pt x="1628648" y="887858"/>
                </a:lnTo>
                <a:lnTo>
                  <a:pt x="1626235" y="885698"/>
                </a:lnTo>
                <a:lnTo>
                  <a:pt x="1633220" y="885698"/>
                </a:lnTo>
                <a:lnTo>
                  <a:pt x="1635633" y="883540"/>
                </a:lnTo>
                <a:lnTo>
                  <a:pt x="1626235" y="868427"/>
                </a:lnTo>
                <a:lnTo>
                  <a:pt x="1616963" y="855473"/>
                </a:lnTo>
                <a:lnTo>
                  <a:pt x="1600580" y="825247"/>
                </a:lnTo>
                <a:lnTo>
                  <a:pt x="1591310" y="810134"/>
                </a:lnTo>
                <a:lnTo>
                  <a:pt x="1581912" y="797179"/>
                </a:lnTo>
                <a:lnTo>
                  <a:pt x="1565655" y="786258"/>
                </a:lnTo>
                <a:lnTo>
                  <a:pt x="1551559" y="771144"/>
                </a:lnTo>
                <a:lnTo>
                  <a:pt x="1542288" y="766827"/>
                </a:lnTo>
                <a:lnTo>
                  <a:pt x="1528317" y="760349"/>
                </a:lnTo>
                <a:lnTo>
                  <a:pt x="1521333" y="760349"/>
                </a:lnTo>
                <a:lnTo>
                  <a:pt x="1518920" y="756031"/>
                </a:lnTo>
                <a:lnTo>
                  <a:pt x="1511935" y="749554"/>
                </a:lnTo>
                <a:lnTo>
                  <a:pt x="1511935" y="747396"/>
                </a:lnTo>
                <a:lnTo>
                  <a:pt x="1511935" y="743078"/>
                </a:lnTo>
                <a:lnTo>
                  <a:pt x="1511935" y="734441"/>
                </a:lnTo>
                <a:lnTo>
                  <a:pt x="1511935" y="727965"/>
                </a:lnTo>
                <a:lnTo>
                  <a:pt x="1514221" y="721487"/>
                </a:lnTo>
                <a:lnTo>
                  <a:pt x="1518920" y="712852"/>
                </a:lnTo>
                <a:lnTo>
                  <a:pt x="1525904" y="704216"/>
                </a:lnTo>
                <a:lnTo>
                  <a:pt x="1535302" y="693421"/>
                </a:lnTo>
                <a:lnTo>
                  <a:pt x="1542288" y="684785"/>
                </a:lnTo>
                <a:lnTo>
                  <a:pt x="1553972" y="676148"/>
                </a:lnTo>
                <a:lnTo>
                  <a:pt x="1565655" y="669672"/>
                </a:lnTo>
                <a:lnTo>
                  <a:pt x="1574926" y="661035"/>
                </a:lnTo>
                <a:lnTo>
                  <a:pt x="1565655" y="654559"/>
                </a:lnTo>
                <a:lnTo>
                  <a:pt x="1549273" y="645923"/>
                </a:lnTo>
                <a:lnTo>
                  <a:pt x="1525904" y="637286"/>
                </a:lnTo>
                <a:lnTo>
                  <a:pt x="1521333" y="632968"/>
                </a:lnTo>
                <a:lnTo>
                  <a:pt x="1511935" y="632968"/>
                </a:lnTo>
                <a:lnTo>
                  <a:pt x="1509649" y="632968"/>
                </a:lnTo>
                <a:lnTo>
                  <a:pt x="1504950" y="635128"/>
                </a:lnTo>
                <a:lnTo>
                  <a:pt x="1500251" y="639446"/>
                </a:lnTo>
                <a:lnTo>
                  <a:pt x="1497964" y="643764"/>
                </a:lnTo>
                <a:lnTo>
                  <a:pt x="1488566" y="652399"/>
                </a:lnTo>
                <a:lnTo>
                  <a:pt x="1481581" y="652399"/>
                </a:lnTo>
                <a:lnTo>
                  <a:pt x="1476883" y="654559"/>
                </a:lnTo>
                <a:lnTo>
                  <a:pt x="1395222" y="598424"/>
                </a:lnTo>
                <a:lnTo>
                  <a:pt x="1395222" y="596266"/>
                </a:lnTo>
                <a:lnTo>
                  <a:pt x="1397635" y="591948"/>
                </a:lnTo>
                <a:lnTo>
                  <a:pt x="1399921" y="585471"/>
                </a:lnTo>
                <a:lnTo>
                  <a:pt x="1406905" y="576835"/>
                </a:lnTo>
                <a:lnTo>
                  <a:pt x="1411604" y="574675"/>
                </a:lnTo>
                <a:lnTo>
                  <a:pt x="1418589" y="574675"/>
                </a:lnTo>
                <a:lnTo>
                  <a:pt x="1425575" y="574675"/>
                </a:lnTo>
                <a:lnTo>
                  <a:pt x="1427988" y="568198"/>
                </a:lnTo>
                <a:lnTo>
                  <a:pt x="1434973" y="565912"/>
                </a:lnTo>
                <a:lnTo>
                  <a:pt x="1439672" y="552959"/>
                </a:lnTo>
                <a:lnTo>
                  <a:pt x="1446656" y="540004"/>
                </a:lnTo>
                <a:lnTo>
                  <a:pt x="1451228" y="533528"/>
                </a:lnTo>
                <a:lnTo>
                  <a:pt x="1451228" y="527050"/>
                </a:lnTo>
                <a:lnTo>
                  <a:pt x="1460626" y="516255"/>
                </a:lnTo>
                <a:lnTo>
                  <a:pt x="1467612" y="511937"/>
                </a:lnTo>
                <a:lnTo>
                  <a:pt x="1469898" y="507619"/>
                </a:lnTo>
                <a:lnTo>
                  <a:pt x="1476883" y="505460"/>
                </a:lnTo>
                <a:lnTo>
                  <a:pt x="1481581" y="503302"/>
                </a:lnTo>
                <a:lnTo>
                  <a:pt x="1488566" y="505460"/>
                </a:lnTo>
                <a:lnTo>
                  <a:pt x="1490979" y="507619"/>
                </a:lnTo>
                <a:lnTo>
                  <a:pt x="1497964" y="516255"/>
                </a:lnTo>
                <a:lnTo>
                  <a:pt x="1500251" y="524891"/>
                </a:lnTo>
                <a:lnTo>
                  <a:pt x="1502663" y="531368"/>
                </a:lnTo>
                <a:lnTo>
                  <a:pt x="1504950" y="591948"/>
                </a:lnTo>
                <a:lnTo>
                  <a:pt x="1509649" y="591948"/>
                </a:lnTo>
                <a:lnTo>
                  <a:pt x="1511935" y="589789"/>
                </a:lnTo>
                <a:lnTo>
                  <a:pt x="1523618" y="583311"/>
                </a:lnTo>
                <a:lnTo>
                  <a:pt x="1530603" y="574675"/>
                </a:lnTo>
                <a:lnTo>
                  <a:pt x="1539875" y="565912"/>
                </a:lnTo>
                <a:lnTo>
                  <a:pt x="1549273" y="557277"/>
                </a:lnTo>
                <a:lnTo>
                  <a:pt x="1551559" y="552959"/>
                </a:lnTo>
                <a:lnTo>
                  <a:pt x="1556258" y="548641"/>
                </a:lnTo>
                <a:lnTo>
                  <a:pt x="1565655" y="544323"/>
                </a:lnTo>
                <a:lnTo>
                  <a:pt x="1572640" y="544323"/>
                </a:lnTo>
                <a:lnTo>
                  <a:pt x="1574926" y="540004"/>
                </a:lnTo>
                <a:lnTo>
                  <a:pt x="1581912" y="535686"/>
                </a:lnTo>
                <a:lnTo>
                  <a:pt x="1584325" y="524891"/>
                </a:lnTo>
                <a:lnTo>
                  <a:pt x="1600580" y="503302"/>
                </a:lnTo>
                <a:lnTo>
                  <a:pt x="1614551" y="481711"/>
                </a:lnTo>
                <a:lnTo>
                  <a:pt x="1623949" y="473075"/>
                </a:lnTo>
                <a:lnTo>
                  <a:pt x="1628648" y="473075"/>
                </a:lnTo>
                <a:lnTo>
                  <a:pt x="1633220" y="475235"/>
                </a:lnTo>
                <a:lnTo>
                  <a:pt x="1640204" y="481711"/>
                </a:lnTo>
                <a:lnTo>
                  <a:pt x="1665986" y="481711"/>
                </a:lnTo>
                <a:lnTo>
                  <a:pt x="1665986" y="473075"/>
                </a:lnTo>
                <a:lnTo>
                  <a:pt x="1665986" y="468758"/>
                </a:lnTo>
                <a:lnTo>
                  <a:pt x="1665986" y="466598"/>
                </a:lnTo>
                <a:lnTo>
                  <a:pt x="1665986" y="460122"/>
                </a:lnTo>
                <a:lnTo>
                  <a:pt x="1675256" y="447167"/>
                </a:lnTo>
                <a:lnTo>
                  <a:pt x="1684654" y="434214"/>
                </a:lnTo>
                <a:lnTo>
                  <a:pt x="1689226" y="421260"/>
                </a:lnTo>
                <a:lnTo>
                  <a:pt x="1698625" y="429896"/>
                </a:lnTo>
                <a:lnTo>
                  <a:pt x="1700911" y="432054"/>
                </a:lnTo>
                <a:lnTo>
                  <a:pt x="1705610" y="434214"/>
                </a:lnTo>
                <a:lnTo>
                  <a:pt x="1710309" y="432054"/>
                </a:lnTo>
                <a:lnTo>
                  <a:pt x="1714880" y="432054"/>
                </a:lnTo>
                <a:lnTo>
                  <a:pt x="1721992" y="425578"/>
                </a:lnTo>
                <a:lnTo>
                  <a:pt x="1721992" y="419100"/>
                </a:lnTo>
                <a:lnTo>
                  <a:pt x="1726564" y="425578"/>
                </a:lnTo>
                <a:lnTo>
                  <a:pt x="1719579" y="403987"/>
                </a:lnTo>
                <a:lnTo>
                  <a:pt x="1712595" y="384556"/>
                </a:lnTo>
                <a:lnTo>
                  <a:pt x="1707896" y="375921"/>
                </a:lnTo>
                <a:lnTo>
                  <a:pt x="1700911" y="367285"/>
                </a:lnTo>
                <a:lnTo>
                  <a:pt x="1696212" y="360808"/>
                </a:lnTo>
                <a:lnTo>
                  <a:pt x="1684654" y="354330"/>
                </a:lnTo>
                <a:lnTo>
                  <a:pt x="1684654" y="321818"/>
                </a:lnTo>
                <a:lnTo>
                  <a:pt x="1696212" y="326136"/>
                </a:lnTo>
                <a:lnTo>
                  <a:pt x="1710309" y="330454"/>
                </a:lnTo>
                <a:lnTo>
                  <a:pt x="1719579" y="334773"/>
                </a:lnTo>
                <a:lnTo>
                  <a:pt x="1726564" y="341377"/>
                </a:lnTo>
                <a:lnTo>
                  <a:pt x="1728977" y="330454"/>
                </a:lnTo>
                <a:lnTo>
                  <a:pt x="1728977" y="323978"/>
                </a:lnTo>
                <a:lnTo>
                  <a:pt x="1726564" y="308865"/>
                </a:lnTo>
                <a:lnTo>
                  <a:pt x="1726564" y="278639"/>
                </a:lnTo>
                <a:lnTo>
                  <a:pt x="1726564" y="272161"/>
                </a:lnTo>
                <a:lnTo>
                  <a:pt x="1721992" y="263525"/>
                </a:lnTo>
                <a:lnTo>
                  <a:pt x="1719579" y="248412"/>
                </a:lnTo>
                <a:lnTo>
                  <a:pt x="1719579" y="235459"/>
                </a:lnTo>
                <a:lnTo>
                  <a:pt x="1712595" y="220346"/>
                </a:lnTo>
                <a:lnTo>
                  <a:pt x="1705610" y="209550"/>
                </a:lnTo>
                <a:lnTo>
                  <a:pt x="1696212" y="196597"/>
                </a:lnTo>
                <a:lnTo>
                  <a:pt x="1689226" y="200915"/>
                </a:lnTo>
                <a:lnTo>
                  <a:pt x="1682241" y="207391"/>
                </a:lnTo>
                <a:lnTo>
                  <a:pt x="1668272" y="220346"/>
                </a:lnTo>
                <a:lnTo>
                  <a:pt x="1663573" y="226823"/>
                </a:lnTo>
                <a:lnTo>
                  <a:pt x="1654301" y="228981"/>
                </a:lnTo>
                <a:lnTo>
                  <a:pt x="1642617" y="231141"/>
                </a:lnTo>
                <a:lnTo>
                  <a:pt x="1633220" y="233299"/>
                </a:lnTo>
                <a:lnTo>
                  <a:pt x="1619250" y="231141"/>
                </a:lnTo>
                <a:lnTo>
                  <a:pt x="1607565" y="226823"/>
                </a:lnTo>
                <a:lnTo>
                  <a:pt x="1605279" y="226823"/>
                </a:lnTo>
                <a:lnTo>
                  <a:pt x="1600580" y="220346"/>
                </a:lnTo>
                <a:lnTo>
                  <a:pt x="1598295" y="220346"/>
                </a:lnTo>
                <a:lnTo>
                  <a:pt x="1593596" y="216028"/>
                </a:lnTo>
                <a:lnTo>
                  <a:pt x="1581912" y="198755"/>
                </a:lnTo>
                <a:lnTo>
                  <a:pt x="1574926" y="190119"/>
                </a:lnTo>
                <a:lnTo>
                  <a:pt x="1572640" y="185802"/>
                </a:lnTo>
                <a:lnTo>
                  <a:pt x="1565655" y="183642"/>
                </a:lnTo>
                <a:lnTo>
                  <a:pt x="1556258" y="177166"/>
                </a:lnTo>
                <a:lnTo>
                  <a:pt x="1542288" y="170689"/>
                </a:lnTo>
                <a:lnTo>
                  <a:pt x="1511935" y="159893"/>
                </a:lnTo>
                <a:lnTo>
                  <a:pt x="1481581" y="149098"/>
                </a:lnTo>
                <a:lnTo>
                  <a:pt x="1467612" y="146940"/>
                </a:lnTo>
                <a:lnTo>
                  <a:pt x="1455927" y="140462"/>
                </a:lnTo>
                <a:lnTo>
                  <a:pt x="1441958" y="131827"/>
                </a:lnTo>
                <a:lnTo>
                  <a:pt x="1427988" y="121031"/>
                </a:lnTo>
                <a:lnTo>
                  <a:pt x="1418589" y="112268"/>
                </a:lnTo>
                <a:lnTo>
                  <a:pt x="1406905" y="101473"/>
                </a:lnTo>
                <a:lnTo>
                  <a:pt x="1383664" y="77724"/>
                </a:lnTo>
                <a:lnTo>
                  <a:pt x="1362583" y="56135"/>
                </a:lnTo>
                <a:lnTo>
                  <a:pt x="1348613" y="43180"/>
                </a:lnTo>
                <a:lnTo>
                  <a:pt x="1336928" y="34544"/>
                </a:lnTo>
                <a:lnTo>
                  <a:pt x="1322959" y="25909"/>
                </a:lnTo>
                <a:lnTo>
                  <a:pt x="1306576" y="15114"/>
                </a:lnTo>
                <a:lnTo>
                  <a:pt x="1290320" y="8636"/>
                </a:lnTo>
                <a:lnTo>
                  <a:pt x="1273937" y="6478"/>
                </a:lnTo>
                <a:lnTo>
                  <a:pt x="1252981" y="2160"/>
                </a:lnTo>
                <a:lnTo>
                  <a:pt x="1231900" y="0"/>
                </a:lnTo>
                <a:lnTo>
                  <a:pt x="1217929" y="0"/>
                </a:lnTo>
                <a:lnTo>
                  <a:pt x="1203960" y="2160"/>
                </a:lnTo>
                <a:lnTo>
                  <a:pt x="1192276" y="4318"/>
                </a:lnTo>
                <a:lnTo>
                  <a:pt x="1183004" y="6478"/>
                </a:lnTo>
                <a:lnTo>
                  <a:pt x="1171321" y="12954"/>
                </a:lnTo>
                <a:lnTo>
                  <a:pt x="1166622" y="17273"/>
                </a:lnTo>
                <a:lnTo>
                  <a:pt x="1159637" y="28067"/>
                </a:lnTo>
                <a:lnTo>
                  <a:pt x="1157224" y="36704"/>
                </a:lnTo>
                <a:lnTo>
                  <a:pt x="1159637" y="41022"/>
                </a:lnTo>
                <a:lnTo>
                  <a:pt x="1166622" y="43180"/>
                </a:lnTo>
                <a:lnTo>
                  <a:pt x="1168908" y="45340"/>
                </a:lnTo>
                <a:lnTo>
                  <a:pt x="1171321" y="49658"/>
                </a:lnTo>
                <a:lnTo>
                  <a:pt x="1178305" y="56135"/>
                </a:lnTo>
                <a:lnTo>
                  <a:pt x="1180591" y="66929"/>
                </a:lnTo>
                <a:lnTo>
                  <a:pt x="1185290" y="79884"/>
                </a:lnTo>
                <a:lnTo>
                  <a:pt x="1187576" y="90679"/>
                </a:lnTo>
                <a:lnTo>
                  <a:pt x="1189989" y="112268"/>
                </a:lnTo>
                <a:lnTo>
                  <a:pt x="1192276" y="129667"/>
                </a:lnTo>
                <a:lnTo>
                  <a:pt x="1189989" y="133985"/>
                </a:lnTo>
                <a:lnTo>
                  <a:pt x="1189989" y="140462"/>
                </a:lnTo>
                <a:lnTo>
                  <a:pt x="1189989" y="142622"/>
                </a:lnTo>
                <a:lnTo>
                  <a:pt x="1185290" y="149098"/>
                </a:lnTo>
                <a:lnTo>
                  <a:pt x="1183004" y="149098"/>
                </a:lnTo>
                <a:lnTo>
                  <a:pt x="1178305" y="151258"/>
                </a:lnTo>
                <a:lnTo>
                  <a:pt x="1171321" y="153416"/>
                </a:lnTo>
                <a:lnTo>
                  <a:pt x="1166622" y="153416"/>
                </a:lnTo>
                <a:lnTo>
                  <a:pt x="1157224" y="153416"/>
                </a:lnTo>
                <a:lnTo>
                  <a:pt x="1143253" y="149098"/>
                </a:lnTo>
                <a:lnTo>
                  <a:pt x="1129284" y="149098"/>
                </a:lnTo>
                <a:lnTo>
                  <a:pt x="1129284" y="159893"/>
                </a:lnTo>
                <a:lnTo>
                  <a:pt x="1129284" y="170689"/>
                </a:lnTo>
                <a:lnTo>
                  <a:pt x="1129284" y="185802"/>
                </a:lnTo>
                <a:lnTo>
                  <a:pt x="1129284" y="198755"/>
                </a:lnTo>
                <a:lnTo>
                  <a:pt x="1133983" y="211710"/>
                </a:lnTo>
                <a:lnTo>
                  <a:pt x="1136268" y="220346"/>
                </a:lnTo>
                <a:lnTo>
                  <a:pt x="1140967" y="224664"/>
                </a:lnTo>
                <a:lnTo>
                  <a:pt x="1145666" y="226823"/>
                </a:lnTo>
                <a:lnTo>
                  <a:pt x="1150238" y="228981"/>
                </a:lnTo>
                <a:lnTo>
                  <a:pt x="1157224" y="228981"/>
                </a:lnTo>
                <a:lnTo>
                  <a:pt x="1196975" y="228981"/>
                </a:lnTo>
                <a:lnTo>
                  <a:pt x="1201674" y="226823"/>
                </a:lnTo>
                <a:lnTo>
                  <a:pt x="1210945" y="226823"/>
                </a:lnTo>
                <a:lnTo>
                  <a:pt x="1217929" y="220346"/>
                </a:lnTo>
                <a:lnTo>
                  <a:pt x="1227327" y="220346"/>
                </a:lnTo>
                <a:lnTo>
                  <a:pt x="1234313" y="220346"/>
                </a:lnTo>
                <a:lnTo>
                  <a:pt x="1243584" y="226823"/>
                </a:lnTo>
                <a:lnTo>
                  <a:pt x="1255267" y="231141"/>
                </a:lnTo>
                <a:lnTo>
                  <a:pt x="1266951" y="237617"/>
                </a:lnTo>
                <a:lnTo>
                  <a:pt x="1273937" y="239777"/>
                </a:lnTo>
                <a:lnTo>
                  <a:pt x="1278636" y="246254"/>
                </a:lnTo>
                <a:lnTo>
                  <a:pt x="1285621" y="254890"/>
                </a:lnTo>
                <a:lnTo>
                  <a:pt x="1292605" y="263525"/>
                </a:lnTo>
                <a:lnTo>
                  <a:pt x="1294891" y="272161"/>
                </a:lnTo>
                <a:lnTo>
                  <a:pt x="1273937" y="272161"/>
                </a:lnTo>
                <a:lnTo>
                  <a:pt x="1255267" y="274321"/>
                </a:lnTo>
                <a:lnTo>
                  <a:pt x="1243584" y="276479"/>
                </a:lnTo>
                <a:lnTo>
                  <a:pt x="1236599" y="276479"/>
                </a:lnTo>
                <a:lnTo>
                  <a:pt x="1227327" y="276479"/>
                </a:lnTo>
                <a:lnTo>
                  <a:pt x="1220342" y="278639"/>
                </a:lnTo>
                <a:lnTo>
                  <a:pt x="1215643" y="282956"/>
                </a:lnTo>
                <a:lnTo>
                  <a:pt x="1210945" y="287274"/>
                </a:lnTo>
                <a:lnTo>
                  <a:pt x="1210945" y="291592"/>
                </a:lnTo>
                <a:lnTo>
                  <a:pt x="1208659" y="295910"/>
                </a:lnTo>
                <a:lnTo>
                  <a:pt x="1208659" y="304547"/>
                </a:lnTo>
                <a:lnTo>
                  <a:pt x="1208659" y="311023"/>
                </a:lnTo>
                <a:lnTo>
                  <a:pt x="1206246" y="315341"/>
                </a:lnTo>
                <a:lnTo>
                  <a:pt x="1203960" y="317500"/>
                </a:lnTo>
                <a:lnTo>
                  <a:pt x="1201674" y="319660"/>
                </a:lnTo>
                <a:lnTo>
                  <a:pt x="1189989" y="321818"/>
                </a:lnTo>
                <a:lnTo>
                  <a:pt x="1173606" y="323978"/>
                </a:lnTo>
                <a:lnTo>
                  <a:pt x="1166622" y="326136"/>
                </a:lnTo>
                <a:lnTo>
                  <a:pt x="1164336" y="330454"/>
                </a:lnTo>
                <a:lnTo>
                  <a:pt x="1154938" y="336931"/>
                </a:lnTo>
                <a:lnTo>
                  <a:pt x="1150238" y="341377"/>
                </a:lnTo>
                <a:lnTo>
                  <a:pt x="1145666" y="343535"/>
                </a:lnTo>
                <a:lnTo>
                  <a:pt x="1138681" y="345694"/>
                </a:lnTo>
                <a:lnTo>
                  <a:pt x="1133983" y="347854"/>
                </a:lnTo>
                <a:lnTo>
                  <a:pt x="1126998" y="345694"/>
                </a:lnTo>
                <a:lnTo>
                  <a:pt x="1122299" y="345694"/>
                </a:lnTo>
                <a:lnTo>
                  <a:pt x="1112901" y="341377"/>
                </a:lnTo>
                <a:lnTo>
                  <a:pt x="1105915" y="336931"/>
                </a:lnTo>
                <a:lnTo>
                  <a:pt x="1103629" y="336931"/>
                </a:lnTo>
                <a:lnTo>
                  <a:pt x="1096645" y="336931"/>
                </a:lnTo>
                <a:lnTo>
                  <a:pt x="1091946" y="336931"/>
                </a:lnTo>
                <a:lnTo>
                  <a:pt x="1089660" y="341377"/>
                </a:lnTo>
                <a:lnTo>
                  <a:pt x="1087247" y="341377"/>
                </a:lnTo>
                <a:lnTo>
                  <a:pt x="1084961" y="345694"/>
                </a:lnTo>
                <a:lnTo>
                  <a:pt x="1084961" y="350012"/>
                </a:lnTo>
                <a:lnTo>
                  <a:pt x="1084961" y="354330"/>
                </a:lnTo>
                <a:lnTo>
                  <a:pt x="1087247" y="356490"/>
                </a:lnTo>
                <a:lnTo>
                  <a:pt x="1089660" y="362966"/>
                </a:lnTo>
                <a:lnTo>
                  <a:pt x="1096645" y="367285"/>
                </a:lnTo>
                <a:lnTo>
                  <a:pt x="1103629" y="369443"/>
                </a:lnTo>
                <a:lnTo>
                  <a:pt x="1105915" y="371603"/>
                </a:lnTo>
                <a:lnTo>
                  <a:pt x="1112901" y="375921"/>
                </a:lnTo>
                <a:lnTo>
                  <a:pt x="1117600" y="380239"/>
                </a:lnTo>
                <a:lnTo>
                  <a:pt x="1117600" y="382398"/>
                </a:lnTo>
                <a:lnTo>
                  <a:pt x="1117600" y="388874"/>
                </a:lnTo>
                <a:lnTo>
                  <a:pt x="1117600" y="393192"/>
                </a:lnTo>
                <a:lnTo>
                  <a:pt x="1115313" y="399669"/>
                </a:lnTo>
                <a:lnTo>
                  <a:pt x="1112901" y="403987"/>
                </a:lnTo>
                <a:lnTo>
                  <a:pt x="1108328" y="410465"/>
                </a:lnTo>
                <a:lnTo>
                  <a:pt x="1105915" y="412623"/>
                </a:lnTo>
                <a:lnTo>
                  <a:pt x="1101343" y="419100"/>
                </a:lnTo>
                <a:lnTo>
                  <a:pt x="1091946" y="425578"/>
                </a:lnTo>
                <a:lnTo>
                  <a:pt x="1077976" y="432054"/>
                </a:lnTo>
                <a:lnTo>
                  <a:pt x="1066291" y="440691"/>
                </a:lnTo>
                <a:lnTo>
                  <a:pt x="1049909" y="447167"/>
                </a:lnTo>
                <a:lnTo>
                  <a:pt x="982345" y="447167"/>
                </a:lnTo>
                <a:lnTo>
                  <a:pt x="972947" y="457962"/>
                </a:lnTo>
                <a:lnTo>
                  <a:pt x="961263" y="466598"/>
                </a:lnTo>
                <a:lnTo>
                  <a:pt x="958976" y="468758"/>
                </a:lnTo>
                <a:lnTo>
                  <a:pt x="951991" y="473075"/>
                </a:lnTo>
                <a:lnTo>
                  <a:pt x="945006" y="475235"/>
                </a:lnTo>
                <a:lnTo>
                  <a:pt x="935609" y="475235"/>
                </a:lnTo>
                <a:lnTo>
                  <a:pt x="921638" y="473075"/>
                </a:lnTo>
                <a:lnTo>
                  <a:pt x="905255" y="470916"/>
                </a:lnTo>
                <a:lnTo>
                  <a:pt x="889000" y="468758"/>
                </a:lnTo>
                <a:lnTo>
                  <a:pt x="874902" y="462280"/>
                </a:lnTo>
                <a:lnTo>
                  <a:pt x="858647" y="457962"/>
                </a:lnTo>
                <a:lnTo>
                  <a:pt x="846963" y="451485"/>
                </a:lnTo>
                <a:lnTo>
                  <a:pt x="835278" y="442849"/>
                </a:lnTo>
                <a:lnTo>
                  <a:pt x="826008" y="438531"/>
                </a:lnTo>
                <a:lnTo>
                  <a:pt x="732663" y="438531"/>
                </a:lnTo>
                <a:lnTo>
                  <a:pt x="732663" y="434214"/>
                </a:lnTo>
                <a:lnTo>
                  <a:pt x="660273" y="434214"/>
                </a:lnTo>
                <a:lnTo>
                  <a:pt x="651001" y="429896"/>
                </a:lnTo>
                <a:lnTo>
                  <a:pt x="644016" y="421260"/>
                </a:lnTo>
                <a:lnTo>
                  <a:pt x="627634" y="403987"/>
                </a:lnTo>
                <a:lnTo>
                  <a:pt x="606678" y="388874"/>
                </a:lnTo>
                <a:lnTo>
                  <a:pt x="590296" y="373761"/>
                </a:lnTo>
                <a:lnTo>
                  <a:pt x="583311" y="369443"/>
                </a:lnTo>
                <a:lnTo>
                  <a:pt x="571626" y="362966"/>
                </a:lnTo>
                <a:lnTo>
                  <a:pt x="552958" y="356490"/>
                </a:lnTo>
                <a:lnTo>
                  <a:pt x="532002" y="352172"/>
                </a:lnTo>
                <a:lnTo>
                  <a:pt x="520318" y="347854"/>
                </a:lnTo>
                <a:lnTo>
                  <a:pt x="513334" y="343535"/>
                </a:lnTo>
                <a:lnTo>
                  <a:pt x="450341" y="343535"/>
                </a:lnTo>
                <a:lnTo>
                  <a:pt x="443356" y="336931"/>
                </a:lnTo>
                <a:lnTo>
                  <a:pt x="438658" y="332614"/>
                </a:lnTo>
                <a:lnTo>
                  <a:pt x="436372" y="323978"/>
                </a:lnTo>
                <a:lnTo>
                  <a:pt x="431673" y="315341"/>
                </a:lnTo>
                <a:lnTo>
                  <a:pt x="429260" y="298069"/>
                </a:lnTo>
                <a:lnTo>
                  <a:pt x="422275" y="282956"/>
                </a:lnTo>
                <a:lnTo>
                  <a:pt x="422275" y="276479"/>
                </a:lnTo>
                <a:lnTo>
                  <a:pt x="415289" y="267843"/>
                </a:lnTo>
                <a:lnTo>
                  <a:pt x="410590" y="261366"/>
                </a:lnTo>
                <a:lnTo>
                  <a:pt x="406018" y="254890"/>
                </a:lnTo>
                <a:lnTo>
                  <a:pt x="389636" y="244094"/>
                </a:lnTo>
                <a:lnTo>
                  <a:pt x="380364" y="233299"/>
                </a:lnTo>
                <a:lnTo>
                  <a:pt x="370966" y="228981"/>
                </a:lnTo>
                <a:lnTo>
                  <a:pt x="366267" y="224664"/>
                </a:lnTo>
                <a:lnTo>
                  <a:pt x="350012" y="218186"/>
                </a:lnTo>
                <a:lnTo>
                  <a:pt x="321945" y="207391"/>
                </a:lnTo>
                <a:lnTo>
                  <a:pt x="307975" y="200915"/>
                </a:lnTo>
                <a:lnTo>
                  <a:pt x="303276" y="198755"/>
                </a:lnTo>
                <a:lnTo>
                  <a:pt x="296290" y="192279"/>
                </a:lnTo>
                <a:lnTo>
                  <a:pt x="291591" y="190119"/>
                </a:lnTo>
                <a:lnTo>
                  <a:pt x="287020" y="183642"/>
                </a:lnTo>
                <a:lnTo>
                  <a:pt x="282321" y="177166"/>
                </a:lnTo>
                <a:lnTo>
                  <a:pt x="280035" y="170689"/>
                </a:lnTo>
                <a:lnTo>
                  <a:pt x="280035" y="172848"/>
                </a:lnTo>
                <a:lnTo>
                  <a:pt x="256666" y="192279"/>
                </a:lnTo>
                <a:lnTo>
                  <a:pt x="237998" y="211710"/>
                </a:lnTo>
                <a:lnTo>
                  <a:pt x="251967" y="228981"/>
                </a:lnTo>
                <a:lnTo>
                  <a:pt x="261365" y="244094"/>
                </a:lnTo>
                <a:lnTo>
                  <a:pt x="251967" y="254890"/>
                </a:lnTo>
                <a:lnTo>
                  <a:pt x="249681" y="257048"/>
                </a:lnTo>
                <a:lnTo>
                  <a:pt x="244983" y="259208"/>
                </a:lnTo>
                <a:lnTo>
                  <a:pt x="240284" y="261366"/>
                </a:lnTo>
                <a:lnTo>
                  <a:pt x="235712" y="263525"/>
                </a:lnTo>
                <a:lnTo>
                  <a:pt x="228600" y="265685"/>
                </a:lnTo>
                <a:lnTo>
                  <a:pt x="214629" y="265685"/>
                </a:lnTo>
                <a:lnTo>
                  <a:pt x="207645" y="263525"/>
                </a:lnTo>
                <a:lnTo>
                  <a:pt x="198374" y="257048"/>
                </a:lnTo>
                <a:lnTo>
                  <a:pt x="186689" y="250572"/>
                </a:lnTo>
                <a:lnTo>
                  <a:pt x="191262" y="274321"/>
                </a:lnTo>
                <a:lnTo>
                  <a:pt x="191262" y="291592"/>
                </a:lnTo>
                <a:lnTo>
                  <a:pt x="191262" y="304547"/>
                </a:lnTo>
                <a:lnTo>
                  <a:pt x="191262" y="317500"/>
                </a:lnTo>
                <a:lnTo>
                  <a:pt x="191262" y="326136"/>
                </a:lnTo>
                <a:lnTo>
                  <a:pt x="191262" y="332614"/>
                </a:lnTo>
                <a:lnTo>
                  <a:pt x="186689" y="334773"/>
                </a:lnTo>
                <a:lnTo>
                  <a:pt x="184276" y="341377"/>
                </a:lnTo>
                <a:lnTo>
                  <a:pt x="179704" y="341377"/>
                </a:lnTo>
                <a:lnTo>
                  <a:pt x="172720" y="341377"/>
                </a:lnTo>
                <a:lnTo>
                  <a:pt x="161036" y="334773"/>
                </a:lnTo>
                <a:lnTo>
                  <a:pt x="151638" y="332614"/>
                </a:lnTo>
                <a:lnTo>
                  <a:pt x="139953" y="326136"/>
                </a:lnTo>
                <a:lnTo>
                  <a:pt x="142366" y="341377"/>
                </a:lnTo>
                <a:lnTo>
                  <a:pt x="146938" y="352172"/>
                </a:lnTo>
                <a:lnTo>
                  <a:pt x="156337" y="373761"/>
                </a:lnTo>
                <a:lnTo>
                  <a:pt x="161036" y="382398"/>
                </a:lnTo>
                <a:lnTo>
                  <a:pt x="165608" y="395352"/>
                </a:lnTo>
                <a:lnTo>
                  <a:pt x="168021" y="408305"/>
                </a:lnTo>
                <a:lnTo>
                  <a:pt x="168021" y="421260"/>
                </a:lnTo>
                <a:lnTo>
                  <a:pt x="168021" y="429896"/>
                </a:lnTo>
                <a:lnTo>
                  <a:pt x="165608" y="438531"/>
                </a:lnTo>
                <a:lnTo>
                  <a:pt x="161036" y="445009"/>
                </a:lnTo>
                <a:lnTo>
                  <a:pt x="158623" y="453644"/>
                </a:lnTo>
                <a:lnTo>
                  <a:pt x="144652" y="468758"/>
                </a:lnTo>
                <a:lnTo>
                  <a:pt x="130683" y="486029"/>
                </a:lnTo>
                <a:lnTo>
                  <a:pt x="116713" y="498984"/>
                </a:lnTo>
                <a:lnTo>
                  <a:pt x="105028" y="514097"/>
                </a:lnTo>
                <a:lnTo>
                  <a:pt x="91059" y="524891"/>
                </a:lnTo>
                <a:lnTo>
                  <a:pt x="79375" y="529210"/>
                </a:lnTo>
                <a:lnTo>
                  <a:pt x="74676" y="531368"/>
                </a:lnTo>
                <a:lnTo>
                  <a:pt x="67690" y="533528"/>
                </a:lnTo>
                <a:lnTo>
                  <a:pt x="53721" y="537846"/>
                </a:lnTo>
                <a:lnTo>
                  <a:pt x="42037" y="540004"/>
                </a:lnTo>
                <a:lnTo>
                  <a:pt x="27939" y="540004"/>
                </a:lnTo>
                <a:lnTo>
                  <a:pt x="13970" y="546481"/>
                </a:lnTo>
                <a:lnTo>
                  <a:pt x="11684" y="546481"/>
                </a:lnTo>
                <a:lnTo>
                  <a:pt x="6985" y="550799"/>
                </a:lnTo>
                <a:lnTo>
                  <a:pt x="2286" y="555117"/>
                </a:lnTo>
                <a:lnTo>
                  <a:pt x="0" y="559435"/>
                </a:lnTo>
                <a:lnTo>
                  <a:pt x="0" y="565912"/>
                </a:lnTo>
                <a:lnTo>
                  <a:pt x="0" y="574675"/>
                </a:lnTo>
                <a:lnTo>
                  <a:pt x="0" y="576835"/>
                </a:lnTo>
                <a:lnTo>
                  <a:pt x="0" y="583311"/>
                </a:lnTo>
                <a:lnTo>
                  <a:pt x="2286" y="585471"/>
                </a:lnTo>
                <a:lnTo>
                  <a:pt x="6985" y="589789"/>
                </a:lnTo>
                <a:lnTo>
                  <a:pt x="13970" y="596266"/>
                </a:lnTo>
                <a:lnTo>
                  <a:pt x="25653" y="602742"/>
                </a:lnTo>
                <a:lnTo>
                  <a:pt x="37338" y="611379"/>
                </a:lnTo>
                <a:lnTo>
                  <a:pt x="44323" y="622173"/>
                </a:lnTo>
                <a:lnTo>
                  <a:pt x="49022" y="626491"/>
                </a:lnTo>
                <a:lnTo>
                  <a:pt x="53721" y="632968"/>
                </a:lnTo>
                <a:lnTo>
                  <a:pt x="56006" y="641604"/>
                </a:lnTo>
                <a:lnTo>
                  <a:pt x="56006" y="650241"/>
                </a:lnTo>
                <a:lnTo>
                  <a:pt x="46609" y="650241"/>
                </a:lnTo>
                <a:lnTo>
                  <a:pt x="37338" y="650241"/>
                </a:lnTo>
                <a:lnTo>
                  <a:pt x="30352" y="652399"/>
                </a:lnTo>
                <a:lnTo>
                  <a:pt x="20954" y="654559"/>
                </a:lnTo>
                <a:lnTo>
                  <a:pt x="30352" y="661035"/>
                </a:lnTo>
                <a:lnTo>
                  <a:pt x="37338" y="663194"/>
                </a:lnTo>
                <a:lnTo>
                  <a:pt x="46609" y="667512"/>
                </a:lnTo>
                <a:lnTo>
                  <a:pt x="49022" y="667512"/>
                </a:lnTo>
                <a:lnTo>
                  <a:pt x="53721" y="669672"/>
                </a:lnTo>
                <a:lnTo>
                  <a:pt x="53721" y="673990"/>
                </a:lnTo>
                <a:lnTo>
                  <a:pt x="65277" y="673990"/>
                </a:lnTo>
                <a:lnTo>
                  <a:pt x="74676" y="676148"/>
                </a:lnTo>
                <a:lnTo>
                  <a:pt x="79375" y="676148"/>
                </a:lnTo>
                <a:lnTo>
                  <a:pt x="83947" y="680466"/>
                </a:lnTo>
                <a:lnTo>
                  <a:pt x="91059" y="682625"/>
                </a:lnTo>
                <a:lnTo>
                  <a:pt x="98043" y="689103"/>
                </a:lnTo>
                <a:lnTo>
                  <a:pt x="100329" y="695579"/>
                </a:lnTo>
                <a:lnTo>
                  <a:pt x="107314" y="702056"/>
                </a:lnTo>
                <a:lnTo>
                  <a:pt x="109601" y="710692"/>
                </a:lnTo>
                <a:lnTo>
                  <a:pt x="114300" y="715010"/>
                </a:lnTo>
                <a:lnTo>
                  <a:pt x="114300" y="717169"/>
                </a:lnTo>
                <a:lnTo>
                  <a:pt x="118999" y="721487"/>
                </a:lnTo>
                <a:lnTo>
                  <a:pt x="125984" y="723647"/>
                </a:lnTo>
                <a:lnTo>
                  <a:pt x="128270" y="723647"/>
                </a:lnTo>
                <a:lnTo>
                  <a:pt x="142366" y="723647"/>
                </a:lnTo>
                <a:lnTo>
                  <a:pt x="149351" y="727965"/>
                </a:lnTo>
                <a:lnTo>
                  <a:pt x="156337" y="730123"/>
                </a:lnTo>
                <a:lnTo>
                  <a:pt x="158623" y="732283"/>
                </a:lnTo>
                <a:lnTo>
                  <a:pt x="161036" y="734441"/>
                </a:lnTo>
                <a:lnTo>
                  <a:pt x="165608" y="738760"/>
                </a:lnTo>
                <a:lnTo>
                  <a:pt x="168021" y="738760"/>
                </a:lnTo>
                <a:lnTo>
                  <a:pt x="170306" y="738760"/>
                </a:lnTo>
                <a:lnTo>
                  <a:pt x="168021" y="738760"/>
                </a:lnTo>
                <a:lnTo>
                  <a:pt x="177291" y="732283"/>
                </a:lnTo>
                <a:lnTo>
                  <a:pt x="186689" y="723647"/>
                </a:lnTo>
                <a:lnTo>
                  <a:pt x="191262" y="723647"/>
                </a:lnTo>
                <a:lnTo>
                  <a:pt x="198374" y="721487"/>
                </a:lnTo>
                <a:lnTo>
                  <a:pt x="209930" y="719329"/>
                </a:lnTo>
                <a:lnTo>
                  <a:pt x="219328" y="719329"/>
                </a:lnTo>
                <a:lnTo>
                  <a:pt x="224027" y="723647"/>
                </a:lnTo>
                <a:lnTo>
                  <a:pt x="233299" y="730123"/>
                </a:lnTo>
                <a:lnTo>
                  <a:pt x="244983" y="734441"/>
                </a:lnTo>
                <a:lnTo>
                  <a:pt x="249681" y="738760"/>
                </a:lnTo>
                <a:lnTo>
                  <a:pt x="254380" y="738760"/>
                </a:lnTo>
                <a:lnTo>
                  <a:pt x="254380" y="749554"/>
                </a:lnTo>
                <a:lnTo>
                  <a:pt x="251967" y="753873"/>
                </a:lnTo>
                <a:lnTo>
                  <a:pt x="251967" y="760349"/>
                </a:lnTo>
                <a:lnTo>
                  <a:pt x="244983" y="766827"/>
                </a:lnTo>
                <a:lnTo>
                  <a:pt x="242697" y="775462"/>
                </a:lnTo>
                <a:lnTo>
                  <a:pt x="231013" y="790575"/>
                </a:lnTo>
                <a:lnTo>
                  <a:pt x="228600" y="795021"/>
                </a:lnTo>
                <a:lnTo>
                  <a:pt x="228600" y="799339"/>
                </a:lnTo>
                <a:lnTo>
                  <a:pt x="228600" y="807974"/>
                </a:lnTo>
                <a:lnTo>
                  <a:pt x="228600" y="810134"/>
                </a:lnTo>
                <a:lnTo>
                  <a:pt x="231013" y="816610"/>
                </a:lnTo>
                <a:lnTo>
                  <a:pt x="240284" y="829565"/>
                </a:lnTo>
                <a:lnTo>
                  <a:pt x="254380" y="846836"/>
                </a:lnTo>
                <a:lnTo>
                  <a:pt x="251967" y="851154"/>
                </a:lnTo>
                <a:lnTo>
                  <a:pt x="251967" y="853314"/>
                </a:lnTo>
                <a:lnTo>
                  <a:pt x="244983" y="857631"/>
                </a:lnTo>
                <a:lnTo>
                  <a:pt x="240284" y="859791"/>
                </a:lnTo>
                <a:lnTo>
                  <a:pt x="233299" y="859791"/>
                </a:lnTo>
                <a:lnTo>
                  <a:pt x="235712" y="874904"/>
                </a:lnTo>
                <a:lnTo>
                  <a:pt x="237998" y="887858"/>
                </a:lnTo>
                <a:lnTo>
                  <a:pt x="240284" y="892175"/>
                </a:lnTo>
                <a:lnTo>
                  <a:pt x="242697" y="894335"/>
                </a:lnTo>
                <a:lnTo>
                  <a:pt x="249681" y="902971"/>
                </a:lnTo>
                <a:lnTo>
                  <a:pt x="254380" y="907289"/>
                </a:lnTo>
                <a:lnTo>
                  <a:pt x="263651" y="911606"/>
                </a:lnTo>
                <a:lnTo>
                  <a:pt x="273050" y="915924"/>
                </a:lnTo>
                <a:lnTo>
                  <a:pt x="282321" y="922402"/>
                </a:lnTo>
                <a:lnTo>
                  <a:pt x="294004" y="931037"/>
                </a:lnTo>
                <a:lnTo>
                  <a:pt x="303276" y="937515"/>
                </a:lnTo>
                <a:lnTo>
                  <a:pt x="317373" y="954786"/>
                </a:lnTo>
                <a:lnTo>
                  <a:pt x="331342" y="954786"/>
                </a:lnTo>
                <a:lnTo>
                  <a:pt x="336041" y="954786"/>
                </a:lnTo>
                <a:lnTo>
                  <a:pt x="343026" y="952628"/>
                </a:lnTo>
                <a:lnTo>
                  <a:pt x="347599" y="946150"/>
                </a:lnTo>
                <a:lnTo>
                  <a:pt x="350012" y="946150"/>
                </a:lnTo>
                <a:lnTo>
                  <a:pt x="354711" y="943991"/>
                </a:lnTo>
                <a:lnTo>
                  <a:pt x="377951" y="965581"/>
                </a:lnTo>
                <a:lnTo>
                  <a:pt x="387350" y="974217"/>
                </a:lnTo>
                <a:lnTo>
                  <a:pt x="399034" y="982854"/>
                </a:lnTo>
                <a:lnTo>
                  <a:pt x="406018" y="991490"/>
                </a:lnTo>
                <a:lnTo>
                  <a:pt x="415289" y="997966"/>
                </a:lnTo>
                <a:lnTo>
                  <a:pt x="433959" y="1008761"/>
                </a:lnTo>
                <a:lnTo>
                  <a:pt x="459613" y="1015239"/>
                </a:lnTo>
                <a:lnTo>
                  <a:pt x="466598" y="1019556"/>
                </a:lnTo>
                <a:lnTo>
                  <a:pt x="475996" y="1028319"/>
                </a:lnTo>
                <a:lnTo>
                  <a:pt x="480695" y="1030479"/>
                </a:lnTo>
                <a:lnTo>
                  <a:pt x="482980" y="1032637"/>
                </a:lnTo>
                <a:lnTo>
                  <a:pt x="489965" y="1034797"/>
                </a:lnTo>
                <a:lnTo>
                  <a:pt x="499363" y="1034797"/>
                </a:lnTo>
                <a:lnTo>
                  <a:pt x="499363" y="1039115"/>
                </a:lnTo>
                <a:lnTo>
                  <a:pt x="501650" y="1041273"/>
                </a:lnTo>
                <a:lnTo>
                  <a:pt x="508635" y="1039115"/>
                </a:lnTo>
                <a:lnTo>
                  <a:pt x="510921" y="1034797"/>
                </a:lnTo>
                <a:lnTo>
                  <a:pt x="515620" y="1043433"/>
                </a:lnTo>
                <a:lnTo>
                  <a:pt x="522604" y="1047750"/>
                </a:lnTo>
                <a:lnTo>
                  <a:pt x="527303" y="1049910"/>
                </a:lnTo>
                <a:lnTo>
                  <a:pt x="529589" y="1052068"/>
                </a:lnTo>
                <a:lnTo>
                  <a:pt x="536701" y="1052068"/>
                </a:lnTo>
                <a:lnTo>
                  <a:pt x="545973" y="1052068"/>
                </a:lnTo>
                <a:lnTo>
                  <a:pt x="555371" y="1052068"/>
                </a:lnTo>
                <a:lnTo>
                  <a:pt x="576326" y="1052068"/>
                </a:lnTo>
                <a:lnTo>
                  <a:pt x="573913" y="1058546"/>
                </a:lnTo>
                <a:lnTo>
                  <a:pt x="573913" y="1052068"/>
                </a:lnTo>
                <a:lnTo>
                  <a:pt x="576326" y="1052068"/>
                </a:lnTo>
                <a:lnTo>
                  <a:pt x="576326" y="1047750"/>
                </a:lnTo>
                <a:lnTo>
                  <a:pt x="583311" y="1045591"/>
                </a:lnTo>
                <a:lnTo>
                  <a:pt x="583311" y="1043433"/>
                </a:lnTo>
                <a:lnTo>
                  <a:pt x="588010" y="1043433"/>
                </a:lnTo>
                <a:lnTo>
                  <a:pt x="597280" y="1041273"/>
                </a:lnTo>
                <a:lnTo>
                  <a:pt x="599693" y="1052068"/>
                </a:lnTo>
                <a:lnTo>
                  <a:pt x="604265" y="1062864"/>
                </a:lnTo>
                <a:lnTo>
                  <a:pt x="606678" y="1060704"/>
                </a:lnTo>
                <a:lnTo>
                  <a:pt x="608964" y="1058546"/>
                </a:lnTo>
                <a:lnTo>
                  <a:pt x="615950" y="1045591"/>
                </a:lnTo>
                <a:lnTo>
                  <a:pt x="620649" y="1041273"/>
                </a:lnTo>
                <a:lnTo>
                  <a:pt x="625348" y="1034797"/>
                </a:lnTo>
                <a:lnTo>
                  <a:pt x="629920" y="1032637"/>
                </a:lnTo>
                <a:lnTo>
                  <a:pt x="629920" y="1030479"/>
                </a:lnTo>
                <a:lnTo>
                  <a:pt x="634618" y="1030479"/>
                </a:lnTo>
                <a:lnTo>
                  <a:pt x="644016" y="1032637"/>
                </a:lnTo>
                <a:lnTo>
                  <a:pt x="655701" y="1036955"/>
                </a:lnTo>
                <a:lnTo>
                  <a:pt x="667258" y="1043433"/>
                </a:lnTo>
                <a:lnTo>
                  <a:pt x="676655" y="1049910"/>
                </a:lnTo>
                <a:lnTo>
                  <a:pt x="688339" y="1058546"/>
                </a:lnTo>
                <a:lnTo>
                  <a:pt x="697611" y="1065023"/>
                </a:lnTo>
                <a:lnTo>
                  <a:pt x="702310" y="1073659"/>
                </a:lnTo>
                <a:lnTo>
                  <a:pt x="707009" y="1080135"/>
                </a:lnTo>
                <a:lnTo>
                  <a:pt x="711580" y="1073659"/>
                </a:lnTo>
                <a:lnTo>
                  <a:pt x="709295" y="1080135"/>
                </a:lnTo>
                <a:lnTo>
                  <a:pt x="713993" y="1071499"/>
                </a:lnTo>
                <a:lnTo>
                  <a:pt x="716279" y="1060704"/>
                </a:lnTo>
                <a:lnTo>
                  <a:pt x="718692" y="1052068"/>
                </a:lnTo>
                <a:lnTo>
                  <a:pt x="720978" y="1041273"/>
                </a:lnTo>
                <a:lnTo>
                  <a:pt x="727963" y="1032637"/>
                </a:lnTo>
                <a:lnTo>
                  <a:pt x="732663" y="1024002"/>
                </a:lnTo>
                <a:lnTo>
                  <a:pt x="739648" y="1015239"/>
                </a:lnTo>
                <a:lnTo>
                  <a:pt x="748918" y="1008761"/>
                </a:lnTo>
                <a:lnTo>
                  <a:pt x="753617" y="1002285"/>
                </a:lnTo>
                <a:lnTo>
                  <a:pt x="763015" y="997966"/>
                </a:lnTo>
                <a:lnTo>
                  <a:pt x="774573" y="993648"/>
                </a:lnTo>
                <a:lnTo>
                  <a:pt x="781685" y="989330"/>
                </a:lnTo>
                <a:lnTo>
                  <a:pt x="783971" y="993648"/>
                </a:lnTo>
                <a:lnTo>
                  <a:pt x="790955" y="995808"/>
                </a:lnTo>
                <a:lnTo>
                  <a:pt x="793241" y="997966"/>
                </a:lnTo>
                <a:lnTo>
                  <a:pt x="797940" y="997966"/>
                </a:lnTo>
                <a:lnTo>
                  <a:pt x="802639" y="995808"/>
                </a:lnTo>
                <a:lnTo>
                  <a:pt x="804926" y="995808"/>
                </a:lnTo>
                <a:lnTo>
                  <a:pt x="807338" y="989330"/>
                </a:lnTo>
                <a:lnTo>
                  <a:pt x="814324" y="985012"/>
                </a:lnTo>
                <a:lnTo>
                  <a:pt x="819023" y="985012"/>
                </a:lnTo>
                <a:lnTo>
                  <a:pt x="823595" y="982854"/>
                </a:lnTo>
                <a:lnTo>
                  <a:pt x="842263" y="1002285"/>
                </a:lnTo>
                <a:lnTo>
                  <a:pt x="842263" y="1010921"/>
                </a:lnTo>
                <a:lnTo>
                  <a:pt x="842263" y="1013079"/>
                </a:lnTo>
                <a:lnTo>
                  <a:pt x="842263" y="1015239"/>
                </a:lnTo>
                <a:lnTo>
                  <a:pt x="844676" y="1019556"/>
                </a:lnTo>
                <a:lnTo>
                  <a:pt x="846963" y="1024002"/>
                </a:lnTo>
                <a:lnTo>
                  <a:pt x="853948" y="1024002"/>
                </a:lnTo>
                <a:lnTo>
                  <a:pt x="858647" y="1028319"/>
                </a:lnTo>
                <a:lnTo>
                  <a:pt x="865631" y="1028319"/>
                </a:lnTo>
                <a:lnTo>
                  <a:pt x="870330" y="1028319"/>
                </a:lnTo>
                <a:lnTo>
                  <a:pt x="874902" y="102184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1" name="Freeform 831"/>
          <p:cNvSpPr/>
          <p:nvPr/>
        </p:nvSpPr>
        <p:spPr>
          <a:xfrm>
            <a:off x="6266688" y="2045209"/>
            <a:ext cx="142494" cy="106045"/>
          </a:xfrm>
          <a:custGeom>
            <a:avLst/>
            <a:gdLst/>
            <a:ahLst/>
            <a:cxnLst/>
            <a:rect l="0" t="0" r="0" b="0"/>
            <a:pathLst>
              <a:path w="142494" h="106045">
                <a:moveTo>
                  <a:pt x="142494" y="41147"/>
                </a:moveTo>
                <a:lnTo>
                  <a:pt x="135382" y="34670"/>
                </a:lnTo>
                <a:lnTo>
                  <a:pt x="130809" y="32512"/>
                </a:lnTo>
                <a:lnTo>
                  <a:pt x="126110" y="25907"/>
                </a:lnTo>
                <a:lnTo>
                  <a:pt x="123825" y="21589"/>
                </a:lnTo>
                <a:lnTo>
                  <a:pt x="123825" y="17271"/>
                </a:lnTo>
                <a:lnTo>
                  <a:pt x="116713" y="15113"/>
                </a:lnTo>
                <a:lnTo>
                  <a:pt x="112140" y="12953"/>
                </a:lnTo>
                <a:lnTo>
                  <a:pt x="107441" y="6476"/>
                </a:lnTo>
                <a:lnTo>
                  <a:pt x="107441" y="0"/>
                </a:lnTo>
                <a:lnTo>
                  <a:pt x="91058" y="6476"/>
                </a:lnTo>
                <a:lnTo>
                  <a:pt x="81788" y="8636"/>
                </a:lnTo>
                <a:lnTo>
                  <a:pt x="72390" y="8636"/>
                </a:lnTo>
                <a:lnTo>
                  <a:pt x="65404" y="8636"/>
                </a:lnTo>
                <a:lnTo>
                  <a:pt x="58420" y="6476"/>
                </a:lnTo>
                <a:lnTo>
                  <a:pt x="51434" y="4318"/>
                </a:lnTo>
                <a:lnTo>
                  <a:pt x="46735" y="2158"/>
                </a:lnTo>
                <a:lnTo>
                  <a:pt x="23367" y="2158"/>
                </a:lnTo>
                <a:lnTo>
                  <a:pt x="16383" y="2158"/>
                </a:lnTo>
                <a:lnTo>
                  <a:pt x="9397" y="4318"/>
                </a:lnTo>
                <a:lnTo>
                  <a:pt x="2285" y="6476"/>
                </a:lnTo>
                <a:lnTo>
                  <a:pt x="0" y="12953"/>
                </a:lnTo>
                <a:lnTo>
                  <a:pt x="0" y="28194"/>
                </a:lnTo>
                <a:lnTo>
                  <a:pt x="0" y="41147"/>
                </a:lnTo>
                <a:lnTo>
                  <a:pt x="6984" y="43307"/>
                </a:lnTo>
                <a:lnTo>
                  <a:pt x="16383" y="45465"/>
                </a:lnTo>
                <a:lnTo>
                  <a:pt x="32639" y="47625"/>
                </a:lnTo>
                <a:lnTo>
                  <a:pt x="46735" y="47625"/>
                </a:lnTo>
                <a:lnTo>
                  <a:pt x="51434" y="49783"/>
                </a:lnTo>
                <a:lnTo>
                  <a:pt x="58420" y="54101"/>
                </a:lnTo>
                <a:lnTo>
                  <a:pt x="51434" y="80009"/>
                </a:lnTo>
                <a:lnTo>
                  <a:pt x="56007" y="84455"/>
                </a:lnTo>
                <a:lnTo>
                  <a:pt x="58420" y="88772"/>
                </a:lnTo>
                <a:lnTo>
                  <a:pt x="65404" y="90932"/>
                </a:lnTo>
                <a:lnTo>
                  <a:pt x="72390" y="90932"/>
                </a:lnTo>
                <a:lnTo>
                  <a:pt x="74676" y="93090"/>
                </a:lnTo>
                <a:lnTo>
                  <a:pt x="77089" y="95250"/>
                </a:lnTo>
                <a:lnTo>
                  <a:pt x="81788" y="99568"/>
                </a:lnTo>
                <a:lnTo>
                  <a:pt x="81788" y="106045"/>
                </a:lnTo>
                <a:lnTo>
                  <a:pt x="88772" y="106045"/>
                </a:lnTo>
                <a:lnTo>
                  <a:pt x="93345" y="103886"/>
                </a:lnTo>
                <a:lnTo>
                  <a:pt x="98044" y="101726"/>
                </a:lnTo>
                <a:lnTo>
                  <a:pt x="100457" y="99568"/>
                </a:lnTo>
                <a:lnTo>
                  <a:pt x="107441" y="93090"/>
                </a:lnTo>
                <a:lnTo>
                  <a:pt x="116713" y="84455"/>
                </a:lnTo>
                <a:lnTo>
                  <a:pt x="123825" y="67056"/>
                </a:lnTo>
                <a:lnTo>
                  <a:pt x="130809" y="60578"/>
                </a:lnTo>
                <a:lnTo>
                  <a:pt x="133096" y="56261"/>
                </a:lnTo>
                <a:lnTo>
                  <a:pt x="135382" y="56261"/>
                </a:lnTo>
                <a:lnTo>
                  <a:pt x="133096" y="47625"/>
                </a:lnTo>
                <a:lnTo>
                  <a:pt x="135382" y="43307"/>
                </a:lnTo>
                <a:lnTo>
                  <a:pt x="135382" y="41147"/>
                </a:lnTo>
                <a:lnTo>
                  <a:pt x="137795" y="41147"/>
                </a:lnTo>
                <a:lnTo>
                  <a:pt x="142494" y="41147"/>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2" name="Freeform 832"/>
          <p:cNvSpPr/>
          <p:nvPr/>
        </p:nvSpPr>
        <p:spPr>
          <a:xfrm>
            <a:off x="6266688" y="2045209"/>
            <a:ext cx="142494" cy="106045"/>
          </a:xfrm>
          <a:custGeom>
            <a:avLst/>
            <a:gdLst/>
            <a:ahLst/>
            <a:cxnLst/>
            <a:rect l="0" t="0" r="0" b="0"/>
            <a:pathLst>
              <a:path w="142494" h="106045">
                <a:moveTo>
                  <a:pt x="142494" y="41147"/>
                </a:moveTo>
                <a:lnTo>
                  <a:pt x="135382" y="34670"/>
                </a:lnTo>
                <a:lnTo>
                  <a:pt x="130809" y="32512"/>
                </a:lnTo>
                <a:lnTo>
                  <a:pt x="126110" y="25907"/>
                </a:lnTo>
                <a:lnTo>
                  <a:pt x="123825" y="21589"/>
                </a:lnTo>
                <a:lnTo>
                  <a:pt x="123825" y="17271"/>
                </a:lnTo>
                <a:lnTo>
                  <a:pt x="116713" y="15113"/>
                </a:lnTo>
                <a:lnTo>
                  <a:pt x="112140" y="12953"/>
                </a:lnTo>
                <a:lnTo>
                  <a:pt x="107441" y="6476"/>
                </a:lnTo>
                <a:lnTo>
                  <a:pt x="107441" y="0"/>
                </a:lnTo>
                <a:lnTo>
                  <a:pt x="91058" y="6476"/>
                </a:lnTo>
                <a:lnTo>
                  <a:pt x="81788" y="8636"/>
                </a:lnTo>
                <a:lnTo>
                  <a:pt x="72390" y="8636"/>
                </a:lnTo>
                <a:lnTo>
                  <a:pt x="65404" y="8636"/>
                </a:lnTo>
                <a:lnTo>
                  <a:pt x="58420" y="6476"/>
                </a:lnTo>
                <a:lnTo>
                  <a:pt x="51434" y="4318"/>
                </a:lnTo>
                <a:lnTo>
                  <a:pt x="46735" y="2158"/>
                </a:lnTo>
                <a:lnTo>
                  <a:pt x="23367" y="2158"/>
                </a:lnTo>
                <a:lnTo>
                  <a:pt x="16383" y="2158"/>
                </a:lnTo>
                <a:lnTo>
                  <a:pt x="9397" y="4318"/>
                </a:lnTo>
                <a:lnTo>
                  <a:pt x="2285" y="6476"/>
                </a:lnTo>
                <a:lnTo>
                  <a:pt x="0" y="12953"/>
                </a:lnTo>
                <a:lnTo>
                  <a:pt x="0" y="28194"/>
                </a:lnTo>
                <a:lnTo>
                  <a:pt x="0" y="41147"/>
                </a:lnTo>
                <a:lnTo>
                  <a:pt x="6984" y="43307"/>
                </a:lnTo>
                <a:lnTo>
                  <a:pt x="16383" y="45465"/>
                </a:lnTo>
                <a:lnTo>
                  <a:pt x="32639" y="47625"/>
                </a:lnTo>
                <a:lnTo>
                  <a:pt x="46735" y="47625"/>
                </a:lnTo>
                <a:lnTo>
                  <a:pt x="51434" y="49783"/>
                </a:lnTo>
                <a:lnTo>
                  <a:pt x="58420" y="54101"/>
                </a:lnTo>
                <a:lnTo>
                  <a:pt x="51434" y="80009"/>
                </a:lnTo>
                <a:lnTo>
                  <a:pt x="56007" y="84455"/>
                </a:lnTo>
                <a:lnTo>
                  <a:pt x="58420" y="88772"/>
                </a:lnTo>
                <a:lnTo>
                  <a:pt x="65404" y="90932"/>
                </a:lnTo>
                <a:lnTo>
                  <a:pt x="72390" y="90932"/>
                </a:lnTo>
                <a:lnTo>
                  <a:pt x="74676" y="93090"/>
                </a:lnTo>
                <a:lnTo>
                  <a:pt x="77089" y="95250"/>
                </a:lnTo>
                <a:lnTo>
                  <a:pt x="81788" y="99568"/>
                </a:lnTo>
                <a:lnTo>
                  <a:pt x="81788" y="106045"/>
                </a:lnTo>
                <a:lnTo>
                  <a:pt x="88772" y="106045"/>
                </a:lnTo>
                <a:lnTo>
                  <a:pt x="93345" y="103886"/>
                </a:lnTo>
                <a:lnTo>
                  <a:pt x="98044" y="101726"/>
                </a:lnTo>
                <a:lnTo>
                  <a:pt x="100457" y="99568"/>
                </a:lnTo>
                <a:lnTo>
                  <a:pt x="107441" y="93090"/>
                </a:lnTo>
                <a:lnTo>
                  <a:pt x="116713" y="84455"/>
                </a:lnTo>
                <a:lnTo>
                  <a:pt x="123825" y="67056"/>
                </a:lnTo>
                <a:lnTo>
                  <a:pt x="130809" y="60578"/>
                </a:lnTo>
                <a:lnTo>
                  <a:pt x="133096" y="56261"/>
                </a:lnTo>
                <a:lnTo>
                  <a:pt x="135382" y="56261"/>
                </a:lnTo>
                <a:lnTo>
                  <a:pt x="133096" y="47625"/>
                </a:lnTo>
                <a:lnTo>
                  <a:pt x="135382" y="43307"/>
                </a:lnTo>
                <a:lnTo>
                  <a:pt x="135382" y="41147"/>
                </a:lnTo>
                <a:lnTo>
                  <a:pt x="137795" y="41147"/>
                </a:lnTo>
                <a:lnTo>
                  <a:pt x="142494" y="4114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3" name="Freeform 833"/>
          <p:cNvSpPr/>
          <p:nvPr/>
        </p:nvSpPr>
        <p:spPr>
          <a:xfrm>
            <a:off x="5748528" y="2250948"/>
            <a:ext cx="107442" cy="78613"/>
          </a:xfrm>
          <a:custGeom>
            <a:avLst/>
            <a:gdLst/>
            <a:ahLst/>
            <a:cxnLst/>
            <a:rect l="0" t="0" r="0" b="0"/>
            <a:pathLst>
              <a:path w="107442" h="78613">
                <a:moveTo>
                  <a:pt x="91058" y="78613"/>
                </a:moveTo>
                <a:lnTo>
                  <a:pt x="91058" y="78613"/>
                </a:lnTo>
                <a:lnTo>
                  <a:pt x="91058" y="72010"/>
                </a:lnTo>
                <a:lnTo>
                  <a:pt x="91058" y="69850"/>
                </a:lnTo>
                <a:lnTo>
                  <a:pt x="91058" y="63247"/>
                </a:lnTo>
                <a:lnTo>
                  <a:pt x="91058" y="61087"/>
                </a:lnTo>
                <a:lnTo>
                  <a:pt x="91058" y="56769"/>
                </a:lnTo>
                <a:lnTo>
                  <a:pt x="93344" y="54611"/>
                </a:lnTo>
                <a:lnTo>
                  <a:pt x="98043" y="52451"/>
                </a:lnTo>
                <a:lnTo>
                  <a:pt x="105029" y="45848"/>
                </a:lnTo>
                <a:lnTo>
                  <a:pt x="107442" y="41530"/>
                </a:lnTo>
                <a:lnTo>
                  <a:pt x="107442" y="34925"/>
                </a:lnTo>
                <a:lnTo>
                  <a:pt x="105029" y="30607"/>
                </a:lnTo>
                <a:lnTo>
                  <a:pt x="102743" y="24004"/>
                </a:lnTo>
                <a:lnTo>
                  <a:pt x="95757" y="19686"/>
                </a:lnTo>
                <a:lnTo>
                  <a:pt x="91058" y="13081"/>
                </a:lnTo>
                <a:lnTo>
                  <a:pt x="81661" y="8763"/>
                </a:lnTo>
                <a:lnTo>
                  <a:pt x="72389" y="4318"/>
                </a:lnTo>
                <a:lnTo>
                  <a:pt x="60706" y="0"/>
                </a:lnTo>
                <a:lnTo>
                  <a:pt x="30352" y="8763"/>
                </a:lnTo>
                <a:lnTo>
                  <a:pt x="25654" y="8763"/>
                </a:lnTo>
                <a:lnTo>
                  <a:pt x="23368" y="6605"/>
                </a:lnTo>
                <a:lnTo>
                  <a:pt x="20955" y="0"/>
                </a:lnTo>
                <a:lnTo>
                  <a:pt x="9398" y="6605"/>
                </a:lnTo>
                <a:lnTo>
                  <a:pt x="0" y="13081"/>
                </a:lnTo>
                <a:lnTo>
                  <a:pt x="0" y="15241"/>
                </a:lnTo>
                <a:lnTo>
                  <a:pt x="4699" y="21844"/>
                </a:lnTo>
                <a:lnTo>
                  <a:pt x="9398" y="28322"/>
                </a:lnTo>
                <a:lnTo>
                  <a:pt x="13969" y="32767"/>
                </a:lnTo>
                <a:lnTo>
                  <a:pt x="20955" y="34925"/>
                </a:lnTo>
                <a:lnTo>
                  <a:pt x="30352" y="41530"/>
                </a:lnTo>
                <a:lnTo>
                  <a:pt x="37337" y="41530"/>
                </a:lnTo>
                <a:lnTo>
                  <a:pt x="42037" y="41530"/>
                </a:lnTo>
                <a:lnTo>
                  <a:pt x="42037" y="45848"/>
                </a:lnTo>
                <a:lnTo>
                  <a:pt x="42037" y="50166"/>
                </a:lnTo>
                <a:lnTo>
                  <a:pt x="44323" y="54611"/>
                </a:lnTo>
                <a:lnTo>
                  <a:pt x="49022" y="56769"/>
                </a:lnTo>
                <a:lnTo>
                  <a:pt x="56006" y="58929"/>
                </a:lnTo>
                <a:lnTo>
                  <a:pt x="60706" y="58929"/>
                </a:lnTo>
                <a:lnTo>
                  <a:pt x="62992" y="56769"/>
                </a:lnTo>
                <a:lnTo>
                  <a:pt x="62992" y="58929"/>
                </a:lnTo>
                <a:lnTo>
                  <a:pt x="65405" y="61087"/>
                </a:lnTo>
                <a:lnTo>
                  <a:pt x="69976" y="63247"/>
                </a:lnTo>
                <a:lnTo>
                  <a:pt x="72389" y="69850"/>
                </a:lnTo>
                <a:lnTo>
                  <a:pt x="74675" y="69850"/>
                </a:lnTo>
                <a:lnTo>
                  <a:pt x="77088" y="72010"/>
                </a:lnTo>
                <a:lnTo>
                  <a:pt x="79375" y="74168"/>
                </a:lnTo>
                <a:lnTo>
                  <a:pt x="84074" y="78613"/>
                </a:lnTo>
                <a:lnTo>
                  <a:pt x="93344" y="78613"/>
                </a:lnTo>
                <a:lnTo>
                  <a:pt x="91058" y="78613"/>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4" name="Freeform 834"/>
          <p:cNvSpPr/>
          <p:nvPr/>
        </p:nvSpPr>
        <p:spPr>
          <a:xfrm>
            <a:off x="5748528" y="2250948"/>
            <a:ext cx="107442" cy="78613"/>
          </a:xfrm>
          <a:custGeom>
            <a:avLst/>
            <a:gdLst/>
            <a:ahLst/>
            <a:cxnLst/>
            <a:rect l="0" t="0" r="0" b="0"/>
            <a:pathLst>
              <a:path w="107442" h="78613">
                <a:moveTo>
                  <a:pt x="91058" y="78613"/>
                </a:moveTo>
                <a:lnTo>
                  <a:pt x="91058" y="78613"/>
                </a:lnTo>
                <a:lnTo>
                  <a:pt x="91058" y="72010"/>
                </a:lnTo>
                <a:lnTo>
                  <a:pt x="91058" y="69850"/>
                </a:lnTo>
                <a:lnTo>
                  <a:pt x="91058" y="63247"/>
                </a:lnTo>
                <a:lnTo>
                  <a:pt x="91058" y="61087"/>
                </a:lnTo>
                <a:lnTo>
                  <a:pt x="91058" y="56769"/>
                </a:lnTo>
                <a:lnTo>
                  <a:pt x="93344" y="54611"/>
                </a:lnTo>
                <a:lnTo>
                  <a:pt x="98043" y="52451"/>
                </a:lnTo>
                <a:lnTo>
                  <a:pt x="105029" y="45848"/>
                </a:lnTo>
                <a:lnTo>
                  <a:pt x="107442" y="41530"/>
                </a:lnTo>
                <a:lnTo>
                  <a:pt x="107442" y="34925"/>
                </a:lnTo>
                <a:lnTo>
                  <a:pt x="105029" y="30607"/>
                </a:lnTo>
                <a:lnTo>
                  <a:pt x="102743" y="24004"/>
                </a:lnTo>
                <a:lnTo>
                  <a:pt x="95757" y="19686"/>
                </a:lnTo>
                <a:lnTo>
                  <a:pt x="91058" y="13081"/>
                </a:lnTo>
                <a:lnTo>
                  <a:pt x="81661" y="8763"/>
                </a:lnTo>
                <a:lnTo>
                  <a:pt x="72389" y="4318"/>
                </a:lnTo>
                <a:lnTo>
                  <a:pt x="60706" y="0"/>
                </a:lnTo>
                <a:lnTo>
                  <a:pt x="30352" y="8763"/>
                </a:lnTo>
                <a:lnTo>
                  <a:pt x="25654" y="8763"/>
                </a:lnTo>
                <a:lnTo>
                  <a:pt x="23368" y="6605"/>
                </a:lnTo>
                <a:lnTo>
                  <a:pt x="20955" y="0"/>
                </a:lnTo>
                <a:lnTo>
                  <a:pt x="9398" y="6605"/>
                </a:lnTo>
                <a:lnTo>
                  <a:pt x="0" y="13081"/>
                </a:lnTo>
                <a:lnTo>
                  <a:pt x="0" y="15241"/>
                </a:lnTo>
                <a:lnTo>
                  <a:pt x="4699" y="21844"/>
                </a:lnTo>
                <a:lnTo>
                  <a:pt x="9398" y="28322"/>
                </a:lnTo>
                <a:lnTo>
                  <a:pt x="13969" y="32767"/>
                </a:lnTo>
                <a:lnTo>
                  <a:pt x="20955" y="34925"/>
                </a:lnTo>
                <a:lnTo>
                  <a:pt x="30352" y="41530"/>
                </a:lnTo>
                <a:lnTo>
                  <a:pt x="37337" y="41530"/>
                </a:lnTo>
                <a:lnTo>
                  <a:pt x="42037" y="41530"/>
                </a:lnTo>
                <a:lnTo>
                  <a:pt x="42037" y="45848"/>
                </a:lnTo>
                <a:lnTo>
                  <a:pt x="42037" y="50166"/>
                </a:lnTo>
                <a:lnTo>
                  <a:pt x="44323" y="54611"/>
                </a:lnTo>
                <a:lnTo>
                  <a:pt x="49022" y="56769"/>
                </a:lnTo>
                <a:lnTo>
                  <a:pt x="56006" y="58929"/>
                </a:lnTo>
                <a:lnTo>
                  <a:pt x="60706" y="58929"/>
                </a:lnTo>
                <a:lnTo>
                  <a:pt x="62992" y="56769"/>
                </a:lnTo>
                <a:lnTo>
                  <a:pt x="62992" y="58929"/>
                </a:lnTo>
                <a:lnTo>
                  <a:pt x="65405" y="61087"/>
                </a:lnTo>
                <a:lnTo>
                  <a:pt x="69976" y="63247"/>
                </a:lnTo>
                <a:lnTo>
                  <a:pt x="72389" y="69850"/>
                </a:lnTo>
                <a:lnTo>
                  <a:pt x="74675" y="69850"/>
                </a:lnTo>
                <a:lnTo>
                  <a:pt x="77088" y="72010"/>
                </a:lnTo>
                <a:lnTo>
                  <a:pt x="79375" y="74168"/>
                </a:lnTo>
                <a:lnTo>
                  <a:pt x="84074" y="78613"/>
                </a:lnTo>
                <a:lnTo>
                  <a:pt x="93344" y="78613"/>
                </a:lnTo>
                <a:lnTo>
                  <a:pt x="91058" y="7861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5" name="Freeform 835"/>
          <p:cNvSpPr/>
          <p:nvPr/>
        </p:nvSpPr>
        <p:spPr>
          <a:xfrm>
            <a:off x="5839967" y="2295145"/>
            <a:ext cx="38736" cy="38861"/>
          </a:xfrm>
          <a:custGeom>
            <a:avLst/>
            <a:gdLst/>
            <a:ahLst/>
            <a:cxnLst/>
            <a:rect l="0" t="0" r="0" b="0"/>
            <a:pathLst>
              <a:path w="38736" h="38861">
                <a:moveTo>
                  <a:pt x="21844" y="0"/>
                </a:moveTo>
                <a:lnTo>
                  <a:pt x="14479" y="6858"/>
                </a:lnTo>
                <a:lnTo>
                  <a:pt x="7240" y="9144"/>
                </a:lnTo>
                <a:lnTo>
                  <a:pt x="4827" y="9144"/>
                </a:lnTo>
                <a:lnTo>
                  <a:pt x="2413" y="13715"/>
                </a:lnTo>
                <a:lnTo>
                  <a:pt x="0" y="16002"/>
                </a:lnTo>
                <a:lnTo>
                  <a:pt x="0" y="20573"/>
                </a:lnTo>
                <a:lnTo>
                  <a:pt x="0" y="25146"/>
                </a:lnTo>
                <a:lnTo>
                  <a:pt x="2413" y="27432"/>
                </a:lnTo>
                <a:lnTo>
                  <a:pt x="4827" y="29717"/>
                </a:lnTo>
                <a:lnTo>
                  <a:pt x="4827" y="34290"/>
                </a:lnTo>
                <a:lnTo>
                  <a:pt x="19304" y="34290"/>
                </a:lnTo>
                <a:lnTo>
                  <a:pt x="29084" y="34290"/>
                </a:lnTo>
                <a:lnTo>
                  <a:pt x="38736" y="36576"/>
                </a:lnTo>
                <a:lnTo>
                  <a:pt x="33910" y="38861"/>
                </a:lnTo>
                <a:lnTo>
                  <a:pt x="33910" y="29717"/>
                </a:lnTo>
                <a:lnTo>
                  <a:pt x="33910" y="27432"/>
                </a:lnTo>
                <a:lnTo>
                  <a:pt x="31497" y="18288"/>
                </a:lnTo>
                <a:lnTo>
                  <a:pt x="24258" y="9144"/>
                </a:lnTo>
                <a:lnTo>
                  <a:pt x="19304" y="0"/>
                </a:lnTo>
                <a:lnTo>
                  <a:pt x="21844" y="0"/>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6" name="Freeform 836"/>
          <p:cNvSpPr/>
          <p:nvPr/>
        </p:nvSpPr>
        <p:spPr>
          <a:xfrm>
            <a:off x="5839967" y="2295145"/>
            <a:ext cx="38736" cy="38861"/>
          </a:xfrm>
          <a:custGeom>
            <a:avLst/>
            <a:gdLst/>
            <a:ahLst/>
            <a:cxnLst/>
            <a:rect l="0" t="0" r="0" b="0"/>
            <a:pathLst>
              <a:path w="38736" h="38861">
                <a:moveTo>
                  <a:pt x="21844" y="0"/>
                </a:moveTo>
                <a:lnTo>
                  <a:pt x="14479" y="6858"/>
                </a:lnTo>
                <a:lnTo>
                  <a:pt x="7240" y="9144"/>
                </a:lnTo>
                <a:lnTo>
                  <a:pt x="4827" y="9144"/>
                </a:lnTo>
                <a:lnTo>
                  <a:pt x="2413" y="13715"/>
                </a:lnTo>
                <a:lnTo>
                  <a:pt x="0" y="16002"/>
                </a:lnTo>
                <a:lnTo>
                  <a:pt x="0" y="20573"/>
                </a:lnTo>
                <a:lnTo>
                  <a:pt x="0" y="25146"/>
                </a:lnTo>
                <a:lnTo>
                  <a:pt x="2413" y="27432"/>
                </a:lnTo>
                <a:lnTo>
                  <a:pt x="4827" y="29717"/>
                </a:lnTo>
                <a:lnTo>
                  <a:pt x="4827" y="34290"/>
                </a:lnTo>
                <a:lnTo>
                  <a:pt x="19304" y="34290"/>
                </a:lnTo>
                <a:lnTo>
                  <a:pt x="29084" y="34290"/>
                </a:lnTo>
                <a:lnTo>
                  <a:pt x="38736" y="36576"/>
                </a:lnTo>
                <a:lnTo>
                  <a:pt x="33910" y="38861"/>
                </a:lnTo>
                <a:lnTo>
                  <a:pt x="33910" y="29717"/>
                </a:lnTo>
                <a:lnTo>
                  <a:pt x="33910" y="27432"/>
                </a:lnTo>
                <a:lnTo>
                  <a:pt x="31497" y="18288"/>
                </a:lnTo>
                <a:lnTo>
                  <a:pt x="24258" y="9144"/>
                </a:lnTo>
                <a:lnTo>
                  <a:pt x="19304" y="0"/>
                </a:lnTo>
                <a:lnTo>
                  <a:pt x="21844"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7" name="Freeform 837"/>
          <p:cNvSpPr/>
          <p:nvPr/>
        </p:nvSpPr>
        <p:spPr>
          <a:xfrm>
            <a:off x="5963411" y="2350009"/>
            <a:ext cx="223267" cy="98425"/>
          </a:xfrm>
          <a:custGeom>
            <a:avLst/>
            <a:gdLst/>
            <a:ahLst/>
            <a:cxnLst/>
            <a:rect l="0" t="0" r="0" b="0"/>
            <a:pathLst>
              <a:path w="223267" h="98425">
                <a:moveTo>
                  <a:pt x="118618" y="12826"/>
                </a:moveTo>
                <a:lnTo>
                  <a:pt x="132589" y="12826"/>
                </a:lnTo>
                <a:lnTo>
                  <a:pt x="139573" y="12826"/>
                </a:lnTo>
                <a:lnTo>
                  <a:pt x="141860" y="10668"/>
                </a:lnTo>
                <a:lnTo>
                  <a:pt x="144146" y="8508"/>
                </a:lnTo>
                <a:lnTo>
                  <a:pt x="148844" y="6476"/>
                </a:lnTo>
                <a:lnTo>
                  <a:pt x="155829" y="0"/>
                </a:lnTo>
                <a:lnTo>
                  <a:pt x="158116" y="0"/>
                </a:lnTo>
                <a:lnTo>
                  <a:pt x="162815" y="0"/>
                </a:lnTo>
                <a:lnTo>
                  <a:pt x="169799" y="0"/>
                </a:lnTo>
                <a:lnTo>
                  <a:pt x="174372" y="0"/>
                </a:lnTo>
                <a:lnTo>
                  <a:pt x="186055" y="4318"/>
                </a:lnTo>
                <a:lnTo>
                  <a:pt x="200025" y="10668"/>
                </a:lnTo>
                <a:lnTo>
                  <a:pt x="202311" y="10668"/>
                </a:lnTo>
                <a:lnTo>
                  <a:pt x="209297" y="12826"/>
                </a:lnTo>
                <a:lnTo>
                  <a:pt x="211583" y="19303"/>
                </a:lnTo>
                <a:lnTo>
                  <a:pt x="213868" y="27813"/>
                </a:lnTo>
                <a:lnTo>
                  <a:pt x="223267" y="36321"/>
                </a:lnTo>
                <a:lnTo>
                  <a:pt x="213868" y="42799"/>
                </a:lnTo>
                <a:lnTo>
                  <a:pt x="211583" y="51307"/>
                </a:lnTo>
                <a:lnTo>
                  <a:pt x="204598" y="66294"/>
                </a:lnTo>
                <a:lnTo>
                  <a:pt x="200025" y="83438"/>
                </a:lnTo>
                <a:lnTo>
                  <a:pt x="193041" y="87757"/>
                </a:lnTo>
                <a:lnTo>
                  <a:pt x="193041" y="89915"/>
                </a:lnTo>
                <a:lnTo>
                  <a:pt x="190628" y="89915"/>
                </a:lnTo>
                <a:lnTo>
                  <a:pt x="162815" y="89915"/>
                </a:lnTo>
                <a:lnTo>
                  <a:pt x="160402" y="94107"/>
                </a:lnTo>
                <a:lnTo>
                  <a:pt x="155829" y="96265"/>
                </a:lnTo>
                <a:lnTo>
                  <a:pt x="148844" y="98425"/>
                </a:lnTo>
                <a:lnTo>
                  <a:pt x="137160" y="98425"/>
                </a:lnTo>
                <a:lnTo>
                  <a:pt x="120904" y="98425"/>
                </a:lnTo>
                <a:lnTo>
                  <a:pt x="111634" y="96265"/>
                </a:lnTo>
                <a:lnTo>
                  <a:pt x="99949" y="89915"/>
                </a:lnTo>
                <a:lnTo>
                  <a:pt x="90679" y="87757"/>
                </a:lnTo>
                <a:lnTo>
                  <a:pt x="72136" y="81280"/>
                </a:lnTo>
                <a:lnTo>
                  <a:pt x="65152" y="79120"/>
                </a:lnTo>
                <a:lnTo>
                  <a:pt x="53467" y="77088"/>
                </a:lnTo>
                <a:lnTo>
                  <a:pt x="46483" y="79120"/>
                </a:lnTo>
                <a:lnTo>
                  <a:pt x="44197" y="81280"/>
                </a:lnTo>
                <a:lnTo>
                  <a:pt x="44197" y="83438"/>
                </a:lnTo>
                <a:lnTo>
                  <a:pt x="23242" y="83438"/>
                </a:lnTo>
                <a:lnTo>
                  <a:pt x="13971" y="81280"/>
                </a:lnTo>
                <a:lnTo>
                  <a:pt x="9272" y="79120"/>
                </a:lnTo>
                <a:lnTo>
                  <a:pt x="6985" y="77088"/>
                </a:lnTo>
                <a:lnTo>
                  <a:pt x="2286" y="68452"/>
                </a:lnTo>
                <a:lnTo>
                  <a:pt x="0" y="66294"/>
                </a:lnTo>
                <a:lnTo>
                  <a:pt x="0" y="59944"/>
                </a:lnTo>
                <a:lnTo>
                  <a:pt x="6985" y="59944"/>
                </a:lnTo>
                <a:lnTo>
                  <a:pt x="9272" y="62102"/>
                </a:lnTo>
                <a:lnTo>
                  <a:pt x="25528" y="62102"/>
                </a:lnTo>
                <a:lnTo>
                  <a:pt x="37211" y="59944"/>
                </a:lnTo>
                <a:lnTo>
                  <a:pt x="51181" y="59944"/>
                </a:lnTo>
                <a:lnTo>
                  <a:pt x="65152" y="51307"/>
                </a:lnTo>
                <a:lnTo>
                  <a:pt x="97664" y="51307"/>
                </a:lnTo>
                <a:lnTo>
                  <a:pt x="95378" y="47116"/>
                </a:lnTo>
                <a:lnTo>
                  <a:pt x="95378" y="38481"/>
                </a:lnTo>
                <a:lnTo>
                  <a:pt x="95378" y="32131"/>
                </a:lnTo>
                <a:lnTo>
                  <a:pt x="97664" y="29971"/>
                </a:lnTo>
                <a:lnTo>
                  <a:pt x="99949" y="25653"/>
                </a:lnTo>
                <a:lnTo>
                  <a:pt x="102362" y="21463"/>
                </a:lnTo>
                <a:lnTo>
                  <a:pt x="106935" y="17145"/>
                </a:lnTo>
                <a:lnTo>
                  <a:pt x="111634" y="14986"/>
                </a:lnTo>
                <a:lnTo>
                  <a:pt x="118618" y="12826"/>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8" name="Freeform 838"/>
          <p:cNvSpPr/>
          <p:nvPr/>
        </p:nvSpPr>
        <p:spPr>
          <a:xfrm>
            <a:off x="5963411" y="2350009"/>
            <a:ext cx="223267" cy="98425"/>
          </a:xfrm>
          <a:custGeom>
            <a:avLst/>
            <a:gdLst/>
            <a:ahLst/>
            <a:cxnLst/>
            <a:rect l="0" t="0" r="0" b="0"/>
            <a:pathLst>
              <a:path w="223267" h="98425">
                <a:moveTo>
                  <a:pt x="118618" y="12826"/>
                </a:moveTo>
                <a:lnTo>
                  <a:pt x="132589" y="12826"/>
                </a:lnTo>
                <a:lnTo>
                  <a:pt x="139573" y="12826"/>
                </a:lnTo>
                <a:lnTo>
                  <a:pt x="141860" y="10668"/>
                </a:lnTo>
                <a:lnTo>
                  <a:pt x="144146" y="8508"/>
                </a:lnTo>
                <a:lnTo>
                  <a:pt x="148844" y="6476"/>
                </a:lnTo>
                <a:lnTo>
                  <a:pt x="155829" y="0"/>
                </a:lnTo>
                <a:lnTo>
                  <a:pt x="158116" y="0"/>
                </a:lnTo>
                <a:lnTo>
                  <a:pt x="162815" y="0"/>
                </a:lnTo>
                <a:lnTo>
                  <a:pt x="169799" y="0"/>
                </a:lnTo>
                <a:lnTo>
                  <a:pt x="174372" y="0"/>
                </a:lnTo>
                <a:lnTo>
                  <a:pt x="186055" y="4318"/>
                </a:lnTo>
                <a:lnTo>
                  <a:pt x="200025" y="10668"/>
                </a:lnTo>
                <a:lnTo>
                  <a:pt x="202311" y="10668"/>
                </a:lnTo>
                <a:lnTo>
                  <a:pt x="209297" y="12826"/>
                </a:lnTo>
                <a:lnTo>
                  <a:pt x="211583" y="19303"/>
                </a:lnTo>
                <a:lnTo>
                  <a:pt x="213868" y="27813"/>
                </a:lnTo>
                <a:lnTo>
                  <a:pt x="223267" y="36321"/>
                </a:lnTo>
                <a:lnTo>
                  <a:pt x="213868" y="42799"/>
                </a:lnTo>
                <a:lnTo>
                  <a:pt x="211583" y="51307"/>
                </a:lnTo>
                <a:lnTo>
                  <a:pt x="204598" y="66294"/>
                </a:lnTo>
                <a:lnTo>
                  <a:pt x="200025" y="83438"/>
                </a:lnTo>
                <a:lnTo>
                  <a:pt x="193041" y="87757"/>
                </a:lnTo>
                <a:lnTo>
                  <a:pt x="193041" y="89915"/>
                </a:lnTo>
                <a:lnTo>
                  <a:pt x="190628" y="89915"/>
                </a:lnTo>
                <a:lnTo>
                  <a:pt x="162815" y="89915"/>
                </a:lnTo>
                <a:lnTo>
                  <a:pt x="160402" y="94107"/>
                </a:lnTo>
                <a:lnTo>
                  <a:pt x="155829" y="96265"/>
                </a:lnTo>
                <a:lnTo>
                  <a:pt x="148844" y="98425"/>
                </a:lnTo>
                <a:lnTo>
                  <a:pt x="137160" y="98425"/>
                </a:lnTo>
                <a:lnTo>
                  <a:pt x="120904" y="98425"/>
                </a:lnTo>
                <a:lnTo>
                  <a:pt x="111634" y="96265"/>
                </a:lnTo>
                <a:lnTo>
                  <a:pt x="99949" y="89915"/>
                </a:lnTo>
                <a:lnTo>
                  <a:pt x="90679" y="87757"/>
                </a:lnTo>
                <a:lnTo>
                  <a:pt x="72136" y="81280"/>
                </a:lnTo>
                <a:lnTo>
                  <a:pt x="65152" y="79120"/>
                </a:lnTo>
                <a:lnTo>
                  <a:pt x="53467" y="77088"/>
                </a:lnTo>
                <a:lnTo>
                  <a:pt x="46483" y="79120"/>
                </a:lnTo>
                <a:lnTo>
                  <a:pt x="44197" y="81280"/>
                </a:lnTo>
                <a:lnTo>
                  <a:pt x="44197" y="83438"/>
                </a:lnTo>
                <a:lnTo>
                  <a:pt x="23242" y="83438"/>
                </a:lnTo>
                <a:lnTo>
                  <a:pt x="13971" y="81280"/>
                </a:lnTo>
                <a:lnTo>
                  <a:pt x="9272" y="79120"/>
                </a:lnTo>
                <a:lnTo>
                  <a:pt x="6985" y="77088"/>
                </a:lnTo>
                <a:lnTo>
                  <a:pt x="2286" y="68452"/>
                </a:lnTo>
                <a:lnTo>
                  <a:pt x="0" y="66294"/>
                </a:lnTo>
                <a:lnTo>
                  <a:pt x="0" y="59944"/>
                </a:lnTo>
                <a:lnTo>
                  <a:pt x="6985" y="59944"/>
                </a:lnTo>
                <a:lnTo>
                  <a:pt x="9272" y="62102"/>
                </a:lnTo>
                <a:lnTo>
                  <a:pt x="25528" y="62102"/>
                </a:lnTo>
                <a:lnTo>
                  <a:pt x="37211" y="59944"/>
                </a:lnTo>
                <a:lnTo>
                  <a:pt x="51181" y="59944"/>
                </a:lnTo>
                <a:lnTo>
                  <a:pt x="65152" y="51307"/>
                </a:lnTo>
                <a:lnTo>
                  <a:pt x="97664" y="51307"/>
                </a:lnTo>
                <a:lnTo>
                  <a:pt x="95378" y="47116"/>
                </a:lnTo>
                <a:lnTo>
                  <a:pt x="95378" y="38481"/>
                </a:lnTo>
                <a:lnTo>
                  <a:pt x="95378" y="32131"/>
                </a:lnTo>
                <a:lnTo>
                  <a:pt x="97664" y="29971"/>
                </a:lnTo>
                <a:lnTo>
                  <a:pt x="99949" y="25653"/>
                </a:lnTo>
                <a:lnTo>
                  <a:pt x="102362" y="21463"/>
                </a:lnTo>
                <a:lnTo>
                  <a:pt x="106935" y="17145"/>
                </a:lnTo>
                <a:lnTo>
                  <a:pt x="111634" y="14986"/>
                </a:lnTo>
                <a:lnTo>
                  <a:pt x="118618" y="1282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39" name="Freeform 839"/>
          <p:cNvSpPr/>
          <p:nvPr/>
        </p:nvSpPr>
        <p:spPr>
          <a:xfrm>
            <a:off x="5878067" y="2427733"/>
            <a:ext cx="384811" cy="369696"/>
          </a:xfrm>
          <a:custGeom>
            <a:avLst/>
            <a:gdLst/>
            <a:ahLst/>
            <a:cxnLst/>
            <a:rect l="0" t="0" r="0" b="0"/>
            <a:pathLst>
              <a:path w="384811" h="369696">
                <a:moveTo>
                  <a:pt x="32640" y="125348"/>
                </a:moveTo>
                <a:lnTo>
                  <a:pt x="27941" y="123189"/>
                </a:lnTo>
                <a:lnTo>
                  <a:pt x="20955" y="116713"/>
                </a:lnTo>
                <a:lnTo>
                  <a:pt x="18669" y="110235"/>
                </a:lnTo>
                <a:lnTo>
                  <a:pt x="13971" y="108077"/>
                </a:lnTo>
                <a:lnTo>
                  <a:pt x="0" y="80009"/>
                </a:lnTo>
                <a:lnTo>
                  <a:pt x="13971" y="67056"/>
                </a:lnTo>
                <a:lnTo>
                  <a:pt x="13971" y="64896"/>
                </a:lnTo>
                <a:lnTo>
                  <a:pt x="9272" y="58420"/>
                </a:lnTo>
                <a:lnTo>
                  <a:pt x="6986" y="56260"/>
                </a:lnTo>
                <a:lnTo>
                  <a:pt x="6986" y="49783"/>
                </a:lnTo>
                <a:lnTo>
                  <a:pt x="6986" y="43179"/>
                </a:lnTo>
                <a:lnTo>
                  <a:pt x="32640" y="43179"/>
                </a:lnTo>
                <a:lnTo>
                  <a:pt x="37338" y="41021"/>
                </a:lnTo>
                <a:lnTo>
                  <a:pt x="37338" y="34544"/>
                </a:lnTo>
                <a:lnTo>
                  <a:pt x="42037" y="30226"/>
                </a:lnTo>
                <a:lnTo>
                  <a:pt x="44323" y="30226"/>
                </a:lnTo>
                <a:lnTo>
                  <a:pt x="46610" y="28066"/>
                </a:lnTo>
                <a:lnTo>
                  <a:pt x="53594" y="30226"/>
                </a:lnTo>
                <a:lnTo>
                  <a:pt x="60579" y="34544"/>
                </a:lnTo>
                <a:lnTo>
                  <a:pt x="65279" y="38862"/>
                </a:lnTo>
                <a:lnTo>
                  <a:pt x="69978" y="41021"/>
                </a:lnTo>
                <a:lnTo>
                  <a:pt x="72263" y="41021"/>
                </a:lnTo>
                <a:lnTo>
                  <a:pt x="72263" y="34544"/>
                </a:lnTo>
                <a:lnTo>
                  <a:pt x="74677" y="30226"/>
                </a:lnTo>
                <a:lnTo>
                  <a:pt x="79248" y="28066"/>
                </a:lnTo>
                <a:lnTo>
                  <a:pt x="83948" y="21589"/>
                </a:lnTo>
                <a:lnTo>
                  <a:pt x="90933" y="21589"/>
                </a:lnTo>
                <a:lnTo>
                  <a:pt x="93218" y="19431"/>
                </a:lnTo>
                <a:lnTo>
                  <a:pt x="102617" y="19431"/>
                </a:lnTo>
                <a:lnTo>
                  <a:pt x="109602" y="19431"/>
                </a:lnTo>
                <a:lnTo>
                  <a:pt x="109602" y="6477"/>
                </a:lnTo>
                <a:lnTo>
                  <a:pt x="130556" y="6477"/>
                </a:lnTo>
                <a:lnTo>
                  <a:pt x="130556" y="2158"/>
                </a:lnTo>
                <a:lnTo>
                  <a:pt x="132969" y="0"/>
                </a:lnTo>
                <a:lnTo>
                  <a:pt x="137542" y="0"/>
                </a:lnTo>
                <a:lnTo>
                  <a:pt x="139954" y="0"/>
                </a:lnTo>
                <a:lnTo>
                  <a:pt x="146940" y="0"/>
                </a:lnTo>
                <a:lnTo>
                  <a:pt x="153924" y="0"/>
                </a:lnTo>
                <a:lnTo>
                  <a:pt x="163196" y="2158"/>
                </a:lnTo>
                <a:lnTo>
                  <a:pt x="167894" y="6477"/>
                </a:lnTo>
                <a:lnTo>
                  <a:pt x="184278" y="12953"/>
                </a:lnTo>
                <a:lnTo>
                  <a:pt x="198248" y="17271"/>
                </a:lnTo>
                <a:lnTo>
                  <a:pt x="198248" y="28066"/>
                </a:lnTo>
                <a:lnTo>
                  <a:pt x="198248" y="38862"/>
                </a:lnTo>
                <a:lnTo>
                  <a:pt x="191262" y="47625"/>
                </a:lnTo>
                <a:lnTo>
                  <a:pt x="184278" y="51942"/>
                </a:lnTo>
                <a:lnTo>
                  <a:pt x="179579" y="60578"/>
                </a:lnTo>
                <a:lnTo>
                  <a:pt x="179579" y="64896"/>
                </a:lnTo>
                <a:lnTo>
                  <a:pt x="177166" y="71373"/>
                </a:lnTo>
                <a:lnTo>
                  <a:pt x="177166" y="77851"/>
                </a:lnTo>
                <a:lnTo>
                  <a:pt x="174879" y="86487"/>
                </a:lnTo>
                <a:lnTo>
                  <a:pt x="174879" y="90804"/>
                </a:lnTo>
                <a:lnTo>
                  <a:pt x="174879" y="99440"/>
                </a:lnTo>
                <a:lnTo>
                  <a:pt x="174879" y="103758"/>
                </a:lnTo>
                <a:lnTo>
                  <a:pt x="177166" y="108077"/>
                </a:lnTo>
                <a:lnTo>
                  <a:pt x="184278" y="118871"/>
                </a:lnTo>
                <a:lnTo>
                  <a:pt x="193548" y="127508"/>
                </a:lnTo>
                <a:lnTo>
                  <a:pt x="198248" y="131826"/>
                </a:lnTo>
                <a:lnTo>
                  <a:pt x="205233" y="133984"/>
                </a:lnTo>
                <a:lnTo>
                  <a:pt x="207518" y="136144"/>
                </a:lnTo>
                <a:lnTo>
                  <a:pt x="219203" y="138302"/>
                </a:lnTo>
                <a:lnTo>
                  <a:pt x="223902" y="142747"/>
                </a:lnTo>
                <a:lnTo>
                  <a:pt x="228473" y="144907"/>
                </a:lnTo>
                <a:lnTo>
                  <a:pt x="237872" y="153542"/>
                </a:lnTo>
                <a:lnTo>
                  <a:pt x="240158" y="157860"/>
                </a:lnTo>
                <a:lnTo>
                  <a:pt x="244856" y="166496"/>
                </a:lnTo>
                <a:lnTo>
                  <a:pt x="251842" y="181609"/>
                </a:lnTo>
                <a:lnTo>
                  <a:pt x="254128" y="188087"/>
                </a:lnTo>
                <a:lnTo>
                  <a:pt x="258827" y="194564"/>
                </a:lnTo>
                <a:lnTo>
                  <a:pt x="261112" y="201040"/>
                </a:lnTo>
                <a:lnTo>
                  <a:pt x="265811" y="201040"/>
                </a:lnTo>
                <a:lnTo>
                  <a:pt x="268224" y="203200"/>
                </a:lnTo>
                <a:lnTo>
                  <a:pt x="277496" y="205358"/>
                </a:lnTo>
                <a:lnTo>
                  <a:pt x="282194" y="205358"/>
                </a:lnTo>
                <a:lnTo>
                  <a:pt x="286767" y="205358"/>
                </a:lnTo>
                <a:lnTo>
                  <a:pt x="286767" y="203200"/>
                </a:lnTo>
                <a:lnTo>
                  <a:pt x="289179" y="203200"/>
                </a:lnTo>
                <a:lnTo>
                  <a:pt x="291466" y="211835"/>
                </a:lnTo>
                <a:lnTo>
                  <a:pt x="296165" y="216153"/>
                </a:lnTo>
                <a:lnTo>
                  <a:pt x="298450" y="222631"/>
                </a:lnTo>
                <a:lnTo>
                  <a:pt x="310135" y="231266"/>
                </a:lnTo>
                <a:lnTo>
                  <a:pt x="321818" y="240029"/>
                </a:lnTo>
                <a:lnTo>
                  <a:pt x="333503" y="246507"/>
                </a:lnTo>
                <a:lnTo>
                  <a:pt x="345060" y="252983"/>
                </a:lnTo>
                <a:lnTo>
                  <a:pt x="361442" y="259460"/>
                </a:lnTo>
                <a:lnTo>
                  <a:pt x="373127" y="268096"/>
                </a:lnTo>
                <a:lnTo>
                  <a:pt x="384811" y="281051"/>
                </a:lnTo>
                <a:lnTo>
                  <a:pt x="380111" y="281051"/>
                </a:lnTo>
                <a:lnTo>
                  <a:pt x="373127" y="281051"/>
                </a:lnTo>
                <a:lnTo>
                  <a:pt x="366142" y="281051"/>
                </a:lnTo>
                <a:lnTo>
                  <a:pt x="361442" y="281051"/>
                </a:lnTo>
                <a:lnTo>
                  <a:pt x="352172" y="274573"/>
                </a:lnTo>
                <a:lnTo>
                  <a:pt x="340487" y="265938"/>
                </a:lnTo>
                <a:lnTo>
                  <a:pt x="333503" y="263778"/>
                </a:lnTo>
                <a:lnTo>
                  <a:pt x="328804" y="263778"/>
                </a:lnTo>
                <a:lnTo>
                  <a:pt x="321818" y="265938"/>
                </a:lnTo>
                <a:lnTo>
                  <a:pt x="319533" y="270256"/>
                </a:lnTo>
                <a:lnTo>
                  <a:pt x="317119" y="274573"/>
                </a:lnTo>
                <a:lnTo>
                  <a:pt x="317119" y="281051"/>
                </a:lnTo>
                <a:lnTo>
                  <a:pt x="317119" y="283209"/>
                </a:lnTo>
                <a:lnTo>
                  <a:pt x="319533" y="289687"/>
                </a:lnTo>
                <a:lnTo>
                  <a:pt x="328804" y="298322"/>
                </a:lnTo>
                <a:lnTo>
                  <a:pt x="333503" y="302640"/>
                </a:lnTo>
                <a:lnTo>
                  <a:pt x="338074" y="306958"/>
                </a:lnTo>
                <a:lnTo>
                  <a:pt x="342773" y="311277"/>
                </a:lnTo>
                <a:lnTo>
                  <a:pt x="342773" y="317753"/>
                </a:lnTo>
                <a:lnTo>
                  <a:pt x="342773" y="322071"/>
                </a:lnTo>
                <a:lnTo>
                  <a:pt x="340487" y="324231"/>
                </a:lnTo>
                <a:lnTo>
                  <a:pt x="338074" y="326516"/>
                </a:lnTo>
                <a:lnTo>
                  <a:pt x="335788" y="328676"/>
                </a:lnTo>
                <a:lnTo>
                  <a:pt x="328804" y="328676"/>
                </a:lnTo>
                <a:lnTo>
                  <a:pt x="321818" y="326516"/>
                </a:lnTo>
                <a:lnTo>
                  <a:pt x="321818" y="339471"/>
                </a:lnTo>
                <a:lnTo>
                  <a:pt x="321818" y="345947"/>
                </a:lnTo>
                <a:lnTo>
                  <a:pt x="321818" y="352425"/>
                </a:lnTo>
                <a:lnTo>
                  <a:pt x="317119" y="354583"/>
                </a:lnTo>
                <a:lnTo>
                  <a:pt x="312421" y="356742"/>
                </a:lnTo>
                <a:lnTo>
                  <a:pt x="307848" y="361060"/>
                </a:lnTo>
                <a:lnTo>
                  <a:pt x="307848" y="369696"/>
                </a:lnTo>
                <a:lnTo>
                  <a:pt x="291466" y="369696"/>
                </a:lnTo>
                <a:lnTo>
                  <a:pt x="291466" y="361060"/>
                </a:lnTo>
                <a:lnTo>
                  <a:pt x="296165" y="352425"/>
                </a:lnTo>
                <a:lnTo>
                  <a:pt x="300863" y="341629"/>
                </a:lnTo>
                <a:lnTo>
                  <a:pt x="307848" y="332994"/>
                </a:lnTo>
                <a:lnTo>
                  <a:pt x="307848" y="328676"/>
                </a:lnTo>
                <a:lnTo>
                  <a:pt x="307848" y="319913"/>
                </a:lnTo>
                <a:lnTo>
                  <a:pt x="307848" y="309117"/>
                </a:lnTo>
                <a:lnTo>
                  <a:pt x="303149" y="298322"/>
                </a:lnTo>
                <a:lnTo>
                  <a:pt x="298450" y="291846"/>
                </a:lnTo>
                <a:lnTo>
                  <a:pt x="291466" y="289687"/>
                </a:lnTo>
                <a:lnTo>
                  <a:pt x="279781" y="281051"/>
                </a:lnTo>
                <a:lnTo>
                  <a:pt x="272797" y="274573"/>
                </a:lnTo>
                <a:lnTo>
                  <a:pt x="268224" y="270256"/>
                </a:lnTo>
                <a:lnTo>
                  <a:pt x="256541" y="261620"/>
                </a:lnTo>
                <a:lnTo>
                  <a:pt x="247142" y="252983"/>
                </a:lnTo>
                <a:lnTo>
                  <a:pt x="235586" y="244347"/>
                </a:lnTo>
                <a:lnTo>
                  <a:pt x="223902" y="237871"/>
                </a:lnTo>
                <a:lnTo>
                  <a:pt x="198248" y="222631"/>
                </a:lnTo>
                <a:lnTo>
                  <a:pt x="174879" y="207517"/>
                </a:lnTo>
                <a:lnTo>
                  <a:pt x="163196" y="201040"/>
                </a:lnTo>
                <a:lnTo>
                  <a:pt x="153924" y="190246"/>
                </a:lnTo>
                <a:lnTo>
                  <a:pt x="142241" y="179451"/>
                </a:lnTo>
                <a:lnTo>
                  <a:pt x="130556" y="168656"/>
                </a:lnTo>
                <a:lnTo>
                  <a:pt x="123572" y="157860"/>
                </a:lnTo>
                <a:lnTo>
                  <a:pt x="114300" y="144907"/>
                </a:lnTo>
                <a:lnTo>
                  <a:pt x="111887" y="129666"/>
                </a:lnTo>
                <a:lnTo>
                  <a:pt x="107316" y="110235"/>
                </a:lnTo>
                <a:lnTo>
                  <a:pt x="95631" y="110235"/>
                </a:lnTo>
                <a:lnTo>
                  <a:pt x="83948" y="108077"/>
                </a:lnTo>
                <a:lnTo>
                  <a:pt x="76962" y="103758"/>
                </a:lnTo>
                <a:lnTo>
                  <a:pt x="72263" y="99440"/>
                </a:lnTo>
                <a:lnTo>
                  <a:pt x="67565" y="99440"/>
                </a:lnTo>
                <a:lnTo>
                  <a:pt x="62992" y="105917"/>
                </a:lnTo>
                <a:lnTo>
                  <a:pt x="58293" y="114553"/>
                </a:lnTo>
                <a:lnTo>
                  <a:pt x="53594" y="116713"/>
                </a:lnTo>
                <a:lnTo>
                  <a:pt x="49023" y="123189"/>
                </a:lnTo>
                <a:lnTo>
                  <a:pt x="44323" y="123189"/>
                </a:lnTo>
                <a:lnTo>
                  <a:pt x="37338" y="125348"/>
                </a:lnTo>
                <a:lnTo>
                  <a:pt x="32640" y="125348"/>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0" name="Freeform 840"/>
          <p:cNvSpPr/>
          <p:nvPr/>
        </p:nvSpPr>
        <p:spPr>
          <a:xfrm>
            <a:off x="5878067" y="2427733"/>
            <a:ext cx="384811" cy="369696"/>
          </a:xfrm>
          <a:custGeom>
            <a:avLst/>
            <a:gdLst/>
            <a:ahLst/>
            <a:cxnLst/>
            <a:rect l="0" t="0" r="0" b="0"/>
            <a:pathLst>
              <a:path w="384811" h="369696">
                <a:moveTo>
                  <a:pt x="32640" y="125348"/>
                </a:moveTo>
                <a:lnTo>
                  <a:pt x="27941" y="123189"/>
                </a:lnTo>
                <a:lnTo>
                  <a:pt x="20955" y="116713"/>
                </a:lnTo>
                <a:lnTo>
                  <a:pt x="18669" y="110235"/>
                </a:lnTo>
                <a:lnTo>
                  <a:pt x="13971" y="108077"/>
                </a:lnTo>
                <a:lnTo>
                  <a:pt x="0" y="80009"/>
                </a:lnTo>
                <a:lnTo>
                  <a:pt x="13971" y="67056"/>
                </a:lnTo>
                <a:lnTo>
                  <a:pt x="13971" y="64896"/>
                </a:lnTo>
                <a:lnTo>
                  <a:pt x="9272" y="58420"/>
                </a:lnTo>
                <a:lnTo>
                  <a:pt x="6986" y="56260"/>
                </a:lnTo>
                <a:lnTo>
                  <a:pt x="6986" y="49783"/>
                </a:lnTo>
                <a:lnTo>
                  <a:pt x="6986" y="43179"/>
                </a:lnTo>
                <a:lnTo>
                  <a:pt x="32640" y="43179"/>
                </a:lnTo>
                <a:lnTo>
                  <a:pt x="37338" y="41021"/>
                </a:lnTo>
                <a:lnTo>
                  <a:pt x="37338" y="34544"/>
                </a:lnTo>
                <a:lnTo>
                  <a:pt x="42037" y="30226"/>
                </a:lnTo>
                <a:lnTo>
                  <a:pt x="44323" y="30226"/>
                </a:lnTo>
                <a:lnTo>
                  <a:pt x="46610" y="28066"/>
                </a:lnTo>
                <a:lnTo>
                  <a:pt x="53594" y="30226"/>
                </a:lnTo>
                <a:lnTo>
                  <a:pt x="60579" y="34544"/>
                </a:lnTo>
                <a:lnTo>
                  <a:pt x="65279" y="38862"/>
                </a:lnTo>
                <a:lnTo>
                  <a:pt x="69978" y="41021"/>
                </a:lnTo>
                <a:lnTo>
                  <a:pt x="72263" y="41021"/>
                </a:lnTo>
                <a:lnTo>
                  <a:pt x="72263" y="34544"/>
                </a:lnTo>
                <a:lnTo>
                  <a:pt x="74677" y="30226"/>
                </a:lnTo>
                <a:lnTo>
                  <a:pt x="79248" y="28066"/>
                </a:lnTo>
                <a:lnTo>
                  <a:pt x="83948" y="21589"/>
                </a:lnTo>
                <a:lnTo>
                  <a:pt x="90933" y="21589"/>
                </a:lnTo>
                <a:lnTo>
                  <a:pt x="93218" y="19431"/>
                </a:lnTo>
                <a:lnTo>
                  <a:pt x="102617" y="19431"/>
                </a:lnTo>
                <a:lnTo>
                  <a:pt x="109602" y="19431"/>
                </a:lnTo>
                <a:lnTo>
                  <a:pt x="109602" y="6477"/>
                </a:lnTo>
                <a:lnTo>
                  <a:pt x="130556" y="6477"/>
                </a:lnTo>
                <a:lnTo>
                  <a:pt x="130556" y="2158"/>
                </a:lnTo>
                <a:lnTo>
                  <a:pt x="132969" y="0"/>
                </a:lnTo>
                <a:lnTo>
                  <a:pt x="137542" y="0"/>
                </a:lnTo>
                <a:lnTo>
                  <a:pt x="139954" y="0"/>
                </a:lnTo>
                <a:lnTo>
                  <a:pt x="146940" y="0"/>
                </a:lnTo>
                <a:lnTo>
                  <a:pt x="153924" y="0"/>
                </a:lnTo>
                <a:lnTo>
                  <a:pt x="163196" y="2158"/>
                </a:lnTo>
                <a:lnTo>
                  <a:pt x="167894" y="6477"/>
                </a:lnTo>
                <a:lnTo>
                  <a:pt x="184278" y="12953"/>
                </a:lnTo>
                <a:lnTo>
                  <a:pt x="198248" y="17271"/>
                </a:lnTo>
                <a:lnTo>
                  <a:pt x="198248" y="28066"/>
                </a:lnTo>
                <a:lnTo>
                  <a:pt x="198248" y="38862"/>
                </a:lnTo>
                <a:lnTo>
                  <a:pt x="191262" y="47625"/>
                </a:lnTo>
                <a:lnTo>
                  <a:pt x="184278" y="51942"/>
                </a:lnTo>
                <a:lnTo>
                  <a:pt x="179579" y="60578"/>
                </a:lnTo>
                <a:lnTo>
                  <a:pt x="179579" y="64896"/>
                </a:lnTo>
                <a:lnTo>
                  <a:pt x="177166" y="71373"/>
                </a:lnTo>
                <a:lnTo>
                  <a:pt x="177166" y="77851"/>
                </a:lnTo>
                <a:lnTo>
                  <a:pt x="174879" y="86487"/>
                </a:lnTo>
                <a:lnTo>
                  <a:pt x="174879" y="90804"/>
                </a:lnTo>
                <a:lnTo>
                  <a:pt x="174879" y="99440"/>
                </a:lnTo>
                <a:lnTo>
                  <a:pt x="174879" y="103758"/>
                </a:lnTo>
                <a:lnTo>
                  <a:pt x="177166" y="108077"/>
                </a:lnTo>
                <a:lnTo>
                  <a:pt x="184278" y="118871"/>
                </a:lnTo>
                <a:lnTo>
                  <a:pt x="193548" y="127508"/>
                </a:lnTo>
                <a:lnTo>
                  <a:pt x="198248" y="131826"/>
                </a:lnTo>
                <a:lnTo>
                  <a:pt x="205233" y="133984"/>
                </a:lnTo>
                <a:lnTo>
                  <a:pt x="207518" y="136144"/>
                </a:lnTo>
                <a:lnTo>
                  <a:pt x="219203" y="138302"/>
                </a:lnTo>
                <a:lnTo>
                  <a:pt x="223902" y="142747"/>
                </a:lnTo>
                <a:lnTo>
                  <a:pt x="228473" y="144907"/>
                </a:lnTo>
                <a:lnTo>
                  <a:pt x="237872" y="153542"/>
                </a:lnTo>
                <a:lnTo>
                  <a:pt x="240158" y="157860"/>
                </a:lnTo>
                <a:lnTo>
                  <a:pt x="244856" y="166496"/>
                </a:lnTo>
                <a:lnTo>
                  <a:pt x="251842" y="181609"/>
                </a:lnTo>
                <a:lnTo>
                  <a:pt x="254128" y="188087"/>
                </a:lnTo>
                <a:lnTo>
                  <a:pt x="258827" y="194564"/>
                </a:lnTo>
                <a:lnTo>
                  <a:pt x="261112" y="201040"/>
                </a:lnTo>
                <a:lnTo>
                  <a:pt x="265811" y="201040"/>
                </a:lnTo>
                <a:lnTo>
                  <a:pt x="268224" y="203200"/>
                </a:lnTo>
                <a:lnTo>
                  <a:pt x="277496" y="205358"/>
                </a:lnTo>
                <a:lnTo>
                  <a:pt x="282194" y="205358"/>
                </a:lnTo>
                <a:lnTo>
                  <a:pt x="286767" y="205358"/>
                </a:lnTo>
                <a:lnTo>
                  <a:pt x="286767" y="203200"/>
                </a:lnTo>
                <a:lnTo>
                  <a:pt x="289179" y="203200"/>
                </a:lnTo>
                <a:lnTo>
                  <a:pt x="291466" y="211835"/>
                </a:lnTo>
                <a:lnTo>
                  <a:pt x="296165" y="216153"/>
                </a:lnTo>
                <a:lnTo>
                  <a:pt x="298450" y="222631"/>
                </a:lnTo>
                <a:lnTo>
                  <a:pt x="310135" y="231266"/>
                </a:lnTo>
                <a:lnTo>
                  <a:pt x="321818" y="240029"/>
                </a:lnTo>
                <a:lnTo>
                  <a:pt x="333503" y="246507"/>
                </a:lnTo>
                <a:lnTo>
                  <a:pt x="345060" y="252983"/>
                </a:lnTo>
                <a:lnTo>
                  <a:pt x="361442" y="259460"/>
                </a:lnTo>
                <a:lnTo>
                  <a:pt x="373127" y="268096"/>
                </a:lnTo>
                <a:lnTo>
                  <a:pt x="384811" y="281051"/>
                </a:lnTo>
                <a:lnTo>
                  <a:pt x="380111" y="281051"/>
                </a:lnTo>
                <a:lnTo>
                  <a:pt x="373127" y="281051"/>
                </a:lnTo>
                <a:lnTo>
                  <a:pt x="366142" y="281051"/>
                </a:lnTo>
                <a:lnTo>
                  <a:pt x="361442" y="281051"/>
                </a:lnTo>
                <a:lnTo>
                  <a:pt x="352172" y="274573"/>
                </a:lnTo>
                <a:lnTo>
                  <a:pt x="340487" y="265938"/>
                </a:lnTo>
                <a:lnTo>
                  <a:pt x="333503" y="263778"/>
                </a:lnTo>
                <a:lnTo>
                  <a:pt x="328804" y="263778"/>
                </a:lnTo>
                <a:lnTo>
                  <a:pt x="321818" y="265938"/>
                </a:lnTo>
                <a:lnTo>
                  <a:pt x="319533" y="270256"/>
                </a:lnTo>
                <a:lnTo>
                  <a:pt x="317119" y="274573"/>
                </a:lnTo>
                <a:lnTo>
                  <a:pt x="317119" y="281051"/>
                </a:lnTo>
                <a:lnTo>
                  <a:pt x="317119" y="283209"/>
                </a:lnTo>
                <a:lnTo>
                  <a:pt x="319533" y="289687"/>
                </a:lnTo>
                <a:lnTo>
                  <a:pt x="328804" y="298322"/>
                </a:lnTo>
                <a:lnTo>
                  <a:pt x="333503" y="302640"/>
                </a:lnTo>
                <a:lnTo>
                  <a:pt x="338074" y="306958"/>
                </a:lnTo>
                <a:lnTo>
                  <a:pt x="342773" y="311277"/>
                </a:lnTo>
                <a:lnTo>
                  <a:pt x="342773" y="317753"/>
                </a:lnTo>
                <a:lnTo>
                  <a:pt x="342773" y="322071"/>
                </a:lnTo>
                <a:lnTo>
                  <a:pt x="340487" y="324231"/>
                </a:lnTo>
                <a:lnTo>
                  <a:pt x="338074" y="326516"/>
                </a:lnTo>
                <a:lnTo>
                  <a:pt x="335788" y="328676"/>
                </a:lnTo>
                <a:lnTo>
                  <a:pt x="328804" y="328676"/>
                </a:lnTo>
                <a:lnTo>
                  <a:pt x="321818" y="326516"/>
                </a:lnTo>
                <a:lnTo>
                  <a:pt x="321818" y="339471"/>
                </a:lnTo>
                <a:lnTo>
                  <a:pt x="321818" y="345947"/>
                </a:lnTo>
                <a:lnTo>
                  <a:pt x="321818" y="352425"/>
                </a:lnTo>
                <a:lnTo>
                  <a:pt x="317119" y="354583"/>
                </a:lnTo>
                <a:lnTo>
                  <a:pt x="312421" y="356742"/>
                </a:lnTo>
                <a:lnTo>
                  <a:pt x="307848" y="361060"/>
                </a:lnTo>
                <a:lnTo>
                  <a:pt x="307848" y="369696"/>
                </a:lnTo>
                <a:lnTo>
                  <a:pt x="291466" y="369696"/>
                </a:lnTo>
                <a:lnTo>
                  <a:pt x="291466" y="361060"/>
                </a:lnTo>
                <a:lnTo>
                  <a:pt x="296165" y="352425"/>
                </a:lnTo>
                <a:lnTo>
                  <a:pt x="300863" y="341629"/>
                </a:lnTo>
                <a:lnTo>
                  <a:pt x="307848" y="332994"/>
                </a:lnTo>
                <a:lnTo>
                  <a:pt x="307848" y="328676"/>
                </a:lnTo>
                <a:lnTo>
                  <a:pt x="307848" y="319913"/>
                </a:lnTo>
                <a:lnTo>
                  <a:pt x="307848" y="309117"/>
                </a:lnTo>
                <a:lnTo>
                  <a:pt x="303149" y="298322"/>
                </a:lnTo>
                <a:lnTo>
                  <a:pt x="298450" y="291846"/>
                </a:lnTo>
                <a:lnTo>
                  <a:pt x="291466" y="289687"/>
                </a:lnTo>
                <a:lnTo>
                  <a:pt x="279781" y="281051"/>
                </a:lnTo>
                <a:lnTo>
                  <a:pt x="272797" y="274573"/>
                </a:lnTo>
                <a:lnTo>
                  <a:pt x="268224" y="270256"/>
                </a:lnTo>
                <a:lnTo>
                  <a:pt x="256541" y="261620"/>
                </a:lnTo>
                <a:lnTo>
                  <a:pt x="247142" y="252983"/>
                </a:lnTo>
                <a:lnTo>
                  <a:pt x="235586" y="244347"/>
                </a:lnTo>
                <a:lnTo>
                  <a:pt x="223902" y="237871"/>
                </a:lnTo>
                <a:lnTo>
                  <a:pt x="198248" y="222631"/>
                </a:lnTo>
                <a:lnTo>
                  <a:pt x="174879" y="207517"/>
                </a:lnTo>
                <a:lnTo>
                  <a:pt x="163196" y="201040"/>
                </a:lnTo>
                <a:lnTo>
                  <a:pt x="153924" y="190246"/>
                </a:lnTo>
                <a:lnTo>
                  <a:pt x="142241" y="179451"/>
                </a:lnTo>
                <a:lnTo>
                  <a:pt x="130556" y="168656"/>
                </a:lnTo>
                <a:lnTo>
                  <a:pt x="123572" y="157860"/>
                </a:lnTo>
                <a:lnTo>
                  <a:pt x="114300" y="144907"/>
                </a:lnTo>
                <a:lnTo>
                  <a:pt x="111887" y="129666"/>
                </a:lnTo>
                <a:lnTo>
                  <a:pt x="107316" y="110235"/>
                </a:lnTo>
                <a:lnTo>
                  <a:pt x="95631" y="110235"/>
                </a:lnTo>
                <a:lnTo>
                  <a:pt x="83948" y="108077"/>
                </a:lnTo>
                <a:lnTo>
                  <a:pt x="76962" y="103758"/>
                </a:lnTo>
                <a:lnTo>
                  <a:pt x="72263" y="99440"/>
                </a:lnTo>
                <a:lnTo>
                  <a:pt x="67565" y="99440"/>
                </a:lnTo>
                <a:lnTo>
                  <a:pt x="62992" y="105917"/>
                </a:lnTo>
                <a:lnTo>
                  <a:pt x="58293" y="114553"/>
                </a:lnTo>
                <a:lnTo>
                  <a:pt x="53594" y="116713"/>
                </a:lnTo>
                <a:lnTo>
                  <a:pt x="49023" y="123189"/>
                </a:lnTo>
                <a:lnTo>
                  <a:pt x="44323" y="123189"/>
                </a:lnTo>
                <a:lnTo>
                  <a:pt x="37338" y="125348"/>
                </a:lnTo>
                <a:lnTo>
                  <a:pt x="32640" y="12534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1" name="Freeform 841"/>
          <p:cNvSpPr/>
          <p:nvPr/>
        </p:nvSpPr>
        <p:spPr>
          <a:xfrm>
            <a:off x="6160008" y="2363724"/>
            <a:ext cx="203453" cy="113666"/>
          </a:xfrm>
          <a:custGeom>
            <a:avLst/>
            <a:gdLst/>
            <a:ahLst/>
            <a:cxnLst/>
            <a:rect l="0" t="0" r="0" b="0"/>
            <a:pathLst>
              <a:path w="203453" h="113666">
                <a:moveTo>
                  <a:pt x="123951" y="105156"/>
                </a:moveTo>
                <a:lnTo>
                  <a:pt x="116839" y="100838"/>
                </a:lnTo>
                <a:lnTo>
                  <a:pt x="114553" y="98680"/>
                </a:lnTo>
                <a:lnTo>
                  <a:pt x="109855" y="94361"/>
                </a:lnTo>
                <a:lnTo>
                  <a:pt x="100583" y="100838"/>
                </a:lnTo>
                <a:lnTo>
                  <a:pt x="91186" y="105156"/>
                </a:lnTo>
                <a:lnTo>
                  <a:pt x="77088" y="111506"/>
                </a:lnTo>
                <a:lnTo>
                  <a:pt x="70103" y="113666"/>
                </a:lnTo>
                <a:lnTo>
                  <a:pt x="63119" y="113666"/>
                </a:lnTo>
                <a:lnTo>
                  <a:pt x="53720" y="113666"/>
                </a:lnTo>
                <a:lnTo>
                  <a:pt x="42037" y="109348"/>
                </a:lnTo>
                <a:lnTo>
                  <a:pt x="37464" y="102998"/>
                </a:lnTo>
                <a:lnTo>
                  <a:pt x="30352" y="96521"/>
                </a:lnTo>
                <a:lnTo>
                  <a:pt x="13970" y="83693"/>
                </a:lnTo>
                <a:lnTo>
                  <a:pt x="6984" y="79375"/>
                </a:lnTo>
                <a:lnTo>
                  <a:pt x="0" y="75057"/>
                </a:lnTo>
                <a:lnTo>
                  <a:pt x="4699" y="70740"/>
                </a:lnTo>
                <a:lnTo>
                  <a:pt x="6984" y="64390"/>
                </a:lnTo>
                <a:lnTo>
                  <a:pt x="9397" y="57912"/>
                </a:lnTo>
                <a:lnTo>
                  <a:pt x="13970" y="51436"/>
                </a:lnTo>
                <a:lnTo>
                  <a:pt x="13970" y="42926"/>
                </a:lnTo>
                <a:lnTo>
                  <a:pt x="16382" y="34291"/>
                </a:lnTo>
                <a:lnTo>
                  <a:pt x="21082" y="27941"/>
                </a:lnTo>
                <a:lnTo>
                  <a:pt x="28067" y="23623"/>
                </a:lnTo>
                <a:lnTo>
                  <a:pt x="39751" y="32131"/>
                </a:lnTo>
                <a:lnTo>
                  <a:pt x="46736" y="34291"/>
                </a:lnTo>
                <a:lnTo>
                  <a:pt x="56133" y="34291"/>
                </a:lnTo>
                <a:lnTo>
                  <a:pt x="70103" y="27941"/>
                </a:lnTo>
                <a:lnTo>
                  <a:pt x="91186" y="21463"/>
                </a:lnTo>
                <a:lnTo>
                  <a:pt x="109855" y="12828"/>
                </a:lnTo>
                <a:lnTo>
                  <a:pt x="119252" y="6478"/>
                </a:lnTo>
                <a:lnTo>
                  <a:pt x="121538" y="6478"/>
                </a:lnTo>
                <a:lnTo>
                  <a:pt x="123951" y="2160"/>
                </a:lnTo>
                <a:lnTo>
                  <a:pt x="128524" y="2160"/>
                </a:lnTo>
                <a:lnTo>
                  <a:pt x="133222" y="0"/>
                </a:lnTo>
                <a:lnTo>
                  <a:pt x="140334" y="0"/>
                </a:lnTo>
                <a:lnTo>
                  <a:pt x="149606" y="2160"/>
                </a:lnTo>
                <a:lnTo>
                  <a:pt x="163702" y="6478"/>
                </a:lnTo>
                <a:lnTo>
                  <a:pt x="170688" y="6478"/>
                </a:lnTo>
                <a:lnTo>
                  <a:pt x="177672" y="6478"/>
                </a:lnTo>
                <a:lnTo>
                  <a:pt x="177672" y="2160"/>
                </a:lnTo>
                <a:lnTo>
                  <a:pt x="179958" y="6478"/>
                </a:lnTo>
                <a:lnTo>
                  <a:pt x="187070" y="12828"/>
                </a:lnTo>
                <a:lnTo>
                  <a:pt x="194056" y="14986"/>
                </a:lnTo>
                <a:lnTo>
                  <a:pt x="203453" y="19305"/>
                </a:lnTo>
                <a:lnTo>
                  <a:pt x="198755" y="23623"/>
                </a:lnTo>
                <a:lnTo>
                  <a:pt x="194056" y="27941"/>
                </a:lnTo>
                <a:lnTo>
                  <a:pt x="187070" y="34291"/>
                </a:lnTo>
                <a:lnTo>
                  <a:pt x="179958" y="40767"/>
                </a:lnTo>
                <a:lnTo>
                  <a:pt x="172974" y="49276"/>
                </a:lnTo>
                <a:lnTo>
                  <a:pt x="170688" y="62230"/>
                </a:lnTo>
                <a:lnTo>
                  <a:pt x="168275" y="70740"/>
                </a:lnTo>
                <a:lnTo>
                  <a:pt x="165988" y="79375"/>
                </a:lnTo>
                <a:lnTo>
                  <a:pt x="161289" y="85853"/>
                </a:lnTo>
                <a:lnTo>
                  <a:pt x="154305" y="90043"/>
                </a:lnTo>
                <a:lnTo>
                  <a:pt x="152019" y="92203"/>
                </a:lnTo>
                <a:lnTo>
                  <a:pt x="140334" y="94361"/>
                </a:lnTo>
                <a:lnTo>
                  <a:pt x="130937" y="98680"/>
                </a:lnTo>
                <a:lnTo>
                  <a:pt x="128524" y="100838"/>
                </a:lnTo>
                <a:lnTo>
                  <a:pt x="123951" y="102998"/>
                </a:lnTo>
                <a:lnTo>
                  <a:pt x="123951" y="105156"/>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2" name="Freeform 842"/>
          <p:cNvSpPr/>
          <p:nvPr/>
        </p:nvSpPr>
        <p:spPr>
          <a:xfrm>
            <a:off x="6160008" y="2363724"/>
            <a:ext cx="203453" cy="113666"/>
          </a:xfrm>
          <a:custGeom>
            <a:avLst/>
            <a:gdLst/>
            <a:ahLst/>
            <a:cxnLst/>
            <a:rect l="0" t="0" r="0" b="0"/>
            <a:pathLst>
              <a:path w="203453" h="113666">
                <a:moveTo>
                  <a:pt x="123951" y="105156"/>
                </a:moveTo>
                <a:lnTo>
                  <a:pt x="116839" y="100838"/>
                </a:lnTo>
                <a:lnTo>
                  <a:pt x="114553" y="98680"/>
                </a:lnTo>
                <a:lnTo>
                  <a:pt x="109855" y="94361"/>
                </a:lnTo>
                <a:lnTo>
                  <a:pt x="100583" y="100838"/>
                </a:lnTo>
                <a:lnTo>
                  <a:pt x="91186" y="105156"/>
                </a:lnTo>
                <a:lnTo>
                  <a:pt x="77088" y="111506"/>
                </a:lnTo>
                <a:lnTo>
                  <a:pt x="70103" y="113666"/>
                </a:lnTo>
                <a:lnTo>
                  <a:pt x="63119" y="113666"/>
                </a:lnTo>
                <a:lnTo>
                  <a:pt x="53720" y="113666"/>
                </a:lnTo>
                <a:lnTo>
                  <a:pt x="42037" y="109348"/>
                </a:lnTo>
                <a:lnTo>
                  <a:pt x="37464" y="102998"/>
                </a:lnTo>
                <a:lnTo>
                  <a:pt x="30352" y="96521"/>
                </a:lnTo>
                <a:lnTo>
                  <a:pt x="13970" y="83693"/>
                </a:lnTo>
                <a:lnTo>
                  <a:pt x="6984" y="79375"/>
                </a:lnTo>
                <a:lnTo>
                  <a:pt x="0" y="75057"/>
                </a:lnTo>
                <a:lnTo>
                  <a:pt x="4699" y="70740"/>
                </a:lnTo>
                <a:lnTo>
                  <a:pt x="6984" y="64390"/>
                </a:lnTo>
                <a:lnTo>
                  <a:pt x="9397" y="57912"/>
                </a:lnTo>
                <a:lnTo>
                  <a:pt x="13970" y="51436"/>
                </a:lnTo>
                <a:lnTo>
                  <a:pt x="13970" y="42926"/>
                </a:lnTo>
                <a:lnTo>
                  <a:pt x="16382" y="34291"/>
                </a:lnTo>
                <a:lnTo>
                  <a:pt x="21082" y="27941"/>
                </a:lnTo>
                <a:lnTo>
                  <a:pt x="28067" y="23623"/>
                </a:lnTo>
                <a:lnTo>
                  <a:pt x="39751" y="32131"/>
                </a:lnTo>
                <a:lnTo>
                  <a:pt x="46736" y="34291"/>
                </a:lnTo>
                <a:lnTo>
                  <a:pt x="56133" y="34291"/>
                </a:lnTo>
                <a:lnTo>
                  <a:pt x="70103" y="27941"/>
                </a:lnTo>
                <a:lnTo>
                  <a:pt x="91186" y="21463"/>
                </a:lnTo>
                <a:lnTo>
                  <a:pt x="109855" y="12828"/>
                </a:lnTo>
                <a:lnTo>
                  <a:pt x="119252" y="6478"/>
                </a:lnTo>
                <a:lnTo>
                  <a:pt x="121538" y="6478"/>
                </a:lnTo>
                <a:lnTo>
                  <a:pt x="123951" y="2160"/>
                </a:lnTo>
                <a:lnTo>
                  <a:pt x="128524" y="2160"/>
                </a:lnTo>
                <a:lnTo>
                  <a:pt x="133222" y="0"/>
                </a:lnTo>
                <a:lnTo>
                  <a:pt x="140334" y="0"/>
                </a:lnTo>
                <a:lnTo>
                  <a:pt x="149606" y="2160"/>
                </a:lnTo>
                <a:lnTo>
                  <a:pt x="163702" y="6478"/>
                </a:lnTo>
                <a:lnTo>
                  <a:pt x="170688" y="6478"/>
                </a:lnTo>
                <a:lnTo>
                  <a:pt x="177672" y="6478"/>
                </a:lnTo>
                <a:lnTo>
                  <a:pt x="177672" y="2160"/>
                </a:lnTo>
                <a:lnTo>
                  <a:pt x="179958" y="6478"/>
                </a:lnTo>
                <a:lnTo>
                  <a:pt x="187070" y="12828"/>
                </a:lnTo>
                <a:lnTo>
                  <a:pt x="194056" y="14986"/>
                </a:lnTo>
                <a:lnTo>
                  <a:pt x="203453" y="19305"/>
                </a:lnTo>
                <a:lnTo>
                  <a:pt x="198755" y="23623"/>
                </a:lnTo>
                <a:lnTo>
                  <a:pt x="194056" y="27941"/>
                </a:lnTo>
                <a:lnTo>
                  <a:pt x="187070" y="34291"/>
                </a:lnTo>
                <a:lnTo>
                  <a:pt x="179958" y="40767"/>
                </a:lnTo>
                <a:lnTo>
                  <a:pt x="172974" y="49276"/>
                </a:lnTo>
                <a:lnTo>
                  <a:pt x="170688" y="62230"/>
                </a:lnTo>
                <a:lnTo>
                  <a:pt x="168275" y="70740"/>
                </a:lnTo>
                <a:lnTo>
                  <a:pt x="165988" y="79375"/>
                </a:lnTo>
                <a:lnTo>
                  <a:pt x="161289" y="85853"/>
                </a:lnTo>
                <a:lnTo>
                  <a:pt x="154305" y="90043"/>
                </a:lnTo>
                <a:lnTo>
                  <a:pt x="152019" y="92203"/>
                </a:lnTo>
                <a:lnTo>
                  <a:pt x="140334" y="94361"/>
                </a:lnTo>
                <a:lnTo>
                  <a:pt x="130937" y="98680"/>
                </a:lnTo>
                <a:lnTo>
                  <a:pt x="128524" y="100838"/>
                </a:lnTo>
                <a:lnTo>
                  <a:pt x="123951" y="102998"/>
                </a:lnTo>
                <a:lnTo>
                  <a:pt x="123951" y="10515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3" name="Freeform 843"/>
          <p:cNvSpPr/>
          <p:nvPr/>
        </p:nvSpPr>
        <p:spPr>
          <a:xfrm>
            <a:off x="6286500" y="2383536"/>
            <a:ext cx="294893" cy="179198"/>
          </a:xfrm>
          <a:custGeom>
            <a:avLst/>
            <a:gdLst/>
            <a:ahLst/>
            <a:cxnLst/>
            <a:rect l="0" t="0" r="0" b="0"/>
            <a:pathLst>
              <a:path w="294893" h="179198">
                <a:moveTo>
                  <a:pt x="81279" y="159767"/>
                </a:moveTo>
                <a:lnTo>
                  <a:pt x="76580" y="155449"/>
                </a:lnTo>
                <a:lnTo>
                  <a:pt x="69596" y="151130"/>
                </a:lnTo>
                <a:lnTo>
                  <a:pt x="55753" y="144654"/>
                </a:lnTo>
                <a:lnTo>
                  <a:pt x="48767" y="140336"/>
                </a:lnTo>
                <a:lnTo>
                  <a:pt x="41783" y="133859"/>
                </a:lnTo>
                <a:lnTo>
                  <a:pt x="37084" y="125223"/>
                </a:lnTo>
                <a:lnTo>
                  <a:pt x="37084" y="123063"/>
                </a:lnTo>
                <a:lnTo>
                  <a:pt x="37084" y="116586"/>
                </a:lnTo>
                <a:lnTo>
                  <a:pt x="27813" y="116586"/>
                </a:lnTo>
                <a:lnTo>
                  <a:pt x="25527" y="114428"/>
                </a:lnTo>
                <a:lnTo>
                  <a:pt x="25527" y="112268"/>
                </a:lnTo>
                <a:lnTo>
                  <a:pt x="23240" y="110110"/>
                </a:lnTo>
                <a:lnTo>
                  <a:pt x="23240" y="107950"/>
                </a:lnTo>
                <a:lnTo>
                  <a:pt x="18541" y="105792"/>
                </a:lnTo>
                <a:lnTo>
                  <a:pt x="16255" y="101474"/>
                </a:lnTo>
                <a:lnTo>
                  <a:pt x="13970" y="97155"/>
                </a:lnTo>
                <a:lnTo>
                  <a:pt x="13970" y="88519"/>
                </a:lnTo>
                <a:lnTo>
                  <a:pt x="6984" y="88519"/>
                </a:lnTo>
                <a:lnTo>
                  <a:pt x="0" y="86361"/>
                </a:lnTo>
                <a:lnTo>
                  <a:pt x="2285" y="84201"/>
                </a:lnTo>
                <a:lnTo>
                  <a:pt x="6984" y="82043"/>
                </a:lnTo>
                <a:lnTo>
                  <a:pt x="13970" y="77724"/>
                </a:lnTo>
                <a:lnTo>
                  <a:pt x="25527" y="75566"/>
                </a:lnTo>
                <a:lnTo>
                  <a:pt x="30226" y="73406"/>
                </a:lnTo>
                <a:lnTo>
                  <a:pt x="34797" y="69088"/>
                </a:lnTo>
                <a:lnTo>
                  <a:pt x="37084" y="66930"/>
                </a:lnTo>
                <a:lnTo>
                  <a:pt x="39496" y="62611"/>
                </a:lnTo>
                <a:lnTo>
                  <a:pt x="41783" y="53975"/>
                </a:lnTo>
                <a:lnTo>
                  <a:pt x="44069" y="45339"/>
                </a:lnTo>
                <a:lnTo>
                  <a:pt x="44069" y="38862"/>
                </a:lnTo>
                <a:lnTo>
                  <a:pt x="46482" y="32386"/>
                </a:lnTo>
                <a:lnTo>
                  <a:pt x="51053" y="28068"/>
                </a:lnTo>
                <a:lnTo>
                  <a:pt x="53340" y="25909"/>
                </a:lnTo>
                <a:lnTo>
                  <a:pt x="60325" y="19431"/>
                </a:lnTo>
                <a:lnTo>
                  <a:pt x="67309" y="10795"/>
                </a:lnTo>
                <a:lnTo>
                  <a:pt x="72009" y="6478"/>
                </a:lnTo>
                <a:lnTo>
                  <a:pt x="74295" y="2160"/>
                </a:lnTo>
                <a:lnTo>
                  <a:pt x="90551" y="8636"/>
                </a:lnTo>
                <a:lnTo>
                  <a:pt x="111378" y="12955"/>
                </a:lnTo>
                <a:lnTo>
                  <a:pt x="127634" y="17273"/>
                </a:lnTo>
                <a:lnTo>
                  <a:pt x="139319" y="17273"/>
                </a:lnTo>
                <a:lnTo>
                  <a:pt x="143890" y="17273"/>
                </a:lnTo>
                <a:lnTo>
                  <a:pt x="150876" y="15113"/>
                </a:lnTo>
                <a:lnTo>
                  <a:pt x="162559" y="6478"/>
                </a:lnTo>
                <a:lnTo>
                  <a:pt x="171830" y="0"/>
                </a:lnTo>
                <a:lnTo>
                  <a:pt x="181102" y="0"/>
                </a:lnTo>
                <a:lnTo>
                  <a:pt x="185673" y="0"/>
                </a:lnTo>
                <a:lnTo>
                  <a:pt x="195071" y="0"/>
                </a:lnTo>
                <a:lnTo>
                  <a:pt x="199644" y="0"/>
                </a:lnTo>
                <a:lnTo>
                  <a:pt x="201929" y="2160"/>
                </a:lnTo>
                <a:lnTo>
                  <a:pt x="211328" y="6478"/>
                </a:lnTo>
                <a:lnTo>
                  <a:pt x="213614" y="12955"/>
                </a:lnTo>
                <a:lnTo>
                  <a:pt x="218185" y="19431"/>
                </a:lnTo>
                <a:lnTo>
                  <a:pt x="222884" y="25909"/>
                </a:lnTo>
                <a:lnTo>
                  <a:pt x="229869" y="45339"/>
                </a:lnTo>
                <a:lnTo>
                  <a:pt x="236855" y="82043"/>
                </a:lnTo>
                <a:lnTo>
                  <a:pt x="241427" y="97155"/>
                </a:lnTo>
                <a:lnTo>
                  <a:pt x="243840" y="103632"/>
                </a:lnTo>
                <a:lnTo>
                  <a:pt x="246126" y="110110"/>
                </a:lnTo>
                <a:lnTo>
                  <a:pt x="243840" y="107950"/>
                </a:lnTo>
                <a:lnTo>
                  <a:pt x="246126" y="107950"/>
                </a:lnTo>
                <a:lnTo>
                  <a:pt x="250697" y="105792"/>
                </a:lnTo>
                <a:lnTo>
                  <a:pt x="262381" y="101474"/>
                </a:lnTo>
                <a:lnTo>
                  <a:pt x="271653" y="94997"/>
                </a:lnTo>
                <a:lnTo>
                  <a:pt x="276225" y="94997"/>
                </a:lnTo>
                <a:lnTo>
                  <a:pt x="280923" y="94997"/>
                </a:lnTo>
                <a:lnTo>
                  <a:pt x="285622" y="97155"/>
                </a:lnTo>
                <a:lnTo>
                  <a:pt x="285622" y="99314"/>
                </a:lnTo>
                <a:lnTo>
                  <a:pt x="292481" y="107950"/>
                </a:lnTo>
                <a:lnTo>
                  <a:pt x="292481" y="116586"/>
                </a:lnTo>
                <a:lnTo>
                  <a:pt x="294893" y="120905"/>
                </a:lnTo>
                <a:lnTo>
                  <a:pt x="287908" y="123063"/>
                </a:lnTo>
                <a:lnTo>
                  <a:pt x="283209" y="123063"/>
                </a:lnTo>
                <a:lnTo>
                  <a:pt x="273939" y="120905"/>
                </a:lnTo>
                <a:lnTo>
                  <a:pt x="269367" y="136018"/>
                </a:lnTo>
                <a:lnTo>
                  <a:pt x="264668" y="151130"/>
                </a:lnTo>
                <a:lnTo>
                  <a:pt x="255396" y="174880"/>
                </a:lnTo>
                <a:lnTo>
                  <a:pt x="246126" y="170561"/>
                </a:lnTo>
                <a:lnTo>
                  <a:pt x="236855" y="164085"/>
                </a:lnTo>
                <a:lnTo>
                  <a:pt x="225170" y="161925"/>
                </a:lnTo>
                <a:lnTo>
                  <a:pt x="222884" y="159767"/>
                </a:lnTo>
                <a:lnTo>
                  <a:pt x="215900" y="159767"/>
                </a:lnTo>
                <a:lnTo>
                  <a:pt x="211328" y="159767"/>
                </a:lnTo>
                <a:lnTo>
                  <a:pt x="201929" y="161925"/>
                </a:lnTo>
                <a:lnTo>
                  <a:pt x="195071" y="170561"/>
                </a:lnTo>
                <a:lnTo>
                  <a:pt x="185673" y="174880"/>
                </a:lnTo>
                <a:lnTo>
                  <a:pt x="181102" y="179198"/>
                </a:lnTo>
                <a:lnTo>
                  <a:pt x="174116" y="179198"/>
                </a:lnTo>
                <a:lnTo>
                  <a:pt x="130047" y="179198"/>
                </a:lnTo>
                <a:lnTo>
                  <a:pt x="123063" y="174880"/>
                </a:lnTo>
                <a:lnTo>
                  <a:pt x="120777" y="172720"/>
                </a:lnTo>
                <a:lnTo>
                  <a:pt x="111378" y="172720"/>
                </a:lnTo>
                <a:lnTo>
                  <a:pt x="99821" y="172720"/>
                </a:lnTo>
                <a:lnTo>
                  <a:pt x="90551" y="170561"/>
                </a:lnTo>
                <a:lnTo>
                  <a:pt x="88265" y="168403"/>
                </a:lnTo>
                <a:lnTo>
                  <a:pt x="85852" y="164085"/>
                </a:lnTo>
                <a:lnTo>
                  <a:pt x="81279" y="159767"/>
                </a:lnTo>
                <a:lnTo>
                  <a:pt x="78994" y="157607"/>
                </a:lnTo>
                <a:lnTo>
                  <a:pt x="81279" y="159767"/>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4" name="Freeform 844"/>
          <p:cNvSpPr/>
          <p:nvPr/>
        </p:nvSpPr>
        <p:spPr>
          <a:xfrm>
            <a:off x="6286500" y="2383536"/>
            <a:ext cx="294893" cy="179198"/>
          </a:xfrm>
          <a:custGeom>
            <a:avLst/>
            <a:gdLst/>
            <a:ahLst/>
            <a:cxnLst/>
            <a:rect l="0" t="0" r="0" b="0"/>
            <a:pathLst>
              <a:path w="294893" h="179198">
                <a:moveTo>
                  <a:pt x="81279" y="159767"/>
                </a:moveTo>
                <a:lnTo>
                  <a:pt x="76580" y="155449"/>
                </a:lnTo>
                <a:lnTo>
                  <a:pt x="69596" y="151130"/>
                </a:lnTo>
                <a:lnTo>
                  <a:pt x="55753" y="144654"/>
                </a:lnTo>
                <a:lnTo>
                  <a:pt x="48767" y="140336"/>
                </a:lnTo>
                <a:lnTo>
                  <a:pt x="41783" y="133859"/>
                </a:lnTo>
                <a:lnTo>
                  <a:pt x="37084" y="125223"/>
                </a:lnTo>
                <a:lnTo>
                  <a:pt x="37084" y="123063"/>
                </a:lnTo>
                <a:lnTo>
                  <a:pt x="37084" y="116586"/>
                </a:lnTo>
                <a:lnTo>
                  <a:pt x="27813" y="116586"/>
                </a:lnTo>
                <a:lnTo>
                  <a:pt x="25527" y="114428"/>
                </a:lnTo>
                <a:lnTo>
                  <a:pt x="25527" y="112268"/>
                </a:lnTo>
                <a:lnTo>
                  <a:pt x="23240" y="110110"/>
                </a:lnTo>
                <a:lnTo>
                  <a:pt x="23240" y="107950"/>
                </a:lnTo>
                <a:lnTo>
                  <a:pt x="18541" y="105792"/>
                </a:lnTo>
                <a:lnTo>
                  <a:pt x="16255" y="101474"/>
                </a:lnTo>
                <a:lnTo>
                  <a:pt x="13970" y="97155"/>
                </a:lnTo>
                <a:lnTo>
                  <a:pt x="13970" y="88519"/>
                </a:lnTo>
                <a:lnTo>
                  <a:pt x="6984" y="88519"/>
                </a:lnTo>
                <a:lnTo>
                  <a:pt x="0" y="86361"/>
                </a:lnTo>
                <a:lnTo>
                  <a:pt x="2285" y="84201"/>
                </a:lnTo>
                <a:lnTo>
                  <a:pt x="6984" y="82043"/>
                </a:lnTo>
                <a:lnTo>
                  <a:pt x="13970" y="77724"/>
                </a:lnTo>
                <a:lnTo>
                  <a:pt x="25527" y="75566"/>
                </a:lnTo>
                <a:lnTo>
                  <a:pt x="30226" y="73406"/>
                </a:lnTo>
                <a:lnTo>
                  <a:pt x="34797" y="69088"/>
                </a:lnTo>
                <a:lnTo>
                  <a:pt x="37084" y="66930"/>
                </a:lnTo>
                <a:lnTo>
                  <a:pt x="39496" y="62611"/>
                </a:lnTo>
                <a:lnTo>
                  <a:pt x="41783" y="53975"/>
                </a:lnTo>
                <a:lnTo>
                  <a:pt x="44069" y="45339"/>
                </a:lnTo>
                <a:lnTo>
                  <a:pt x="44069" y="38862"/>
                </a:lnTo>
                <a:lnTo>
                  <a:pt x="46482" y="32386"/>
                </a:lnTo>
                <a:lnTo>
                  <a:pt x="51053" y="28068"/>
                </a:lnTo>
                <a:lnTo>
                  <a:pt x="53340" y="25909"/>
                </a:lnTo>
                <a:lnTo>
                  <a:pt x="60325" y="19431"/>
                </a:lnTo>
                <a:lnTo>
                  <a:pt x="67309" y="10795"/>
                </a:lnTo>
                <a:lnTo>
                  <a:pt x="72009" y="6478"/>
                </a:lnTo>
                <a:lnTo>
                  <a:pt x="74295" y="2160"/>
                </a:lnTo>
                <a:lnTo>
                  <a:pt x="90551" y="8636"/>
                </a:lnTo>
                <a:lnTo>
                  <a:pt x="111378" y="12955"/>
                </a:lnTo>
                <a:lnTo>
                  <a:pt x="127634" y="17273"/>
                </a:lnTo>
                <a:lnTo>
                  <a:pt x="139319" y="17273"/>
                </a:lnTo>
                <a:lnTo>
                  <a:pt x="143890" y="17273"/>
                </a:lnTo>
                <a:lnTo>
                  <a:pt x="150876" y="15113"/>
                </a:lnTo>
                <a:lnTo>
                  <a:pt x="162559" y="6478"/>
                </a:lnTo>
                <a:lnTo>
                  <a:pt x="171830" y="0"/>
                </a:lnTo>
                <a:lnTo>
                  <a:pt x="181102" y="0"/>
                </a:lnTo>
                <a:lnTo>
                  <a:pt x="185673" y="0"/>
                </a:lnTo>
                <a:lnTo>
                  <a:pt x="195071" y="0"/>
                </a:lnTo>
                <a:lnTo>
                  <a:pt x="199644" y="0"/>
                </a:lnTo>
                <a:lnTo>
                  <a:pt x="201929" y="2160"/>
                </a:lnTo>
                <a:lnTo>
                  <a:pt x="211328" y="6478"/>
                </a:lnTo>
                <a:lnTo>
                  <a:pt x="213614" y="12955"/>
                </a:lnTo>
                <a:lnTo>
                  <a:pt x="218185" y="19431"/>
                </a:lnTo>
                <a:lnTo>
                  <a:pt x="222884" y="25909"/>
                </a:lnTo>
                <a:lnTo>
                  <a:pt x="229869" y="45339"/>
                </a:lnTo>
                <a:lnTo>
                  <a:pt x="236855" y="82043"/>
                </a:lnTo>
                <a:lnTo>
                  <a:pt x="241427" y="97155"/>
                </a:lnTo>
                <a:lnTo>
                  <a:pt x="243840" y="103632"/>
                </a:lnTo>
                <a:lnTo>
                  <a:pt x="246126" y="110110"/>
                </a:lnTo>
                <a:lnTo>
                  <a:pt x="243840" y="107950"/>
                </a:lnTo>
                <a:lnTo>
                  <a:pt x="246126" y="107950"/>
                </a:lnTo>
                <a:lnTo>
                  <a:pt x="250697" y="105792"/>
                </a:lnTo>
                <a:lnTo>
                  <a:pt x="262381" y="101474"/>
                </a:lnTo>
                <a:lnTo>
                  <a:pt x="271653" y="94997"/>
                </a:lnTo>
                <a:lnTo>
                  <a:pt x="276225" y="94997"/>
                </a:lnTo>
                <a:lnTo>
                  <a:pt x="280923" y="94997"/>
                </a:lnTo>
                <a:lnTo>
                  <a:pt x="285622" y="97155"/>
                </a:lnTo>
                <a:lnTo>
                  <a:pt x="285622" y="99314"/>
                </a:lnTo>
                <a:lnTo>
                  <a:pt x="292481" y="107950"/>
                </a:lnTo>
                <a:lnTo>
                  <a:pt x="292481" y="116586"/>
                </a:lnTo>
                <a:lnTo>
                  <a:pt x="294893" y="120905"/>
                </a:lnTo>
                <a:lnTo>
                  <a:pt x="287908" y="123063"/>
                </a:lnTo>
                <a:lnTo>
                  <a:pt x="283209" y="123063"/>
                </a:lnTo>
                <a:lnTo>
                  <a:pt x="273939" y="120905"/>
                </a:lnTo>
                <a:lnTo>
                  <a:pt x="269367" y="136018"/>
                </a:lnTo>
                <a:lnTo>
                  <a:pt x="264668" y="151130"/>
                </a:lnTo>
                <a:lnTo>
                  <a:pt x="255396" y="174880"/>
                </a:lnTo>
                <a:lnTo>
                  <a:pt x="246126" y="170561"/>
                </a:lnTo>
                <a:lnTo>
                  <a:pt x="236855" y="164085"/>
                </a:lnTo>
                <a:lnTo>
                  <a:pt x="225170" y="161925"/>
                </a:lnTo>
                <a:lnTo>
                  <a:pt x="222884" y="159767"/>
                </a:lnTo>
                <a:lnTo>
                  <a:pt x="215900" y="159767"/>
                </a:lnTo>
                <a:lnTo>
                  <a:pt x="211328" y="159767"/>
                </a:lnTo>
                <a:lnTo>
                  <a:pt x="201929" y="161925"/>
                </a:lnTo>
                <a:lnTo>
                  <a:pt x="195071" y="170561"/>
                </a:lnTo>
                <a:lnTo>
                  <a:pt x="185673" y="174880"/>
                </a:lnTo>
                <a:lnTo>
                  <a:pt x="181102" y="179198"/>
                </a:lnTo>
                <a:lnTo>
                  <a:pt x="174116" y="179198"/>
                </a:lnTo>
                <a:lnTo>
                  <a:pt x="130047" y="179198"/>
                </a:lnTo>
                <a:lnTo>
                  <a:pt x="123063" y="174880"/>
                </a:lnTo>
                <a:lnTo>
                  <a:pt x="120777" y="172720"/>
                </a:lnTo>
                <a:lnTo>
                  <a:pt x="111378" y="172720"/>
                </a:lnTo>
                <a:lnTo>
                  <a:pt x="99821" y="172720"/>
                </a:lnTo>
                <a:lnTo>
                  <a:pt x="90551" y="170561"/>
                </a:lnTo>
                <a:lnTo>
                  <a:pt x="88265" y="168403"/>
                </a:lnTo>
                <a:lnTo>
                  <a:pt x="85852" y="164085"/>
                </a:lnTo>
                <a:lnTo>
                  <a:pt x="81279" y="159767"/>
                </a:lnTo>
                <a:lnTo>
                  <a:pt x="78994" y="157607"/>
                </a:lnTo>
                <a:lnTo>
                  <a:pt x="81279" y="15976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5" name="Freeform 845"/>
          <p:cNvSpPr/>
          <p:nvPr/>
        </p:nvSpPr>
        <p:spPr>
          <a:xfrm>
            <a:off x="6364223" y="2537460"/>
            <a:ext cx="188215" cy="122810"/>
          </a:xfrm>
          <a:custGeom>
            <a:avLst/>
            <a:gdLst/>
            <a:ahLst/>
            <a:cxnLst/>
            <a:rect l="0" t="0" r="0" b="0"/>
            <a:pathLst>
              <a:path w="188215" h="122810">
                <a:moveTo>
                  <a:pt x="20955" y="112014"/>
                </a:moveTo>
                <a:lnTo>
                  <a:pt x="20955" y="90551"/>
                </a:lnTo>
                <a:lnTo>
                  <a:pt x="18542" y="90551"/>
                </a:lnTo>
                <a:lnTo>
                  <a:pt x="16256" y="90551"/>
                </a:lnTo>
                <a:lnTo>
                  <a:pt x="11557" y="86233"/>
                </a:lnTo>
                <a:lnTo>
                  <a:pt x="9272" y="84075"/>
                </a:lnTo>
                <a:lnTo>
                  <a:pt x="6986" y="81915"/>
                </a:lnTo>
                <a:lnTo>
                  <a:pt x="4699" y="77598"/>
                </a:lnTo>
                <a:lnTo>
                  <a:pt x="4699" y="75438"/>
                </a:lnTo>
                <a:lnTo>
                  <a:pt x="6986" y="64644"/>
                </a:lnTo>
                <a:lnTo>
                  <a:pt x="9272" y="56007"/>
                </a:lnTo>
                <a:lnTo>
                  <a:pt x="11557" y="47371"/>
                </a:lnTo>
                <a:lnTo>
                  <a:pt x="16256" y="43054"/>
                </a:lnTo>
                <a:lnTo>
                  <a:pt x="11557" y="34418"/>
                </a:lnTo>
                <a:lnTo>
                  <a:pt x="6986" y="28068"/>
                </a:lnTo>
                <a:lnTo>
                  <a:pt x="4699" y="21590"/>
                </a:lnTo>
                <a:lnTo>
                  <a:pt x="4699" y="15113"/>
                </a:lnTo>
                <a:lnTo>
                  <a:pt x="2286" y="12955"/>
                </a:lnTo>
                <a:lnTo>
                  <a:pt x="0" y="6477"/>
                </a:lnTo>
                <a:lnTo>
                  <a:pt x="0" y="4319"/>
                </a:lnTo>
                <a:lnTo>
                  <a:pt x="0" y="0"/>
                </a:lnTo>
                <a:lnTo>
                  <a:pt x="4699" y="2160"/>
                </a:lnTo>
                <a:lnTo>
                  <a:pt x="6986" y="6477"/>
                </a:lnTo>
                <a:lnTo>
                  <a:pt x="9272" y="10795"/>
                </a:lnTo>
                <a:lnTo>
                  <a:pt x="11557" y="12955"/>
                </a:lnTo>
                <a:lnTo>
                  <a:pt x="18542" y="12955"/>
                </a:lnTo>
                <a:lnTo>
                  <a:pt x="23242" y="15113"/>
                </a:lnTo>
                <a:lnTo>
                  <a:pt x="32512" y="15113"/>
                </a:lnTo>
                <a:lnTo>
                  <a:pt x="39498" y="15113"/>
                </a:lnTo>
                <a:lnTo>
                  <a:pt x="41784" y="15113"/>
                </a:lnTo>
                <a:lnTo>
                  <a:pt x="46482" y="17273"/>
                </a:lnTo>
                <a:lnTo>
                  <a:pt x="53467" y="21590"/>
                </a:lnTo>
                <a:lnTo>
                  <a:pt x="97536" y="21590"/>
                </a:lnTo>
                <a:lnTo>
                  <a:pt x="104522" y="21590"/>
                </a:lnTo>
                <a:lnTo>
                  <a:pt x="109221" y="17273"/>
                </a:lnTo>
                <a:lnTo>
                  <a:pt x="118492" y="12955"/>
                </a:lnTo>
                <a:lnTo>
                  <a:pt x="127762" y="4319"/>
                </a:lnTo>
                <a:lnTo>
                  <a:pt x="134748" y="2160"/>
                </a:lnTo>
                <a:lnTo>
                  <a:pt x="139446" y="2160"/>
                </a:lnTo>
                <a:lnTo>
                  <a:pt x="146305" y="2160"/>
                </a:lnTo>
                <a:lnTo>
                  <a:pt x="151004" y="4319"/>
                </a:lnTo>
                <a:lnTo>
                  <a:pt x="162560" y="6477"/>
                </a:lnTo>
                <a:lnTo>
                  <a:pt x="169545" y="12955"/>
                </a:lnTo>
                <a:lnTo>
                  <a:pt x="181230" y="17273"/>
                </a:lnTo>
                <a:lnTo>
                  <a:pt x="178944" y="32258"/>
                </a:lnTo>
                <a:lnTo>
                  <a:pt x="178944" y="43054"/>
                </a:lnTo>
                <a:lnTo>
                  <a:pt x="178944" y="51689"/>
                </a:lnTo>
                <a:lnTo>
                  <a:pt x="178944" y="62485"/>
                </a:lnTo>
                <a:lnTo>
                  <a:pt x="178944" y="71120"/>
                </a:lnTo>
                <a:lnTo>
                  <a:pt x="183516" y="77598"/>
                </a:lnTo>
                <a:lnTo>
                  <a:pt x="188215" y="86233"/>
                </a:lnTo>
                <a:lnTo>
                  <a:pt x="178944" y="88393"/>
                </a:lnTo>
                <a:lnTo>
                  <a:pt x="169545" y="88393"/>
                </a:lnTo>
                <a:lnTo>
                  <a:pt x="148718" y="90551"/>
                </a:lnTo>
                <a:lnTo>
                  <a:pt x="139446" y="92711"/>
                </a:lnTo>
                <a:lnTo>
                  <a:pt x="134748" y="92711"/>
                </a:lnTo>
                <a:lnTo>
                  <a:pt x="130048" y="94743"/>
                </a:lnTo>
                <a:lnTo>
                  <a:pt x="130048" y="99061"/>
                </a:lnTo>
                <a:lnTo>
                  <a:pt x="127762" y="99061"/>
                </a:lnTo>
                <a:lnTo>
                  <a:pt x="127762" y="103379"/>
                </a:lnTo>
                <a:lnTo>
                  <a:pt x="120778" y="107696"/>
                </a:lnTo>
                <a:lnTo>
                  <a:pt x="120778" y="112014"/>
                </a:lnTo>
                <a:lnTo>
                  <a:pt x="118492" y="114174"/>
                </a:lnTo>
                <a:lnTo>
                  <a:pt x="113792" y="114174"/>
                </a:lnTo>
                <a:lnTo>
                  <a:pt x="113792" y="118492"/>
                </a:lnTo>
                <a:lnTo>
                  <a:pt x="106807" y="120650"/>
                </a:lnTo>
                <a:lnTo>
                  <a:pt x="102236" y="122810"/>
                </a:lnTo>
                <a:lnTo>
                  <a:pt x="97536" y="122810"/>
                </a:lnTo>
                <a:lnTo>
                  <a:pt x="92965" y="120650"/>
                </a:lnTo>
                <a:lnTo>
                  <a:pt x="83693" y="114174"/>
                </a:lnTo>
                <a:lnTo>
                  <a:pt x="76709" y="112014"/>
                </a:lnTo>
                <a:lnTo>
                  <a:pt x="72010" y="109856"/>
                </a:lnTo>
                <a:lnTo>
                  <a:pt x="67311" y="109856"/>
                </a:lnTo>
                <a:lnTo>
                  <a:pt x="62738" y="109856"/>
                </a:lnTo>
                <a:lnTo>
                  <a:pt x="55754" y="109856"/>
                </a:lnTo>
                <a:lnTo>
                  <a:pt x="44197" y="114174"/>
                </a:lnTo>
                <a:lnTo>
                  <a:pt x="39498" y="114174"/>
                </a:lnTo>
                <a:lnTo>
                  <a:pt x="32512" y="114174"/>
                </a:lnTo>
                <a:lnTo>
                  <a:pt x="25528" y="114174"/>
                </a:lnTo>
                <a:lnTo>
                  <a:pt x="18542" y="114174"/>
                </a:lnTo>
                <a:lnTo>
                  <a:pt x="20955" y="112014"/>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6" name="Freeform 846"/>
          <p:cNvSpPr/>
          <p:nvPr/>
        </p:nvSpPr>
        <p:spPr>
          <a:xfrm>
            <a:off x="6364223" y="2537460"/>
            <a:ext cx="188215" cy="122810"/>
          </a:xfrm>
          <a:custGeom>
            <a:avLst/>
            <a:gdLst/>
            <a:ahLst/>
            <a:cxnLst/>
            <a:rect l="0" t="0" r="0" b="0"/>
            <a:pathLst>
              <a:path w="188215" h="122810">
                <a:moveTo>
                  <a:pt x="20955" y="112014"/>
                </a:moveTo>
                <a:lnTo>
                  <a:pt x="20955" y="90551"/>
                </a:lnTo>
                <a:lnTo>
                  <a:pt x="18542" y="90551"/>
                </a:lnTo>
                <a:lnTo>
                  <a:pt x="16256" y="90551"/>
                </a:lnTo>
                <a:lnTo>
                  <a:pt x="11557" y="86233"/>
                </a:lnTo>
                <a:lnTo>
                  <a:pt x="9272" y="84075"/>
                </a:lnTo>
                <a:lnTo>
                  <a:pt x="6986" y="81915"/>
                </a:lnTo>
                <a:lnTo>
                  <a:pt x="4699" y="77598"/>
                </a:lnTo>
                <a:lnTo>
                  <a:pt x="4699" y="75438"/>
                </a:lnTo>
                <a:lnTo>
                  <a:pt x="6986" y="64644"/>
                </a:lnTo>
                <a:lnTo>
                  <a:pt x="9272" y="56007"/>
                </a:lnTo>
                <a:lnTo>
                  <a:pt x="11557" y="47371"/>
                </a:lnTo>
                <a:lnTo>
                  <a:pt x="16256" y="43054"/>
                </a:lnTo>
                <a:lnTo>
                  <a:pt x="11557" y="34418"/>
                </a:lnTo>
                <a:lnTo>
                  <a:pt x="6986" y="28068"/>
                </a:lnTo>
                <a:lnTo>
                  <a:pt x="4699" y="21590"/>
                </a:lnTo>
                <a:lnTo>
                  <a:pt x="4699" y="15113"/>
                </a:lnTo>
                <a:lnTo>
                  <a:pt x="2286" y="12955"/>
                </a:lnTo>
                <a:lnTo>
                  <a:pt x="0" y="6477"/>
                </a:lnTo>
                <a:lnTo>
                  <a:pt x="0" y="4319"/>
                </a:lnTo>
                <a:lnTo>
                  <a:pt x="0" y="0"/>
                </a:lnTo>
                <a:lnTo>
                  <a:pt x="4699" y="2160"/>
                </a:lnTo>
                <a:lnTo>
                  <a:pt x="6986" y="6477"/>
                </a:lnTo>
                <a:lnTo>
                  <a:pt x="9272" y="10795"/>
                </a:lnTo>
                <a:lnTo>
                  <a:pt x="11557" y="12955"/>
                </a:lnTo>
                <a:lnTo>
                  <a:pt x="18542" y="12955"/>
                </a:lnTo>
                <a:lnTo>
                  <a:pt x="23242" y="15113"/>
                </a:lnTo>
                <a:lnTo>
                  <a:pt x="32512" y="15113"/>
                </a:lnTo>
                <a:lnTo>
                  <a:pt x="39498" y="15113"/>
                </a:lnTo>
                <a:lnTo>
                  <a:pt x="41784" y="15113"/>
                </a:lnTo>
                <a:lnTo>
                  <a:pt x="46482" y="17273"/>
                </a:lnTo>
                <a:lnTo>
                  <a:pt x="53467" y="21590"/>
                </a:lnTo>
                <a:lnTo>
                  <a:pt x="97536" y="21590"/>
                </a:lnTo>
                <a:lnTo>
                  <a:pt x="104522" y="21590"/>
                </a:lnTo>
                <a:lnTo>
                  <a:pt x="109221" y="17273"/>
                </a:lnTo>
                <a:lnTo>
                  <a:pt x="118492" y="12955"/>
                </a:lnTo>
                <a:lnTo>
                  <a:pt x="127762" y="4319"/>
                </a:lnTo>
                <a:lnTo>
                  <a:pt x="134748" y="2160"/>
                </a:lnTo>
                <a:lnTo>
                  <a:pt x="139446" y="2160"/>
                </a:lnTo>
                <a:lnTo>
                  <a:pt x="146305" y="2160"/>
                </a:lnTo>
                <a:lnTo>
                  <a:pt x="151004" y="4319"/>
                </a:lnTo>
                <a:lnTo>
                  <a:pt x="162560" y="6477"/>
                </a:lnTo>
                <a:lnTo>
                  <a:pt x="169545" y="12955"/>
                </a:lnTo>
                <a:lnTo>
                  <a:pt x="181230" y="17273"/>
                </a:lnTo>
                <a:lnTo>
                  <a:pt x="178944" y="32258"/>
                </a:lnTo>
                <a:lnTo>
                  <a:pt x="178944" y="43054"/>
                </a:lnTo>
                <a:lnTo>
                  <a:pt x="178944" y="51689"/>
                </a:lnTo>
                <a:lnTo>
                  <a:pt x="178944" y="62485"/>
                </a:lnTo>
                <a:lnTo>
                  <a:pt x="178944" y="71120"/>
                </a:lnTo>
                <a:lnTo>
                  <a:pt x="183516" y="77598"/>
                </a:lnTo>
                <a:lnTo>
                  <a:pt x="188215" y="86233"/>
                </a:lnTo>
                <a:lnTo>
                  <a:pt x="178944" y="88393"/>
                </a:lnTo>
                <a:lnTo>
                  <a:pt x="169545" y="88393"/>
                </a:lnTo>
                <a:lnTo>
                  <a:pt x="148718" y="90551"/>
                </a:lnTo>
                <a:lnTo>
                  <a:pt x="139446" y="92711"/>
                </a:lnTo>
                <a:lnTo>
                  <a:pt x="134748" y="92711"/>
                </a:lnTo>
                <a:lnTo>
                  <a:pt x="130048" y="94743"/>
                </a:lnTo>
                <a:lnTo>
                  <a:pt x="130048" y="99061"/>
                </a:lnTo>
                <a:lnTo>
                  <a:pt x="127762" y="99061"/>
                </a:lnTo>
                <a:lnTo>
                  <a:pt x="127762" y="103379"/>
                </a:lnTo>
                <a:lnTo>
                  <a:pt x="120778" y="107696"/>
                </a:lnTo>
                <a:lnTo>
                  <a:pt x="120778" y="112014"/>
                </a:lnTo>
                <a:lnTo>
                  <a:pt x="118492" y="114174"/>
                </a:lnTo>
                <a:lnTo>
                  <a:pt x="113792" y="114174"/>
                </a:lnTo>
                <a:lnTo>
                  <a:pt x="113792" y="118492"/>
                </a:lnTo>
                <a:lnTo>
                  <a:pt x="106807" y="120650"/>
                </a:lnTo>
                <a:lnTo>
                  <a:pt x="102236" y="122810"/>
                </a:lnTo>
                <a:lnTo>
                  <a:pt x="97536" y="122810"/>
                </a:lnTo>
                <a:lnTo>
                  <a:pt x="92965" y="120650"/>
                </a:lnTo>
                <a:lnTo>
                  <a:pt x="83693" y="114174"/>
                </a:lnTo>
                <a:lnTo>
                  <a:pt x="76709" y="112014"/>
                </a:lnTo>
                <a:lnTo>
                  <a:pt x="72010" y="109856"/>
                </a:lnTo>
                <a:lnTo>
                  <a:pt x="67311" y="109856"/>
                </a:lnTo>
                <a:lnTo>
                  <a:pt x="62738" y="109856"/>
                </a:lnTo>
                <a:lnTo>
                  <a:pt x="55754" y="109856"/>
                </a:lnTo>
                <a:lnTo>
                  <a:pt x="44197" y="114174"/>
                </a:lnTo>
                <a:lnTo>
                  <a:pt x="39498" y="114174"/>
                </a:lnTo>
                <a:lnTo>
                  <a:pt x="32512" y="114174"/>
                </a:lnTo>
                <a:lnTo>
                  <a:pt x="25528" y="114174"/>
                </a:lnTo>
                <a:lnTo>
                  <a:pt x="18542" y="114174"/>
                </a:lnTo>
                <a:lnTo>
                  <a:pt x="20955" y="11201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7" name="Freeform 847"/>
          <p:cNvSpPr/>
          <p:nvPr/>
        </p:nvSpPr>
        <p:spPr>
          <a:xfrm>
            <a:off x="6303264" y="2644141"/>
            <a:ext cx="198882" cy="220344"/>
          </a:xfrm>
          <a:custGeom>
            <a:avLst/>
            <a:gdLst/>
            <a:ahLst/>
            <a:cxnLst/>
            <a:rect l="0" t="0" r="0" b="0"/>
            <a:pathLst>
              <a:path w="198882" h="220344">
                <a:moveTo>
                  <a:pt x="27686" y="32384"/>
                </a:moveTo>
                <a:lnTo>
                  <a:pt x="46227" y="28067"/>
                </a:lnTo>
                <a:lnTo>
                  <a:pt x="53213" y="28067"/>
                </a:lnTo>
                <a:lnTo>
                  <a:pt x="62483" y="25907"/>
                </a:lnTo>
                <a:lnTo>
                  <a:pt x="69341" y="23749"/>
                </a:lnTo>
                <a:lnTo>
                  <a:pt x="74040" y="19431"/>
                </a:lnTo>
                <a:lnTo>
                  <a:pt x="78613" y="12954"/>
                </a:lnTo>
                <a:lnTo>
                  <a:pt x="78613" y="10794"/>
                </a:lnTo>
                <a:lnTo>
                  <a:pt x="78613" y="6476"/>
                </a:lnTo>
                <a:lnTo>
                  <a:pt x="78613" y="8636"/>
                </a:lnTo>
                <a:lnTo>
                  <a:pt x="85597" y="10794"/>
                </a:lnTo>
                <a:lnTo>
                  <a:pt x="92456" y="10794"/>
                </a:lnTo>
                <a:lnTo>
                  <a:pt x="97155" y="10794"/>
                </a:lnTo>
                <a:lnTo>
                  <a:pt x="101726" y="8636"/>
                </a:lnTo>
                <a:lnTo>
                  <a:pt x="113283" y="6476"/>
                </a:lnTo>
                <a:lnTo>
                  <a:pt x="120269" y="6476"/>
                </a:lnTo>
                <a:lnTo>
                  <a:pt x="127126" y="6476"/>
                </a:lnTo>
                <a:lnTo>
                  <a:pt x="131826" y="6476"/>
                </a:lnTo>
                <a:lnTo>
                  <a:pt x="134112" y="6476"/>
                </a:lnTo>
                <a:lnTo>
                  <a:pt x="141096" y="8636"/>
                </a:lnTo>
                <a:lnTo>
                  <a:pt x="141096" y="10794"/>
                </a:lnTo>
                <a:lnTo>
                  <a:pt x="150240" y="15113"/>
                </a:lnTo>
                <a:lnTo>
                  <a:pt x="154939" y="17271"/>
                </a:lnTo>
                <a:lnTo>
                  <a:pt x="159512" y="17271"/>
                </a:lnTo>
                <a:lnTo>
                  <a:pt x="166496" y="15113"/>
                </a:lnTo>
                <a:lnTo>
                  <a:pt x="171069" y="12954"/>
                </a:lnTo>
                <a:lnTo>
                  <a:pt x="171069" y="10794"/>
                </a:lnTo>
                <a:lnTo>
                  <a:pt x="175768" y="10794"/>
                </a:lnTo>
                <a:lnTo>
                  <a:pt x="178053" y="6476"/>
                </a:lnTo>
                <a:lnTo>
                  <a:pt x="178053" y="4318"/>
                </a:lnTo>
                <a:lnTo>
                  <a:pt x="182626" y="0"/>
                </a:lnTo>
                <a:lnTo>
                  <a:pt x="185039" y="0"/>
                </a:lnTo>
                <a:lnTo>
                  <a:pt x="187325" y="6476"/>
                </a:lnTo>
                <a:lnTo>
                  <a:pt x="187325" y="8636"/>
                </a:lnTo>
                <a:lnTo>
                  <a:pt x="189611" y="10794"/>
                </a:lnTo>
                <a:lnTo>
                  <a:pt x="198882" y="15113"/>
                </a:lnTo>
                <a:lnTo>
                  <a:pt x="198882" y="34544"/>
                </a:lnTo>
                <a:lnTo>
                  <a:pt x="120269" y="34544"/>
                </a:lnTo>
                <a:lnTo>
                  <a:pt x="122555" y="38862"/>
                </a:lnTo>
                <a:lnTo>
                  <a:pt x="122555" y="41020"/>
                </a:lnTo>
                <a:lnTo>
                  <a:pt x="124840" y="47498"/>
                </a:lnTo>
                <a:lnTo>
                  <a:pt x="127126" y="51815"/>
                </a:lnTo>
                <a:lnTo>
                  <a:pt x="131826" y="53975"/>
                </a:lnTo>
                <a:lnTo>
                  <a:pt x="122555" y="56133"/>
                </a:lnTo>
                <a:lnTo>
                  <a:pt x="117982" y="58293"/>
                </a:lnTo>
                <a:lnTo>
                  <a:pt x="117982" y="62611"/>
                </a:lnTo>
                <a:lnTo>
                  <a:pt x="115570" y="64769"/>
                </a:lnTo>
                <a:lnTo>
                  <a:pt x="108712" y="62611"/>
                </a:lnTo>
                <a:lnTo>
                  <a:pt x="99440" y="56133"/>
                </a:lnTo>
                <a:lnTo>
                  <a:pt x="94741" y="49656"/>
                </a:lnTo>
                <a:lnTo>
                  <a:pt x="87883" y="43180"/>
                </a:lnTo>
                <a:lnTo>
                  <a:pt x="80899" y="49656"/>
                </a:lnTo>
                <a:lnTo>
                  <a:pt x="80899" y="51815"/>
                </a:lnTo>
                <a:lnTo>
                  <a:pt x="83184" y="56133"/>
                </a:lnTo>
                <a:lnTo>
                  <a:pt x="85597" y="56133"/>
                </a:lnTo>
                <a:lnTo>
                  <a:pt x="85597" y="58293"/>
                </a:lnTo>
                <a:lnTo>
                  <a:pt x="85597" y="66929"/>
                </a:lnTo>
                <a:lnTo>
                  <a:pt x="87883" y="75564"/>
                </a:lnTo>
                <a:lnTo>
                  <a:pt x="90170" y="82042"/>
                </a:lnTo>
                <a:lnTo>
                  <a:pt x="94741" y="86359"/>
                </a:lnTo>
                <a:lnTo>
                  <a:pt x="101726" y="99313"/>
                </a:lnTo>
                <a:lnTo>
                  <a:pt x="113283" y="105790"/>
                </a:lnTo>
                <a:lnTo>
                  <a:pt x="136397" y="127507"/>
                </a:lnTo>
                <a:lnTo>
                  <a:pt x="145669" y="136144"/>
                </a:lnTo>
                <a:lnTo>
                  <a:pt x="152653" y="140462"/>
                </a:lnTo>
                <a:lnTo>
                  <a:pt x="157226" y="149098"/>
                </a:lnTo>
                <a:lnTo>
                  <a:pt x="141096" y="149098"/>
                </a:lnTo>
                <a:lnTo>
                  <a:pt x="134112" y="151256"/>
                </a:lnTo>
                <a:lnTo>
                  <a:pt x="134112" y="153415"/>
                </a:lnTo>
                <a:lnTo>
                  <a:pt x="129539" y="153415"/>
                </a:lnTo>
                <a:lnTo>
                  <a:pt x="124840" y="153415"/>
                </a:lnTo>
                <a:lnTo>
                  <a:pt x="117982" y="149098"/>
                </a:lnTo>
                <a:lnTo>
                  <a:pt x="113283" y="149098"/>
                </a:lnTo>
                <a:lnTo>
                  <a:pt x="110997" y="149098"/>
                </a:lnTo>
                <a:lnTo>
                  <a:pt x="110997" y="155575"/>
                </a:lnTo>
                <a:lnTo>
                  <a:pt x="113283" y="159893"/>
                </a:lnTo>
                <a:lnTo>
                  <a:pt x="120269" y="164211"/>
                </a:lnTo>
                <a:lnTo>
                  <a:pt x="113283" y="168529"/>
                </a:lnTo>
                <a:lnTo>
                  <a:pt x="110997" y="170688"/>
                </a:lnTo>
                <a:lnTo>
                  <a:pt x="108712" y="168529"/>
                </a:lnTo>
                <a:lnTo>
                  <a:pt x="99440" y="168529"/>
                </a:lnTo>
                <a:lnTo>
                  <a:pt x="101726" y="175006"/>
                </a:lnTo>
                <a:lnTo>
                  <a:pt x="101726" y="183642"/>
                </a:lnTo>
                <a:lnTo>
                  <a:pt x="104013" y="192277"/>
                </a:lnTo>
                <a:lnTo>
                  <a:pt x="110997" y="205231"/>
                </a:lnTo>
                <a:lnTo>
                  <a:pt x="110997" y="211708"/>
                </a:lnTo>
                <a:lnTo>
                  <a:pt x="110997" y="220344"/>
                </a:lnTo>
                <a:lnTo>
                  <a:pt x="101726" y="211708"/>
                </a:lnTo>
                <a:lnTo>
                  <a:pt x="99440" y="207390"/>
                </a:lnTo>
                <a:lnTo>
                  <a:pt x="92456" y="205231"/>
                </a:lnTo>
                <a:lnTo>
                  <a:pt x="83184" y="198755"/>
                </a:lnTo>
                <a:lnTo>
                  <a:pt x="78613" y="190119"/>
                </a:lnTo>
                <a:lnTo>
                  <a:pt x="74040" y="192277"/>
                </a:lnTo>
                <a:lnTo>
                  <a:pt x="69341" y="192277"/>
                </a:lnTo>
                <a:lnTo>
                  <a:pt x="62483" y="190119"/>
                </a:lnTo>
                <a:lnTo>
                  <a:pt x="57784" y="187959"/>
                </a:lnTo>
                <a:lnTo>
                  <a:pt x="55499" y="183642"/>
                </a:lnTo>
                <a:lnTo>
                  <a:pt x="50926" y="175006"/>
                </a:lnTo>
                <a:lnTo>
                  <a:pt x="48514" y="170688"/>
                </a:lnTo>
                <a:lnTo>
                  <a:pt x="46227" y="168529"/>
                </a:lnTo>
                <a:lnTo>
                  <a:pt x="46227" y="155575"/>
                </a:lnTo>
                <a:lnTo>
                  <a:pt x="39370" y="133984"/>
                </a:lnTo>
                <a:lnTo>
                  <a:pt x="39370" y="125349"/>
                </a:lnTo>
                <a:lnTo>
                  <a:pt x="34670" y="116713"/>
                </a:lnTo>
                <a:lnTo>
                  <a:pt x="30099" y="110108"/>
                </a:lnTo>
                <a:lnTo>
                  <a:pt x="23114" y="103631"/>
                </a:lnTo>
                <a:lnTo>
                  <a:pt x="9270" y="90677"/>
                </a:lnTo>
                <a:lnTo>
                  <a:pt x="0" y="82042"/>
                </a:lnTo>
                <a:lnTo>
                  <a:pt x="6984" y="69088"/>
                </a:lnTo>
                <a:lnTo>
                  <a:pt x="16128" y="58293"/>
                </a:lnTo>
                <a:lnTo>
                  <a:pt x="20827" y="53975"/>
                </a:lnTo>
                <a:lnTo>
                  <a:pt x="23114" y="47498"/>
                </a:lnTo>
                <a:lnTo>
                  <a:pt x="25400" y="41020"/>
                </a:lnTo>
                <a:lnTo>
                  <a:pt x="27686" y="34544"/>
                </a:lnTo>
                <a:lnTo>
                  <a:pt x="27686" y="32384"/>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8" name="Freeform 848"/>
          <p:cNvSpPr/>
          <p:nvPr/>
        </p:nvSpPr>
        <p:spPr>
          <a:xfrm>
            <a:off x="6303264" y="2644141"/>
            <a:ext cx="198882" cy="220344"/>
          </a:xfrm>
          <a:custGeom>
            <a:avLst/>
            <a:gdLst/>
            <a:ahLst/>
            <a:cxnLst/>
            <a:rect l="0" t="0" r="0" b="0"/>
            <a:pathLst>
              <a:path w="198882" h="220344">
                <a:moveTo>
                  <a:pt x="27686" y="32384"/>
                </a:moveTo>
                <a:lnTo>
                  <a:pt x="46227" y="28067"/>
                </a:lnTo>
                <a:lnTo>
                  <a:pt x="53213" y="28067"/>
                </a:lnTo>
                <a:lnTo>
                  <a:pt x="62483" y="25907"/>
                </a:lnTo>
                <a:lnTo>
                  <a:pt x="69341" y="23749"/>
                </a:lnTo>
                <a:lnTo>
                  <a:pt x="74040" y="19431"/>
                </a:lnTo>
                <a:lnTo>
                  <a:pt x="78613" y="12954"/>
                </a:lnTo>
                <a:lnTo>
                  <a:pt x="78613" y="10794"/>
                </a:lnTo>
                <a:lnTo>
                  <a:pt x="78613" y="6476"/>
                </a:lnTo>
                <a:lnTo>
                  <a:pt x="78613" y="8636"/>
                </a:lnTo>
                <a:lnTo>
                  <a:pt x="85597" y="10794"/>
                </a:lnTo>
                <a:lnTo>
                  <a:pt x="92456" y="10794"/>
                </a:lnTo>
                <a:lnTo>
                  <a:pt x="97155" y="10794"/>
                </a:lnTo>
                <a:lnTo>
                  <a:pt x="101726" y="8636"/>
                </a:lnTo>
                <a:lnTo>
                  <a:pt x="113283" y="6476"/>
                </a:lnTo>
                <a:lnTo>
                  <a:pt x="120269" y="6476"/>
                </a:lnTo>
                <a:lnTo>
                  <a:pt x="127126" y="6476"/>
                </a:lnTo>
                <a:lnTo>
                  <a:pt x="131826" y="6476"/>
                </a:lnTo>
                <a:lnTo>
                  <a:pt x="134112" y="6476"/>
                </a:lnTo>
                <a:lnTo>
                  <a:pt x="141096" y="8636"/>
                </a:lnTo>
                <a:lnTo>
                  <a:pt x="141096" y="10794"/>
                </a:lnTo>
                <a:lnTo>
                  <a:pt x="150240" y="15113"/>
                </a:lnTo>
                <a:lnTo>
                  <a:pt x="154939" y="17271"/>
                </a:lnTo>
                <a:lnTo>
                  <a:pt x="159512" y="17271"/>
                </a:lnTo>
                <a:lnTo>
                  <a:pt x="166496" y="15113"/>
                </a:lnTo>
                <a:lnTo>
                  <a:pt x="171069" y="12954"/>
                </a:lnTo>
                <a:lnTo>
                  <a:pt x="171069" y="10794"/>
                </a:lnTo>
                <a:lnTo>
                  <a:pt x="175768" y="10794"/>
                </a:lnTo>
                <a:lnTo>
                  <a:pt x="178053" y="6476"/>
                </a:lnTo>
                <a:lnTo>
                  <a:pt x="178053" y="4318"/>
                </a:lnTo>
                <a:lnTo>
                  <a:pt x="182626" y="0"/>
                </a:lnTo>
                <a:lnTo>
                  <a:pt x="185039" y="0"/>
                </a:lnTo>
                <a:lnTo>
                  <a:pt x="187325" y="6476"/>
                </a:lnTo>
                <a:lnTo>
                  <a:pt x="187325" y="8636"/>
                </a:lnTo>
                <a:lnTo>
                  <a:pt x="189611" y="10794"/>
                </a:lnTo>
                <a:lnTo>
                  <a:pt x="198882" y="15113"/>
                </a:lnTo>
                <a:lnTo>
                  <a:pt x="198882" y="34544"/>
                </a:lnTo>
                <a:lnTo>
                  <a:pt x="120269" y="34544"/>
                </a:lnTo>
                <a:lnTo>
                  <a:pt x="122555" y="38862"/>
                </a:lnTo>
                <a:lnTo>
                  <a:pt x="122555" y="41020"/>
                </a:lnTo>
                <a:lnTo>
                  <a:pt x="124840" y="47498"/>
                </a:lnTo>
                <a:lnTo>
                  <a:pt x="127126" y="51815"/>
                </a:lnTo>
                <a:lnTo>
                  <a:pt x="131826" y="53975"/>
                </a:lnTo>
                <a:lnTo>
                  <a:pt x="122555" y="56133"/>
                </a:lnTo>
                <a:lnTo>
                  <a:pt x="117982" y="58293"/>
                </a:lnTo>
                <a:lnTo>
                  <a:pt x="117982" y="62611"/>
                </a:lnTo>
                <a:lnTo>
                  <a:pt x="115570" y="64769"/>
                </a:lnTo>
                <a:lnTo>
                  <a:pt x="108712" y="62611"/>
                </a:lnTo>
                <a:lnTo>
                  <a:pt x="99440" y="56133"/>
                </a:lnTo>
                <a:lnTo>
                  <a:pt x="94741" y="49656"/>
                </a:lnTo>
                <a:lnTo>
                  <a:pt x="87883" y="43180"/>
                </a:lnTo>
                <a:lnTo>
                  <a:pt x="80899" y="49656"/>
                </a:lnTo>
                <a:lnTo>
                  <a:pt x="80899" y="51815"/>
                </a:lnTo>
                <a:lnTo>
                  <a:pt x="83184" y="56133"/>
                </a:lnTo>
                <a:lnTo>
                  <a:pt x="85597" y="56133"/>
                </a:lnTo>
                <a:lnTo>
                  <a:pt x="85597" y="58293"/>
                </a:lnTo>
                <a:lnTo>
                  <a:pt x="85597" y="66929"/>
                </a:lnTo>
                <a:lnTo>
                  <a:pt x="87883" y="75564"/>
                </a:lnTo>
                <a:lnTo>
                  <a:pt x="90170" y="82042"/>
                </a:lnTo>
                <a:lnTo>
                  <a:pt x="94741" y="86359"/>
                </a:lnTo>
                <a:lnTo>
                  <a:pt x="101726" y="99313"/>
                </a:lnTo>
                <a:lnTo>
                  <a:pt x="113283" y="105790"/>
                </a:lnTo>
                <a:lnTo>
                  <a:pt x="136397" y="127507"/>
                </a:lnTo>
                <a:lnTo>
                  <a:pt x="145669" y="136144"/>
                </a:lnTo>
                <a:lnTo>
                  <a:pt x="152653" y="140462"/>
                </a:lnTo>
                <a:lnTo>
                  <a:pt x="157226" y="149098"/>
                </a:lnTo>
                <a:lnTo>
                  <a:pt x="141096" y="149098"/>
                </a:lnTo>
                <a:lnTo>
                  <a:pt x="134112" y="151256"/>
                </a:lnTo>
                <a:lnTo>
                  <a:pt x="134112" y="153415"/>
                </a:lnTo>
                <a:lnTo>
                  <a:pt x="129539" y="153415"/>
                </a:lnTo>
                <a:lnTo>
                  <a:pt x="124840" y="153415"/>
                </a:lnTo>
                <a:lnTo>
                  <a:pt x="117982" y="149098"/>
                </a:lnTo>
                <a:lnTo>
                  <a:pt x="113283" y="149098"/>
                </a:lnTo>
                <a:lnTo>
                  <a:pt x="110997" y="149098"/>
                </a:lnTo>
                <a:lnTo>
                  <a:pt x="110997" y="155575"/>
                </a:lnTo>
                <a:lnTo>
                  <a:pt x="113283" y="159893"/>
                </a:lnTo>
                <a:lnTo>
                  <a:pt x="120269" y="164211"/>
                </a:lnTo>
                <a:lnTo>
                  <a:pt x="113283" y="168529"/>
                </a:lnTo>
                <a:lnTo>
                  <a:pt x="110997" y="170688"/>
                </a:lnTo>
                <a:lnTo>
                  <a:pt x="108712" y="168529"/>
                </a:lnTo>
                <a:lnTo>
                  <a:pt x="99440" y="168529"/>
                </a:lnTo>
                <a:lnTo>
                  <a:pt x="101726" y="175006"/>
                </a:lnTo>
                <a:lnTo>
                  <a:pt x="101726" y="183642"/>
                </a:lnTo>
                <a:lnTo>
                  <a:pt x="104013" y="192277"/>
                </a:lnTo>
                <a:lnTo>
                  <a:pt x="110997" y="205231"/>
                </a:lnTo>
                <a:lnTo>
                  <a:pt x="110997" y="211708"/>
                </a:lnTo>
                <a:lnTo>
                  <a:pt x="110997" y="220344"/>
                </a:lnTo>
                <a:lnTo>
                  <a:pt x="101726" y="211708"/>
                </a:lnTo>
                <a:lnTo>
                  <a:pt x="99440" y="207390"/>
                </a:lnTo>
                <a:lnTo>
                  <a:pt x="92456" y="205231"/>
                </a:lnTo>
                <a:lnTo>
                  <a:pt x="83184" y="198755"/>
                </a:lnTo>
                <a:lnTo>
                  <a:pt x="78613" y="190119"/>
                </a:lnTo>
                <a:lnTo>
                  <a:pt x="74040" y="192277"/>
                </a:lnTo>
                <a:lnTo>
                  <a:pt x="69341" y="192277"/>
                </a:lnTo>
                <a:lnTo>
                  <a:pt x="62483" y="190119"/>
                </a:lnTo>
                <a:lnTo>
                  <a:pt x="57784" y="187959"/>
                </a:lnTo>
                <a:lnTo>
                  <a:pt x="55499" y="183642"/>
                </a:lnTo>
                <a:lnTo>
                  <a:pt x="50926" y="175006"/>
                </a:lnTo>
                <a:lnTo>
                  <a:pt x="48514" y="170688"/>
                </a:lnTo>
                <a:lnTo>
                  <a:pt x="46227" y="168529"/>
                </a:lnTo>
                <a:lnTo>
                  <a:pt x="46227" y="155575"/>
                </a:lnTo>
                <a:lnTo>
                  <a:pt x="39370" y="133984"/>
                </a:lnTo>
                <a:lnTo>
                  <a:pt x="39370" y="125349"/>
                </a:lnTo>
                <a:lnTo>
                  <a:pt x="34670" y="116713"/>
                </a:lnTo>
                <a:lnTo>
                  <a:pt x="30099" y="110108"/>
                </a:lnTo>
                <a:lnTo>
                  <a:pt x="23114" y="103631"/>
                </a:lnTo>
                <a:lnTo>
                  <a:pt x="9270" y="90677"/>
                </a:lnTo>
                <a:lnTo>
                  <a:pt x="0" y="82042"/>
                </a:lnTo>
                <a:lnTo>
                  <a:pt x="6984" y="69088"/>
                </a:lnTo>
                <a:lnTo>
                  <a:pt x="16128" y="58293"/>
                </a:lnTo>
                <a:lnTo>
                  <a:pt x="20827" y="53975"/>
                </a:lnTo>
                <a:lnTo>
                  <a:pt x="23114" y="47498"/>
                </a:lnTo>
                <a:lnTo>
                  <a:pt x="25400" y="41020"/>
                </a:lnTo>
                <a:lnTo>
                  <a:pt x="27686" y="34544"/>
                </a:lnTo>
                <a:lnTo>
                  <a:pt x="27686" y="3238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49" name="Freeform 849"/>
          <p:cNvSpPr/>
          <p:nvPr/>
        </p:nvSpPr>
        <p:spPr>
          <a:xfrm>
            <a:off x="6175247" y="2313433"/>
            <a:ext cx="165355" cy="84708"/>
          </a:xfrm>
          <a:custGeom>
            <a:avLst/>
            <a:gdLst/>
            <a:ahLst/>
            <a:cxnLst/>
            <a:rect l="0" t="0" r="0" b="0"/>
            <a:pathLst>
              <a:path w="165355" h="84708">
                <a:moveTo>
                  <a:pt x="44197" y="0"/>
                </a:moveTo>
                <a:lnTo>
                  <a:pt x="48895" y="8635"/>
                </a:lnTo>
                <a:lnTo>
                  <a:pt x="51181" y="13081"/>
                </a:lnTo>
                <a:lnTo>
                  <a:pt x="53594" y="15239"/>
                </a:lnTo>
                <a:lnTo>
                  <a:pt x="58167" y="15239"/>
                </a:lnTo>
                <a:lnTo>
                  <a:pt x="65151" y="15239"/>
                </a:lnTo>
                <a:lnTo>
                  <a:pt x="69850" y="15239"/>
                </a:lnTo>
                <a:lnTo>
                  <a:pt x="74549" y="17398"/>
                </a:lnTo>
                <a:lnTo>
                  <a:pt x="76836" y="17398"/>
                </a:lnTo>
                <a:lnTo>
                  <a:pt x="76836" y="19558"/>
                </a:lnTo>
                <a:lnTo>
                  <a:pt x="79122" y="21716"/>
                </a:lnTo>
                <a:lnTo>
                  <a:pt x="79122" y="26034"/>
                </a:lnTo>
                <a:lnTo>
                  <a:pt x="83820" y="26034"/>
                </a:lnTo>
                <a:lnTo>
                  <a:pt x="90806" y="26034"/>
                </a:lnTo>
                <a:lnTo>
                  <a:pt x="97791" y="21716"/>
                </a:lnTo>
                <a:lnTo>
                  <a:pt x="109474" y="19558"/>
                </a:lnTo>
                <a:lnTo>
                  <a:pt x="116460" y="19558"/>
                </a:lnTo>
                <a:lnTo>
                  <a:pt x="128017" y="19558"/>
                </a:lnTo>
                <a:lnTo>
                  <a:pt x="135001" y="19558"/>
                </a:lnTo>
                <a:lnTo>
                  <a:pt x="153670" y="28194"/>
                </a:lnTo>
                <a:lnTo>
                  <a:pt x="162942" y="28194"/>
                </a:lnTo>
                <a:lnTo>
                  <a:pt x="165355" y="28194"/>
                </a:lnTo>
                <a:lnTo>
                  <a:pt x="160656" y="41275"/>
                </a:lnTo>
                <a:lnTo>
                  <a:pt x="155956" y="52070"/>
                </a:lnTo>
                <a:lnTo>
                  <a:pt x="155956" y="56514"/>
                </a:lnTo>
                <a:lnTo>
                  <a:pt x="151385" y="56514"/>
                </a:lnTo>
                <a:lnTo>
                  <a:pt x="144399" y="56514"/>
                </a:lnTo>
                <a:lnTo>
                  <a:pt x="130430" y="52070"/>
                </a:lnTo>
                <a:lnTo>
                  <a:pt x="121031" y="49910"/>
                </a:lnTo>
                <a:lnTo>
                  <a:pt x="114047" y="49910"/>
                </a:lnTo>
                <a:lnTo>
                  <a:pt x="109474" y="52070"/>
                </a:lnTo>
                <a:lnTo>
                  <a:pt x="102489" y="56514"/>
                </a:lnTo>
                <a:lnTo>
                  <a:pt x="100076" y="58673"/>
                </a:lnTo>
                <a:lnTo>
                  <a:pt x="93092" y="65151"/>
                </a:lnTo>
                <a:lnTo>
                  <a:pt x="72137" y="71627"/>
                </a:lnTo>
                <a:lnTo>
                  <a:pt x="51181" y="78232"/>
                </a:lnTo>
                <a:lnTo>
                  <a:pt x="39624" y="84708"/>
                </a:lnTo>
                <a:lnTo>
                  <a:pt x="30226" y="84708"/>
                </a:lnTo>
                <a:lnTo>
                  <a:pt x="23242" y="82550"/>
                </a:lnTo>
                <a:lnTo>
                  <a:pt x="11685" y="73787"/>
                </a:lnTo>
                <a:lnTo>
                  <a:pt x="6986" y="69469"/>
                </a:lnTo>
                <a:lnTo>
                  <a:pt x="2287" y="65151"/>
                </a:lnTo>
                <a:lnTo>
                  <a:pt x="0" y="56514"/>
                </a:lnTo>
                <a:lnTo>
                  <a:pt x="0" y="52070"/>
                </a:lnTo>
                <a:lnTo>
                  <a:pt x="0" y="49910"/>
                </a:lnTo>
                <a:lnTo>
                  <a:pt x="0" y="45592"/>
                </a:lnTo>
                <a:lnTo>
                  <a:pt x="2287" y="41275"/>
                </a:lnTo>
                <a:lnTo>
                  <a:pt x="9272" y="36957"/>
                </a:lnTo>
                <a:lnTo>
                  <a:pt x="13970" y="32512"/>
                </a:lnTo>
                <a:lnTo>
                  <a:pt x="20956" y="30352"/>
                </a:lnTo>
                <a:lnTo>
                  <a:pt x="27941" y="26034"/>
                </a:lnTo>
                <a:lnTo>
                  <a:pt x="32639" y="21716"/>
                </a:lnTo>
                <a:lnTo>
                  <a:pt x="34925" y="19558"/>
                </a:lnTo>
                <a:lnTo>
                  <a:pt x="39624" y="10795"/>
                </a:lnTo>
                <a:lnTo>
                  <a:pt x="41911" y="10795"/>
                </a:lnTo>
                <a:lnTo>
                  <a:pt x="44197" y="0"/>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0" name="Freeform 850"/>
          <p:cNvSpPr/>
          <p:nvPr/>
        </p:nvSpPr>
        <p:spPr>
          <a:xfrm>
            <a:off x="6175247" y="2313433"/>
            <a:ext cx="165355" cy="84708"/>
          </a:xfrm>
          <a:custGeom>
            <a:avLst/>
            <a:gdLst/>
            <a:ahLst/>
            <a:cxnLst/>
            <a:rect l="0" t="0" r="0" b="0"/>
            <a:pathLst>
              <a:path w="165355" h="84708">
                <a:moveTo>
                  <a:pt x="44197" y="0"/>
                </a:moveTo>
                <a:lnTo>
                  <a:pt x="48895" y="8635"/>
                </a:lnTo>
                <a:lnTo>
                  <a:pt x="51181" y="13081"/>
                </a:lnTo>
                <a:lnTo>
                  <a:pt x="53594" y="15239"/>
                </a:lnTo>
                <a:lnTo>
                  <a:pt x="58167" y="15239"/>
                </a:lnTo>
                <a:lnTo>
                  <a:pt x="65151" y="15239"/>
                </a:lnTo>
                <a:lnTo>
                  <a:pt x="69850" y="15239"/>
                </a:lnTo>
                <a:lnTo>
                  <a:pt x="74549" y="17398"/>
                </a:lnTo>
                <a:lnTo>
                  <a:pt x="76836" y="17398"/>
                </a:lnTo>
                <a:lnTo>
                  <a:pt x="76836" y="19558"/>
                </a:lnTo>
                <a:lnTo>
                  <a:pt x="79122" y="21716"/>
                </a:lnTo>
                <a:lnTo>
                  <a:pt x="79122" y="26034"/>
                </a:lnTo>
                <a:lnTo>
                  <a:pt x="83820" y="26034"/>
                </a:lnTo>
                <a:lnTo>
                  <a:pt x="90806" y="26034"/>
                </a:lnTo>
                <a:lnTo>
                  <a:pt x="97791" y="21716"/>
                </a:lnTo>
                <a:lnTo>
                  <a:pt x="109474" y="19558"/>
                </a:lnTo>
                <a:lnTo>
                  <a:pt x="116460" y="19558"/>
                </a:lnTo>
                <a:lnTo>
                  <a:pt x="128017" y="19558"/>
                </a:lnTo>
                <a:lnTo>
                  <a:pt x="135001" y="19558"/>
                </a:lnTo>
                <a:lnTo>
                  <a:pt x="153670" y="28194"/>
                </a:lnTo>
                <a:lnTo>
                  <a:pt x="162942" y="28194"/>
                </a:lnTo>
                <a:lnTo>
                  <a:pt x="165355" y="28194"/>
                </a:lnTo>
                <a:lnTo>
                  <a:pt x="160656" y="41275"/>
                </a:lnTo>
                <a:lnTo>
                  <a:pt x="155956" y="52070"/>
                </a:lnTo>
                <a:lnTo>
                  <a:pt x="155956" y="56514"/>
                </a:lnTo>
                <a:lnTo>
                  <a:pt x="151385" y="56514"/>
                </a:lnTo>
                <a:lnTo>
                  <a:pt x="144399" y="56514"/>
                </a:lnTo>
                <a:lnTo>
                  <a:pt x="130430" y="52070"/>
                </a:lnTo>
                <a:lnTo>
                  <a:pt x="121031" y="49910"/>
                </a:lnTo>
                <a:lnTo>
                  <a:pt x="114047" y="49910"/>
                </a:lnTo>
                <a:lnTo>
                  <a:pt x="109474" y="52070"/>
                </a:lnTo>
                <a:lnTo>
                  <a:pt x="102489" y="56514"/>
                </a:lnTo>
                <a:lnTo>
                  <a:pt x="100076" y="58673"/>
                </a:lnTo>
                <a:lnTo>
                  <a:pt x="93092" y="65151"/>
                </a:lnTo>
                <a:lnTo>
                  <a:pt x="72137" y="71627"/>
                </a:lnTo>
                <a:lnTo>
                  <a:pt x="51181" y="78232"/>
                </a:lnTo>
                <a:lnTo>
                  <a:pt x="39624" y="84708"/>
                </a:lnTo>
                <a:lnTo>
                  <a:pt x="30226" y="84708"/>
                </a:lnTo>
                <a:lnTo>
                  <a:pt x="23242" y="82550"/>
                </a:lnTo>
                <a:lnTo>
                  <a:pt x="11685" y="73787"/>
                </a:lnTo>
                <a:lnTo>
                  <a:pt x="6986" y="69469"/>
                </a:lnTo>
                <a:lnTo>
                  <a:pt x="2287" y="65151"/>
                </a:lnTo>
                <a:lnTo>
                  <a:pt x="0" y="56514"/>
                </a:lnTo>
                <a:lnTo>
                  <a:pt x="0" y="52070"/>
                </a:lnTo>
                <a:lnTo>
                  <a:pt x="0" y="49910"/>
                </a:lnTo>
                <a:lnTo>
                  <a:pt x="0" y="45592"/>
                </a:lnTo>
                <a:lnTo>
                  <a:pt x="2287" y="41275"/>
                </a:lnTo>
                <a:lnTo>
                  <a:pt x="9272" y="36957"/>
                </a:lnTo>
                <a:lnTo>
                  <a:pt x="13970" y="32512"/>
                </a:lnTo>
                <a:lnTo>
                  <a:pt x="20956" y="30352"/>
                </a:lnTo>
                <a:lnTo>
                  <a:pt x="27941" y="26034"/>
                </a:lnTo>
                <a:lnTo>
                  <a:pt x="32639" y="21716"/>
                </a:lnTo>
                <a:lnTo>
                  <a:pt x="34925" y="19558"/>
                </a:lnTo>
                <a:lnTo>
                  <a:pt x="39624" y="10795"/>
                </a:lnTo>
                <a:lnTo>
                  <a:pt x="41911" y="10795"/>
                </a:lnTo>
                <a:lnTo>
                  <a:pt x="44197"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1" name="Freeform 851"/>
          <p:cNvSpPr/>
          <p:nvPr/>
        </p:nvSpPr>
        <p:spPr>
          <a:xfrm>
            <a:off x="6035040" y="2273809"/>
            <a:ext cx="188087" cy="89281"/>
          </a:xfrm>
          <a:custGeom>
            <a:avLst/>
            <a:gdLst/>
            <a:ahLst/>
            <a:cxnLst/>
            <a:rect l="0" t="0" r="0" b="0"/>
            <a:pathLst>
              <a:path w="188087" h="89281">
                <a:moveTo>
                  <a:pt x="188087" y="38226"/>
                </a:moveTo>
                <a:lnTo>
                  <a:pt x="181101" y="34036"/>
                </a:lnTo>
                <a:lnTo>
                  <a:pt x="176402" y="31876"/>
                </a:lnTo>
                <a:lnTo>
                  <a:pt x="162306" y="27686"/>
                </a:lnTo>
                <a:lnTo>
                  <a:pt x="150494" y="23368"/>
                </a:lnTo>
                <a:lnTo>
                  <a:pt x="145795" y="19176"/>
                </a:lnTo>
                <a:lnTo>
                  <a:pt x="143510" y="19176"/>
                </a:lnTo>
                <a:lnTo>
                  <a:pt x="141096" y="19176"/>
                </a:lnTo>
                <a:lnTo>
                  <a:pt x="134112" y="23368"/>
                </a:lnTo>
                <a:lnTo>
                  <a:pt x="134112" y="25526"/>
                </a:lnTo>
                <a:lnTo>
                  <a:pt x="129413" y="25526"/>
                </a:lnTo>
                <a:lnTo>
                  <a:pt x="127000" y="25526"/>
                </a:lnTo>
                <a:lnTo>
                  <a:pt x="124587" y="23368"/>
                </a:lnTo>
                <a:lnTo>
                  <a:pt x="122300" y="19176"/>
                </a:lnTo>
                <a:lnTo>
                  <a:pt x="98806" y="8508"/>
                </a:lnTo>
                <a:lnTo>
                  <a:pt x="82295" y="2158"/>
                </a:lnTo>
                <a:lnTo>
                  <a:pt x="75311" y="0"/>
                </a:lnTo>
                <a:lnTo>
                  <a:pt x="70612" y="0"/>
                </a:lnTo>
                <a:lnTo>
                  <a:pt x="65913" y="0"/>
                </a:lnTo>
                <a:lnTo>
                  <a:pt x="58800" y="0"/>
                </a:lnTo>
                <a:lnTo>
                  <a:pt x="0" y="23368"/>
                </a:lnTo>
                <a:lnTo>
                  <a:pt x="0" y="29718"/>
                </a:lnTo>
                <a:lnTo>
                  <a:pt x="0" y="34036"/>
                </a:lnTo>
                <a:lnTo>
                  <a:pt x="7112" y="44703"/>
                </a:lnTo>
                <a:lnTo>
                  <a:pt x="14096" y="51053"/>
                </a:lnTo>
                <a:lnTo>
                  <a:pt x="21208" y="59563"/>
                </a:lnTo>
                <a:lnTo>
                  <a:pt x="37592" y="74421"/>
                </a:lnTo>
                <a:lnTo>
                  <a:pt x="44704" y="80771"/>
                </a:lnTo>
                <a:lnTo>
                  <a:pt x="46989" y="82931"/>
                </a:lnTo>
                <a:lnTo>
                  <a:pt x="49402" y="89281"/>
                </a:lnTo>
                <a:lnTo>
                  <a:pt x="58800" y="89281"/>
                </a:lnTo>
                <a:lnTo>
                  <a:pt x="61087" y="89281"/>
                </a:lnTo>
                <a:lnTo>
                  <a:pt x="68199" y="89281"/>
                </a:lnTo>
                <a:lnTo>
                  <a:pt x="72898" y="87249"/>
                </a:lnTo>
                <a:lnTo>
                  <a:pt x="75311" y="85089"/>
                </a:lnTo>
                <a:lnTo>
                  <a:pt x="80010" y="82931"/>
                </a:lnTo>
                <a:lnTo>
                  <a:pt x="86994" y="76581"/>
                </a:lnTo>
                <a:lnTo>
                  <a:pt x="89407" y="76581"/>
                </a:lnTo>
                <a:lnTo>
                  <a:pt x="91694" y="74421"/>
                </a:lnTo>
                <a:lnTo>
                  <a:pt x="98806" y="74421"/>
                </a:lnTo>
                <a:lnTo>
                  <a:pt x="103505" y="76581"/>
                </a:lnTo>
                <a:lnTo>
                  <a:pt x="110489" y="78739"/>
                </a:lnTo>
                <a:lnTo>
                  <a:pt x="112902" y="80771"/>
                </a:lnTo>
                <a:lnTo>
                  <a:pt x="124587" y="85089"/>
                </a:lnTo>
                <a:lnTo>
                  <a:pt x="131699" y="87249"/>
                </a:lnTo>
                <a:lnTo>
                  <a:pt x="138811" y="87249"/>
                </a:lnTo>
                <a:lnTo>
                  <a:pt x="141096" y="82931"/>
                </a:lnTo>
                <a:lnTo>
                  <a:pt x="141096" y="80771"/>
                </a:lnTo>
                <a:lnTo>
                  <a:pt x="145795" y="74421"/>
                </a:lnTo>
                <a:lnTo>
                  <a:pt x="155194" y="70231"/>
                </a:lnTo>
                <a:lnTo>
                  <a:pt x="162306" y="68071"/>
                </a:lnTo>
                <a:lnTo>
                  <a:pt x="167005" y="65913"/>
                </a:lnTo>
                <a:lnTo>
                  <a:pt x="173989" y="61721"/>
                </a:lnTo>
                <a:lnTo>
                  <a:pt x="178688" y="57403"/>
                </a:lnTo>
                <a:lnTo>
                  <a:pt x="181101" y="48895"/>
                </a:lnTo>
                <a:lnTo>
                  <a:pt x="185800" y="48895"/>
                </a:lnTo>
                <a:lnTo>
                  <a:pt x="188087" y="38226"/>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2" name="Freeform 852"/>
          <p:cNvSpPr/>
          <p:nvPr/>
        </p:nvSpPr>
        <p:spPr>
          <a:xfrm>
            <a:off x="6035040" y="2273809"/>
            <a:ext cx="188087" cy="89281"/>
          </a:xfrm>
          <a:custGeom>
            <a:avLst/>
            <a:gdLst/>
            <a:ahLst/>
            <a:cxnLst/>
            <a:rect l="0" t="0" r="0" b="0"/>
            <a:pathLst>
              <a:path w="188087" h="89281">
                <a:moveTo>
                  <a:pt x="188087" y="38226"/>
                </a:moveTo>
                <a:lnTo>
                  <a:pt x="181101" y="34036"/>
                </a:lnTo>
                <a:lnTo>
                  <a:pt x="176402" y="31876"/>
                </a:lnTo>
                <a:lnTo>
                  <a:pt x="162306" y="27686"/>
                </a:lnTo>
                <a:lnTo>
                  <a:pt x="150494" y="23368"/>
                </a:lnTo>
                <a:lnTo>
                  <a:pt x="145795" y="19176"/>
                </a:lnTo>
                <a:lnTo>
                  <a:pt x="143510" y="19176"/>
                </a:lnTo>
                <a:lnTo>
                  <a:pt x="141096" y="19176"/>
                </a:lnTo>
                <a:lnTo>
                  <a:pt x="134112" y="23368"/>
                </a:lnTo>
                <a:lnTo>
                  <a:pt x="134112" y="25526"/>
                </a:lnTo>
                <a:lnTo>
                  <a:pt x="129413" y="25526"/>
                </a:lnTo>
                <a:lnTo>
                  <a:pt x="127000" y="25526"/>
                </a:lnTo>
                <a:lnTo>
                  <a:pt x="124587" y="23368"/>
                </a:lnTo>
                <a:lnTo>
                  <a:pt x="122300" y="19176"/>
                </a:lnTo>
                <a:lnTo>
                  <a:pt x="98806" y="8508"/>
                </a:lnTo>
                <a:lnTo>
                  <a:pt x="82295" y="2158"/>
                </a:lnTo>
                <a:lnTo>
                  <a:pt x="75311" y="0"/>
                </a:lnTo>
                <a:lnTo>
                  <a:pt x="70612" y="0"/>
                </a:lnTo>
                <a:lnTo>
                  <a:pt x="65913" y="0"/>
                </a:lnTo>
                <a:lnTo>
                  <a:pt x="58800" y="0"/>
                </a:lnTo>
                <a:lnTo>
                  <a:pt x="0" y="23368"/>
                </a:lnTo>
                <a:lnTo>
                  <a:pt x="0" y="29718"/>
                </a:lnTo>
                <a:lnTo>
                  <a:pt x="0" y="34036"/>
                </a:lnTo>
                <a:lnTo>
                  <a:pt x="7112" y="44703"/>
                </a:lnTo>
                <a:lnTo>
                  <a:pt x="14096" y="51053"/>
                </a:lnTo>
                <a:lnTo>
                  <a:pt x="21208" y="59563"/>
                </a:lnTo>
                <a:lnTo>
                  <a:pt x="37592" y="74421"/>
                </a:lnTo>
                <a:lnTo>
                  <a:pt x="44704" y="80771"/>
                </a:lnTo>
                <a:lnTo>
                  <a:pt x="46989" y="82931"/>
                </a:lnTo>
                <a:lnTo>
                  <a:pt x="49402" y="89281"/>
                </a:lnTo>
                <a:lnTo>
                  <a:pt x="58800" y="89281"/>
                </a:lnTo>
                <a:lnTo>
                  <a:pt x="61087" y="89281"/>
                </a:lnTo>
                <a:lnTo>
                  <a:pt x="68199" y="89281"/>
                </a:lnTo>
                <a:lnTo>
                  <a:pt x="72898" y="87249"/>
                </a:lnTo>
                <a:lnTo>
                  <a:pt x="75311" y="85089"/>
                </a:lnTo>
                <a:lnTo>
                  <a:pt x="80010" y="82931"/>
                </a:lnTo>
                <a:lnTo>
                  <a:pt x="86994" y="76581"/>
                </a:lnTo>
                <a:lnTo>
                  <a:pt x="89407" y="76581"/>
                </a:lnTo>
                <a:lnTo>
                  <a:pt x="91694" y="74421"/>
                </a:lnTo>
                <a:lnTo>
                  <a:pt x="98806" y="74421"/>
                </a:lnTo>
                <a:lnTo>
                  <a:pt x="103505" y="76581"/>
                </a:lnTo>
                <a:lnTo>
                  <a:pt x="110489" y="78739"/>
                </a:lnTo>
                <a:lnTo>
                  <a:pt x="112902" y="80771"/>
                </a:lnTo>
                <a:lnTo>
                  <a:pt x="124587" y="85089"/>
                </a:lnTo>
                <a:lnTo>
                  <a:pt x="131699" y="87249"/>
                </a:lnTo>
                <a:lnTo>
                  <a:pt x="138811" y="87249"/>
                </a:lnTo>
                <a:lnTo>
                  <a:pt x="141096" y="82931"/>
                </a:lnTo>
                <a:lnTo>
                  <a:pt x="141096" y="80771"/>
                </a:lnTo>
                <a:lnTo>
                  <a:pt x="145795" y="74421"/>
                </a:lnTo>
                <a:lnTo>
                  <a:pt x="155194" y="70231"/>
                </a:lnTo>
                <a:lnTo>
                  <a:pt x="162306" y="68071"/>
                </a:lnTo>
                <a:lnTo>
                  <a:pt x="167005" y="65913"/>
                </a:lnTo>
                <a:lnTo>
                  <a:pt x="173989" y="61721"/>
                </a:lnTo>
                <a:lnTo>
                  <a:pt x="178688" y="57403"/>
                </a:lnTo>
                <a:lnTo>
                  <a:pt x="181101" y="48895"/>
                </a:lnTo>
                <a:lnTo>
                  <a:pt x="185800" y="48895"/>
                </a:lnTo>
                <a:lnTo>
                  <a:pt x="188087" y="3822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3" name="Freeform 853"/>
          <p:cNvSpPr/>
          <p:nvPr/>
        </p:nvSpPr>
        <p:spPr>
          <a:xfrm>
            <a:off x="7086600" y="2078736"/>
            <a:ext cx="1201673" cy="612013"/>
          </a:xfrm>
          <a:custGeom>
            <a:avLst/>
            <a:gdLst/>
            <a:ahLst/>
            <a:cxnLst/>
            <a:rect l="0" t="0" r="0" b="0"/>
            <a:pathLst>
              <a:path w="1201673" h="612013">
                <a:moveTo>
                  <a:pt x="244982" y="538735"/>
                </a:moveTo>
                <a:lnTo>
                  <a:pt x="231013" y="545211"/>
                </a:lnTo>
                <a:lnTo>
                  <a:pt x="228600" y="560324"/>
                </a:lnTo>
                <a:lnTo>
                  <a:pt x="228600" y="575437"/>
                </a:lnTo>
                <a:lnTo>
                  <a:pt x="217043" y="560324"/>
                </a:lnTo>
                <a:lnTo>
                  <a:pt x="214630" y="532257"/>
                </a:lnTo>
                <a:lnTo>
                  <a:pt x="207644" y="514986"/>
                </a:lnTo>
                <a:lnTo>
                  <a:pt x="193675" y="506476"/>
                </a:lnTo>
                <a:lnTo>
                  <a:pt x="179705" y="502159"/>
                </a:lnTo>
                <a:lnTo>
                  <a:pt x="149352" y="474092"/>
                </a:lnTo>
                <a:lnTo>
                  <a:pt x="130682" y="452501"/>
                </a:lnTo>
                <a:lnTo>
                  <a:pt x="121284" y="435356"/>
                </a:lnTo>
                <a:lnTo>
                  <a:pt x="137668" y="437516"/>
                </a:lnTo>
                <a:lnTo>
                  <a:pt x="154051" y="439674"/>
                </a:lnTo>
                <a:lnTo>
                  <a:pt x="149352" y="409449"/>
                </a:lnTo>
                <a:lnTo>
                  <a:pt x="168020" y="407289"/>
                </a:lnTo>
                <a:lnTo>
                  <a:pt x="195960" y="409449"/>
                </a:lnTo>
                <a:lnTo>
                  <a:pt x="191389" y="381381"/>
                </a:lnTo>
                <a:lnTo>
                  <a:pt x="193675" y="357760"/>
                </a:lnTo>
                <a:lnTo>
                  <a:pt x="181991" y="342647"/>
                </a:lnTo>
                <a:lnTo>
                  <a:pt x="168020" y="342647"/>
                </a:lnTo>
                <a:lnTo>
                  <a:pt x="161035" y="349124"/>
                </a:lnTo>
                <a:lnTo>
                  <a:pt x="149352" y="349124"/>
                </a:lnTo>
                <a:lnTo>
                  <a:pt x="132968" y="340487"/>
                </a:lnTo>
                <a:lnTo>
                  <a:pt x="114300" y="340487"/>
                </a:lnTo>
                <a:lnTo>
                  <a:pt x="86359" y="366395"/>
                </a:lnTo>
                <a:lnTo>
                  <a:pt x="76961" y="346964"/>
                </a:lnTo>
                <a:lnTo>
                  <a:pt x="51307" y="310261"/>
                </a:lnTo>
                <a:lnTo>
                  <a:pt x="18668" y="308103"/>
                </a:lnTo>
                <a:lnTo>
                  <a:pt x="16382" y="288799"/>
                </a:lnTo>
                <a:lnTo>
                  <a:pt x="13969" y="290957"/>
                </a:lnTo>
                <a:lnTo>
                  <a:pt x="6984" y="293117"/>
                </a:lnTo>
                <a:lnTo>
                  <a:pt x="4698" y="293117"/>
                </a:lnTo>
                <a:lnTo>
                  <a:pt x="2285" y="290957"/>
                </a:lnTo>
                <a:lnTo>
                  <a:pt x="0" y="288799"/>
                </a:lnTo>
                <a:lnTo>
                  <a:pt x="0" y="284480"/>
                </a:lnTo>
                <a:lnTo>
                  <a:pt x="0" y="269368"/>
                </a:lnTo>
                <a:lnTo>
                  <a:pt x="0" y="245618"/>
                </a:lnTo>
                <a:lnTo>
                  <a:pt x="0" y="217679"/>
                </a:lnTo>
                <a:lnTo>
                  <a:pt x="16382" y="198248"/>
                </a:lnTo>
                <a:lnTo>
                  <a:pt x="37338" y="224155"/>
                </a:lnTo>
                <a:lnTo>
                  <a:pt x="56006" y="215519"/>
                </a:lnTo>
                <a:lnTo>
                  <a:pt x="49021" y="185293"/>
                </a:lnTo>
                <a:lnTo>
                  <a:pt x="98043" y="144399"/>
                </a:lnTo>
                <a:lnTo>
                  <a:pt x="142367" y="153036"/>
                </a:lnTo>
                <a:lnTo>
                  <a:pt x="181991" y="163830"/>
                </a:lnTo>
                <a:lnTo>
                  <a:pt x="212343" y="185293"/>
                </a:lnTo>
                <a:lnTo>
                  <a:pt x="231013" y="185293"/>
                </a:lnTo>
                <a:lnTo>
                  <a:pt x="256667" y="193930"/>
                </a:lnTo>
                <a:lnTo>
                  <a:pt x="268351" y="174499"/>
                </a:lnTo>
                <a:lnTo>
                  <a:pt x="336042" y="174499"/>
                </a:lnTo>
                <a:lnTo>
                  <a:pt x="343027" y="183135"/>
                </a:lnTo>
                <a:lnTo>
                  <a:pt x="356996" y="193930"/>
                </a:lnTo>
                <a:lnTo>
                  <a:pt x="361695" y="193930"/>
                </a:lnTo>
                <a:lnTo>
                  <a:pt x="368681" y="193930"/>
                </a:lnTo>
                <a:lnTo>
                  <a:pt x="380365" y="193930"/>
                </a:lnTo>
                <a:lnTo>
                  <a:pt x="392048" y="193930"/>
                </a:lnTo>
                <a:lnTo>
                  <a:pt x="424688" y="187453"/>
                </a:lnTo>
                <a:lnTo>
                  <a:pt x="429259" y="163830"/>
                </a:lnTo>
                <a:lnTo>
                  <a:pt x="375666" y="142241"/>
                </a:lnTo>
                <a:lnTo>
                  <a:pt x="387350" y="127128"/>
                </a:lnTo>
                <a:lnTo>
                  <a:pt x="389635" y="105537"/>
                </a:lnTo>
                <a:lnTo>
                  <a:pt x="422275" y="94869"/>
                </a:lnTo>
                <a:lnTo>
                  <a:pt x="392048" y="81916"/>
                </a:lnTo>
                <a:lnTo>
                  <a:pt x="380365" y="56007"/>
                </a:lnTo>
                <a:lnTo>
                  <a:pt x="429259" y="56007"/>
                </a:lnTo>
                <a:lnTo>
                  <a:pt x="569341" y="21591"/>
                </a:lnTo>
                <a:lnTo>
                  <a:pt x="590295" y="0"/>
                </a:lnTo>
                <a:lnTo>
                  <a:pt x="648589" y="8636"/>
                </a:lnTo>
                <a:lnTo>
                  <a:pt x="671956" y="49530"/>
                </a:lnTo>
                <a:lnTo>
                  <a:pt x="746632" y="60325"/>
                </a:lnTo>
                <a:lnTo>
                  <a:pt x="744346" y="77598"/>
                </a:lnTo>
                <a:lnTo>
                  <a:pt x="776985" y="77598"/>
                </a:lnTo>
                <a:lnTo>
                  <a:pt x="816609" y="43054"/>
                </a:lnTo>
                <a:lnTo>
                  <a:pt x="835279" y="43054"/>
                </a:lnTo>
                <a:lnTo>
                  <a:pt x="830580" y="62485"/>
                </a:lnTo>
                <a:lnTo>
                  <a:pt x="870331" y="77598"/>
                </a:lnTo>
                <a:lnTo>
                  <a:pt x="977645" y="185293"/>
                </a:lnTo>
                <a:lnTo>
                  <a:pt x="994029" y="187453"/>
                </a:lnTo>
                <a:lnTo>
                  <a:pt x="994029" y="168149"/>
                </a:lnTo>
                <a:lnTo>
                  <a:pt x="1017269" y="172339"/>
                </a:lnTo>
                <a:lnTo>
                  <a:pt x="1024255" y="187453"/>
                </a:lnTo>
                <a:lnTo>
                  <a:pt x="1064006" y="196088"/>
                </a:lnTo>
                <a:lnTo>
                  <a:pt x="1075690" y="178817"/>
                </a:lnTo>
                <a:lnTo>
                  <a:pt x="1122298" y="213361"/>
                </a:lnTo>
                <a:lnTo>
                  <a:pt x="1159636" y="237110"/>
                </a:lnTo>
                <a:lnTo>
                  <a:pt x="1201673" y="243460"/>
                </a:lnTo>
                <a:lnTo>
                  <a:pt x="1187577" y="252095"/>
                </a:lnTo>
                <a:lnTo>
                  <a:pt x="1145667" y="293117"/>
                </a:lnTo>
                <a:lnTo>
                  <a:pt x="1168907" y="321056"/>
                </a:lnTo>
                <a:lnTo>
                  <a:pt x="1157351" y="334011"/>
                </a:lnTo>
                <a:lnTo>
                  <a:pt x="1138681" y="344805"/>
                </a:lnTo>
                <a:lnTo>
                  <a:pt x="1122298" y="344805"/>
                </a:lnTo>
                <a:lnTo>
                  <a:pt x="1094358" y="334011"/>
                </a:lnTo>
                <a:lnTo>
                  <a:pt x="1101343" y="362078"/>
                </a:lnTo>
                <a:lnTo>
                  <a:pt x="1098931" y="394336"/>
                </a:lnTo>
                <a:lnTo>
                  <a:pt x="1098931" y="413767"/>
                </a:lnTo>
                <a:lnTo>
                  <a:pt x="1084960" y="420243"/>
                </a:lnTo>
                <a:lnTo>
                  <a:pt x="1047622" y="409449"/>
                </a:lnTo>
                <a:lnTo>
                  <a:pt x="1054607" y="428880"/>
                </a:lnTo>
                <a:lnTo>
                  <a:pt x="1075690" y="476250"/>
                </a:lnTo>
                <a:lnTo>
                  <a:pt x="1077976" y="504318"/>
                </a:lnTo>
                <a:lnTo>
                  <a:pt x="1066292" y="532257"/>
                </a:lnTo>
                <a:lnTo>
                  <a:pt x="1038352" y="517144"/>
                </a:lnTo>
                <a:lnTo>
                  <a:pt x="1012570" y="517144"/>
                </a:lnTo>
                <a:lnTo>
                  <a:pt x="968247" y="517144"/>
                </a:lnTo>
                <a:lnTo>
                  <a:pt x="945006" y="517144"/>
                </a:lnTo>
                <a:lnTo>
                  <a:pt x="900683" y="502159"/>
                </a:lnTo>
                <a:lnTo>
                  <a:pt x="882015" y="514986"/>
                </a:lnTo>
                <a:lnTo>
                  <a:pt x="882015" y="532257"/>
                </a:lnTo>
                <a:lnTo>
                  <a:pt x="837692" y="517144"/>
                </a:lnTo>
                <a:lnTo>
                  <a:pt x="814323" y="521462"/>
                </a:lnTo>
                <a:lnTo>
                  <a:pt x="814323" y="549530"/>
                </a:lnTo>
                <a:lnTo>
                  <a:pt x="800354" y="545211"/>
                </a:lnTo>
                <a:lnTo>
                  <a:pt x="758317" y="579755"/>
                </a:lnTo>
                <a:lnTo>
                  <a:pt x="746632" y="596900"/>
                </a:lnTo>
                <a:lnTo>
                  <a:pt x="746632" y="612013"/>
                </a:lnTo>
                <a:lnTo>
                  <a:pt x="732663" y="603378"/>
                </a:lnTo>
                <a:lnTo>
                  <a:pt x="727964" y="588264"/>
                </a:lnTo>
                <a:lnTo>
                  <a:pt x="688340" y="590424"/>
                </a:lnTo>
                <a:lnTo>
                  <a:pt x="676656" y="553848"/>
                </a:lnTo>
                <a:lnTo>
                  <a:pt x="660272" y="553848"/>
                </a:lnTo>
                <a:lnTo>
                  <a:pt x="653288" y="523622"/>
                </a:lnTo>
                <a:lnTo>
                  <a:pt x="606679" y="482728"/>
                </a:lnTo>
                <a:lnTo>
                  <a:pt x="515619" y="491363"/>
                </a:lnTo>
                <a:lnTo>
                  <a:pt x="475995" y="446024"/>
                </a:lnTo>
                <a:lnTo>
                  <a:pt x="389635" y="402972"/>
                </a:lnTo>
                <a:lnTo>
                  <a:pt x="317372" y="426720"/>
                </a:lnTo>
                <a:lnTo>
                  <a:pt x="343027" y="579755"/>
                </a:lnTo>
                <a:lnTo>
                  <a:pt x="324357" y="579755"/>
                </a:lnTo>
                <a:lnTo>
                  <a:pt x="294005" y="545211"/>
                </a:lnTo>
                <a:lnTo>
                  <a:pt x="268351" y="538735"/>
                </a:lnTo>
                <a:lnTo>
                  <a:pt x="244982" y="538735"/>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4" name="Freeform 854"/>
          <p:cNvSpPr/>
          <p:nvPr/>
        </p:nvSpPr>
        <p:spPr>
          <a:xfrm>
            <a:off x="7086600" y="2078736"/>
            <a:ext cx="1201673" cy="612013"/>
          </a:xfrm>
          <a:custGeom>
            <a:avLst/>
            <a:gdLst/>
            <a:ahLst/>
            <a:cxnLst/>
            <a:rect l="0" t="0" r="0" b="0"/>
            <a:pathLst>
              <a:path w="1201673" h="612013">
                <a:moveTo>
                  <a:pt x="244982" y="538735"/>
                </a:moveTo>
                <a:lnTo>
                  <a:pt x="231013" y="545211"/>
                </a:lnTo>
                <a:lnTo>
                  <a:pt x="228600" y="560324"/>
                </a:lnTo>
                <a:lnTo>
                  <a:pt x="228600" y="575437"/>
                </a:lnTo>
                <a:lnTo>
                  <a:pt x="217043" y="560324"/>
                </a:lnTo>
                <a:lnTo>
                  <a:pt x="214630" y="532257"/>
                </a:lnTo>
                <a:lnTo>
                  <a:pt x="207644" y="514986"/>
                </a:lnTo>
                <a:lnTo>
                  <a:pt x="193675" y="506476"/>
                </a:lnTo>
                <a:lnTo>
                  <a:pt x="179705" y="502159"/>
                </a:lnTo>
                <a:lnTo>
                  <a:pt x="149352" y="474092"/>
                </a:lnTo>
                <a:lnTo>
                  <a:pt x="130682" y="452501"/>
                </a:lnTo>
                <a:lnTo>
                  <a:pt x="121284" y="435356"/>
                </a:lnTo>
                <a:lnTo>
                  <a:pt x="137668" y="437516"/>
                </a:lnTo>
                <a:lnTo>
                  <a:pt x="154051" y="439674"/>
                </a:lnTo>
                <a:lnTo>
                  <a:pt x="149352" y="409449"/>
                </a:lnTo>
                <a:lnTo>
                  <a:pt x="168020" y="407289"/>
                </a:lnTo>
                <a:lnTo>
                  <a:pt x="195960" y="409449"/>
                </a:lnTo>
                <a:lnTo>
                  <a:pt x="191389" y="381381"/>
                </a:lnTo>
                <a:lnTo>
                  <a:pt x="193675" y="357760"/>
                </a:lnTo>
                <a:lnTo>
                  <a:pt x="181991" y="342647"/>
                </a:lnTo>
                <a:lnTo>
                  <a:pt x="168020" y="342647"/>
                </a:lnTo>
                <a:lnTo>
                  <a:pt x="161035" y="349124"/>
                </a:lnTo>
                <a:lnTo>
                  <a:pt x="149352" y="349124"/>
                </a:lnTo>
                <a:lnTo>
                  <a:pt x="132968" y="340487"/>
                </a:lnTo>
                <a:lnTo>
                  <a:pt x="114300" y="340487"/>
                </a:lnTo>
                <a:lnTo>
                  <a:pt x="86359" y="366395"/>
                </a:lnTo>
                <a:lnTo>
                  <a:pt x="76961" y="346964"/>
                </a:lnTo>
                <a:lnTo>
                  <a:pt x="51307" y="310261"/>
                </a:lnTo>
                <a:lnTo>
                  <a:pt x="18668" y="308103"/>
                </a:lnTo>
                <a:lnTo>
                  <a:pt x="16382" y="288799"/>
                </a:lnTo>
                <a:lnTo>
                  <a:pt x="13969" y="290957"/>
                </a:lnTo>
                <a:lnTo>
                  <a:pt x="6984" y="293117"/>
                </a:lnTo>
                <a:lnTo>
                  <a:pt x="4698" y="293117"/>
                </a:lnTo>
                <a:lnTo>
                  <a:pt x="2285" y="290957"/>
                </a:lnTo>
                <a:lnTo>
                  <a:pt x="0" y="288799"/>
                </a:lnTo>
                <a:lnTo>
                  <a:pt x="0" y="284480"/>
                </a:lnTo>
                <a:lnTo>
                  <a:pt x="0" y="269368"/>
                </a:lnTo>
                <a:lnTo>
                  <a:pt x="0" y="245618"/>
                </a:lnTo>
                <a:lnTo>
                  <a:pt x="0" y="217679"/>
                </a:lnTo>
                <a:lnTo>
                  <a:pt x="16382" y="198248"/>
                </a:lnTo>
                <a:lnTo>
                  <a:pt x="37338" y="224155"/>
                </a:lnTo>
                <a:lnTo>
                  <a:pt x="56006" y="215519"/>
                </a:lnTo>
                <a:lnTo>
                  <a:pt x="49021" y="185293"/>
                </a:lnTo>
                <a:lnTo>
                  <a:pt x="98043" y="144399"/>
                </a:lnTo>
                <a:lnTo>
                  <a:pt x="142367" y="153036"/>
                </a:lnTo>
                <a:lnTo>
                  <a:pt x="181991" y="163830"/>
                </a:lnTo>
                <a:lnTo>
                  <a:pt x="212343" y="185293"/>
                </a:lnTo>
                <a:lnTo>
                  <a:pt x="231013" y="185293"/>
                </a:lnTo>
                <a:lnTo>
                  <a:pt x="256667" y="193930"/>
                </a:lnTo>
                <a:lnTo>
                  <a:pt x="268351" y="174499"/>
                </a:lnTo>
                <a:lnTo>
                  <a:pt x="336042" y="174499"/>
                </a:lnTo>
                <a:lnTo>
                  <a:pt x="343027" y="183135"/>
                </a:lnTo>
                <a:lnTo>
                  <a:pt x="356996" y="193930"/>
                </a:lnTo>
                <a:lnTo>
                  <a:pt x="361695" y="193930"/>
                </a:lnTo>
                <a:lnTo>
                  <a:pt x="368681" y="193930"/>
                </a:lnTo>
                <a:lnTo>
                  <a:pt x="380365" y="193930"/>
                </a:lnTo>
                <a:lnTo>
                  <a:pt x="392048" y="193930"/>
                </a:lnTo>
                <a:lnTo>
                  <a:pt x="424688" y="187453"/>
                </a:lnTo>
                <a:lnTo>
                  <a:pt x="429259" y="163830"/>
                </a:lnTo>
                <a:lnTo>
                  <a:pt x="375666" y="142241"/>
                </a:lnTo>
                <a:lnTo>
                  <a:pt x="387350" y="127128"/>
                </a:lnTo>
                <a:lnTo>
                  <a:pt x="389635" y="105537"/>
                </a:lnTo>
                <a:lnTo>
                  <a:pt x="422275" y="94869"/>
                </a:lnTo>
                <a:lnTo>
                  <a:pt x="392048" y="81916"/>
                </a:lnTo>
                <a:lnTo>
                  <a:pt x="380365" y="56007"/>
                </a:lnTo>
                <a:lnTo>
                  <a:pt x="429259" y="56007"/>
                </a:lnTo>
                <a:lnTo>
                  <a:pt x="569341" y="21591"/>
                </a:lnTo>
                <a:lnTo>
                  <a:pt x="590295" y="0"/>
                </a:lnTo>
                <a:lnTo>
                  <a:pt x="648589" y="8636"/>
                </a:lnTo>
                <a:lnTo>
                  <a:pt x="671956" y="49530"/>
                </a:lnTo>
                <a:lnTo>
                  <a:pt x="746632" y="60325"/>
                </a:lnTo>
                <a:lnTo>
                  <a:pt x="744346" y="77598"/>
                </a:lnTo>
                <a:lnTo>
                  <a:pt x="776985" y="77598"/>
                </a:lnTo>
                <a:lnTo>
                  <a:pt x="816609" y="43054"/>
                </a:lnTo>
                <a:lnTo>
                  <a:pt x="835279" y="43054"/>
                </a:lnTo>
                <a:lnTo>
                  <a:pt x="830580" y="62485"/>
                </a:lnTo>
                <a:lnTo>
                  <a:pt x="870331" y="77598"/>
                </a:lnTo>
                <a:lnTo>
                  <a:pt x="977645" y="185293"/>
                </a:lnTo>
                <a:lnTo>
                  <a:pt x="994029" y="187453"/>
                </a:lnTo>
                <a:lnTo>
                  <a:pt x="994029" y="168149"/>
                </a:lnTo>
                <a:lnTo>
                  <a:pt x="1017269" y="172339"/>
                </a:lnTo>
                <a:lnTo>
                  <a:pt x="1024255" y="187453"/>
                </a:lnTo>
                <a:lnTo>
                  <a:pt x="1064006" y="196088"/>
                </a:lnTo>
                <a:lnTo>
                  <a:pt x="1075690" y="178817"/>
                </a:lnTo>
                <a:lnTo>
                  <a:pt x="1122298" y="213361"/>
                </a:lnTo>
                <a:lnTo>
                  <a:pt x="1159636" y="237110"/>
                </a:lnTo>
                <a:lnTo>
                  <a:pt x="1201673" y="243460"/>
                </a:lnTo>
                <a:lnTo>
                  <a:pt x="1187577" y="252095"/>
                </a:lnTo>
                <a:lnTo>
                  <a:pt x="1145667" y="293117"/>
                </a:lnTo>
                <a:lnTo>
                  <a:pt x="1168907" y="321056"/>
                </a:lnTo>
                <a:lnTo>
                  <a:pt x="1157351" y="334011"/>
                </a:lnTo>
                <a:lnTo>
                  <a:pt x="1138681" y="344805"/>
                </a:lnTo>
                <a:lnTo>
                  <a:pt x="1122298" y="344805"/>
                </a:lnTo>
                <a:lnTo>
                  <a:pt x="1094358" y="334011"/>
                </a:lnTo>
                <a:lnTo>
                  <a:pt x="1101343" y="362078"/>
                </a:lnTo>
                <a:lnTo>
                  <a:pt x="1098931" y="394336"/>
                </a:lnTo>
                <a:lnTo>
                  <a:pt x="1098931" y="413767"/>
                </a:lnTo>
                <a:lnTo>
                  <a:pt x="1084960" y="420243"/>
                </a:lnTo>
                <a:lnTo>
                  <a:pt x="1047622" y="409449"/>
                </a:lnTo>
                <a:lnTo>
                  <a:pt x="1054607" y="428880"/>
                </a:lnTo>
                <a:lnTo>
                  <a:pt x="1075690" y="476250"/>
                </a:lnTo>
                <a:lnTo>
                  <a:pt x="1077976" y="504318"/>
                </a:lnTo>
                <a:lnTo>
                  <a:pt x="1066292" y="532257"/>
                </a:lnTo>
                <a:lnTo>
                  <a:pt x="1038352" y="517144"/>
                </a:lnTo>
                <a:lnTo>
                  <a:pt x="1012570" y="517144"/>
                </a:lnTo>
                <a:lnTo>
                  <a:pt x="968247" y="517144"/>
                </a:lnTo>
                <a:lnTo>
                  <a:pt x="945006" y="517144"/>
                </a:lnTo>
                <a:lnTo>
                  <a:pt x="900683" y="502159"/>
                </a:lnTo>
                <a:lnTo>
                  <a:pt x="882015" y="514986"/>
                </a:lnTo>
                <a:lnTo>
                  <a:pt x="882015" y="532257"/>
                </a:lnTo>
                <a:lnTo>
                  <a:pt x="837692" y="517144"/>
                </a:lnTo>
                <a:lnTo>
                  <a:pt x="814323" y="521462"/>
                </a:lnTo>
                <a:lnTo>
                  <a:pt x="814323" y="549530"/>
                </a:lnTo>
                <a:lnTo>
                  <a:pt x="800354" y="545211"/>
                </a:lnTo>
                <a:lnTo>
                  <a:pt x="758317" y="579755"/>
                </a:lnTo>
                <a:lnTo>
                  <a:pt x="746632" y="596900"/>
                </a:lnTo>
                <a:lnTo>
                  <a:pt x="746632" y="612013"/>
                </a:lnTo>
                <a:lnTo>
                  <a:pt x="732663" y="603378"/>
                </a:lnTo>
                <a:lnTo>
                  <a:pt x="727964" y="588264"/>
                </a:lnTo>
                <a:lnTo>
                  <a:pt x="688340" y="590424"/>
                </a:lnTo>
                <a:lnTo>
                  <a:pt x="676656" y="553848"/>
                </a:lnTo>
                <a:lnTo>
                  <a:pt x="660272" y="553848"/>
                </a:lnTo>
                <a:lnTo>
                  <a:pt x="653288" y="523622"/>
                </a:lnTo>
                <a:lnTo>
                  <a:pt x="606679" y="482728"/>
                </a:lnTo>
                <a:lnTo>
                  <a:pt x="515619" y="491363"/>
                </a:lnTo>
                <a:lnTo>
                  <a:pt x="475995" y="446024"/>
                </a:lnTo>
                <a:lnTo>
                  <a:pt x="389635" y="402972"/>
                </a:lnTo>
                <a:lnTo>
                  <a:pt x="317372" y="426720"/>
                </a:lnTo>
                <a:lnTo>
                  <a:pt x="343027" y="579755"/>
                </a:lnTo>
                <a:lnTo>
                  <a:pt x="324357" y="579755"/>
                </a:lnTo>
                <a:lnTo>
                  <a:pt x="294005" y="545211"/>
                </a:lnTo>
                <a:lnTo>
                  <a:pt x="268351" y="538735"/>
                </a:lnTo>
                <a:lnTo>
                  <a:pt x="244982" y="53873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5" name="Freeform 855"/>
          <p:cNvSpPr/>
          <p:nvPr/>
        </p:nvSpPr>
        <p:spPr>
          <a:xfrm>
            <a:off x="6717792" y="2886456"/>
            <a:ext cx="44958" cy="34417"/>
          </a:xfrm>
          <a:custGeom>
            <a:avLst/>
            <a:gdLst/>
            <a:ahLst/>
            <a:cxnLst/>
            <a:rect l="0" t="0" r="0" b="0"/>
            <a:pathLst>
              <a:path w="44958" h="34417">
                <a:moveTo>
                  <a:pt x="18034" y="34417"/>
                </a:moveTo>
                <a:lnTo>
                  <a:pt x="0" y="34417"/>
                </a:lnTo>
                <a:lnTo>
                  <a:pt x="4444" y="21464"/>
                </a:lnTo>
                <a:lnTo>
                  <a:pt x="6730" y="17273"/>
                </a:lnTo>
                <a:lnTo>
                  <a:pt x="6730" y="15114"/>
                </a:lnTo>
                <a:lnTo>
                  <a:pt x="6730" y="12954"/>
                </a:lnTo>
                <a:lnTo>
                  <a:pt x="9016" y="10796"/>
                </a:lnTo>
                <a:lnTo>
                  <a:pt x="9016" y="8636"/>
                </a:lnTo>
                <a:lnTo>
                  <a:pt x="18034" y="0"/>
                </a:lnTo>
                <a:lnTo>
                  <a:pt x="22478" y="6478"/>
                </a:lnTo>
                <a:lnTo>
                  <a:pt x="27051" y="8636"/>
                </a:lnTo>
                <a:lnTo>
                  <a:pt x="29210" y="10796"/>
                </a:lnTo>
                <a:lnTo>
                  <a:pt x="44958" y="0"/>
                </a:lnTo>
                <a:lnTo>
                  <a:pt x="44958" y="6478"/>
                </a:lnTo>
                <a:lnTo>
                  <a:pt x="42799" y="12954"/>
                </a:lnTo>
                <a:lnTo>
                  <a:pt x="40513" y="17273"/>
                </a:lnTo>
                <a:lnTo>
                  <a:pt x="38226" y="21464"/>
                </a:lnTo>
                <a:lnTo>
                  <a:pt x="29210" y="25781"/>
                </a:lnTo>
                <a:lnTo>
                  <a:pt x="27051" y="32259"/>
                </a:lnTo>
                <a:lnTo>
                  <a:pt x="18034" y="34417"/>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6" name="Freeform 856"/>
          <p:cNvSpPr/>
          <p:nvPr/>
        </p:nvSpPr>
        <p:spPr>
          <a:xfrm>
            <a:off x="6717792" y="2886456"/>
            <a:ext cx="44958" cy="34417"/>
          </a:xfrm>
          <a:custGeom>
            <a:avLst/>
            <a:gdLst/>
            <a:ahLst/>
            <a:cxnLst/>
            <a:rect l="0" t="0" r="0" b="0"/>
            <a:pathLst>
              <a:path w="44958" h="34417">
                <a:moveTo>
                  <a:pt x="18034" y="34417"/>
                </a:moveTo>
                <a:lnTo>
                  <a:pt x="0" y="34417"/>
                </a:lnTo>
                <a:lnTo>
                  <a:pt x="4444" y="21464"/>
                </a:lnTo>
                <a:lnTo>
                  <a:pt x="6730" y="17273"/>
                </a:lnTo>
                <a:lnTo>
                  <a:pt x="6730" y="15114"/>
                </a:lnTo>
                <a:lnTo>
                  <a:pt x="6730" y="12954"/>
                </a:lnTo>
                <a:lnTo>
                  <a:pt x="9016" y="10796"/>
                </a:lnTo>
                <a:lnTo>
                  <a:pt x="9016" y="8636"/>
                </a:lnTo>
                <a:lnTo>
                  <a:pt x="18034" y="0"/>
                </a:lnTo>
                <a:lnTo>
                  <a:pt x="22478" y="6478"/>
                </a:lnTo>
                <a:lnTo>
                  <a:pt x="27051" y="8636"/>
                </a:lnTo>
                <a:lnTo>
                  <a:pt x="29210" y="10796"/>
                </a:lnTo>
                <a:lnTo>
                  <a:pt x="44958" y="0"/>
                </a:lnTo>
                <a:lnTo>
                  <a:pt x="44958" y="6478"/>
                </a:lnTo>
                <a:lnTo>
                  <a:pt x="42799" y="12954"/>
                </a:lnTo>
                <a:lnTo>
                  <a:pt x="40513" y="17273"/>
                </a:lnTo>
                <a:lnTo>
                  <a:pt x="38226" y="21464"/>
                </a:lnTo>
                <a:lnTo>
                  <a:pt x="29210" y="25781"/>
                </a:lnTo>
                <a:lnTo>
                  <a:pt x="27051" y="32259"/>
                </a:lnTo>
                <a:lnTo>
                  <a:pt x="18034" y="3441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7" name="Freeform 857"/>
          <p:cNvSpPr/>
          <p:nvPr/>
        </p:nvSpPr>
        <p:spPr>
          <a:xfrm>
            <a:off x="9313164" y="3531109"/>
            <a:ext cx="72390" cy="78612"/>
          </a:xfrm>
          <a:custGeom>
            <a:avLst/>
            <a:gdLst/>
            <a:ahLst/>
            <a:cxnLst/>
            <a:rect l="0" t="0" r="0" b="0"/>
            <a:pathLst>
              <a:path w="72390" h="78612">
                <a:moveTo>
                  <a:pt x="37338" y="78612"/>
                </a:moveTo>
                <a:lnTo>
                  <a:pt x="30353" y="76581"/>
                </a:lnTo>
                <a:lnTo>
                  <a:pt x="23367" y="72263"/>
                </a:lnTo>
                <a:lnTo>
                  <a:pt x="16382" y="70103"/>
                </a:lnTo>
                <a:lnTo>
                  <a:pt x="11683" y="65913"/>
                </a:lnTo>
                <a:lnTo>
                  <a:pt x="6984" y="59563"/>
                </a:lnTo>
                <a:lnTo>
                  <a:pt x="2286" y="53086"/>
                </a:lnTo>
                <a:lnTo>
                  <a:pt x="0" y="46736"/>
                </a:lnTo>
                <a:lnTo>
                  <a:pt x="0" y="38226"/>
                </a:lnTo>
                <a:lnTo>
                  <a:pt x="0" y="31876"/>
                </a:lnTo>
                <a:lnTo>
                  <a:pt x="2286" y="29718"/>
                </a:lnTo>
                <a:lnTo>
                  <a:pt x="6984" y="21208"/>
                </a:lnTo>
                <a:lnTo>
                  <a:pt x="16382" y="14858"/>
                </a:lnTo>
                <a:lnTo>
                  <a:pt x="27940" y="8508"/>
                </a:lnTo>
                <a:lnTo>
                  <a:pt x="39624" y="4190"/>
                </a:lnTo>
                <a:lnTo>
                  <a:pt x="51307" y="0"/>
                </a:lnTo>
                <a:lnTo>
                  <a:pt x="72390" y="0"/>
                </a:lnTo>
                <a:lnTo>
                  <a:pt x="72390" y="6350"/>
                </a:lnTo>
                <a:lnTo>
                  <a:pt x="69977" y="17018"/>
                </a:lnTo>
                <a:lnTo>
                  <a:pt x="67691" y="29718"/>
                </a:lnTo>
                <a:lnTo>
                  <a:pt x="62992" y="42545"/>
                </a:lnTo>
                <a:lnTo>
                  <a:pt x="56006" y="57403"/>
                </a:lnTo>
                <a:lnTo>
                  <a:pt x="51307" y="68071"/>
                </a:lnTo>
                <a:lnTo>
                  <a:pt x="46608" y="70103"/>
                </a:lnTo>
                <a:lnTo>
                  <a:pt x="44322" y="76581"/>
                </a:lnTo>
                <a:lnTo>
                  <a:pt x="39624" y="78612"/>
                </a:lnTo>
                <a:lnTo>
                  <a:pt x="37338" y="78612"/>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8" name="Freeform 858"/>
          <p:cNvSpPr/>
          <p:nvPr/>
        </p:nvSpPr>
        <p:spPr>
          <a:xfrm>
            <a:off x="9313164" y="3531109"/>
            <a:ext cx="72390" cy="78612"/>
          </a:xfrm>
          <a:custGeom>
            <a:avLst/>
            <a:gdLst/>
            <a:ahLst/>
            <a:cxnLst/>
            <a:rect l="0" t="0" r="0" b="0"/>
            <a:pathLst>
              <a:path w="72390" h="78612">
                <a:moveTo>
                  <a:pt x="37338" y="78612"/>
                </a:moveTo>
                <a:lnTo>
                  <a:pt x="30353" y="76581"/>
                </a:lnTo>
                <a:lnTo>
                  <a:pt x="23367" y="72263"/>
                </a:lnTo>
                <a:lnTo>
                  <a:pt x="16382" y="70103"/>
                </a:lnTo>
                <a:lnTo>
                  <a:pt x="11683" y="65913"/>
                </a:lnTo>
                <a:lnTo>
                  <a:pt x="6984" y="59563"/>
                </a:lnTo>
                <a:lnTo>
                  <a:pt x="2286" y="53086"/>
                </a:lnTo>
                <a:lnTo>
                  <a:pt x="0" y="46736"/>
                </a:lnTo>
                <a:lnTo>
                  <a:pt x="0" y="38226"/>
                </a:lnTo>
                <a:lnTo>
                  <a:pt x="0" y="31876"/>
                </a:lnTo>
                <a:lnTo>
                  <a:pt x="2286" y="29718"/>
                </a:lnTo>
                <a:lnTo>
                  <a:pt x="6984" y="21208"/>
                </a:lnTo>
                <a:lnTo>
                  <a:pt x="16382" y="14858"/>
                </a:lnTo>
                <a:lnTo>
                  <a:pt x="27940" y="8508"/>
                </a:lnTo>
                <a:lnTo>
                  <a:pt x="39624" y="4190"/>
                </a:lnTo>
                <a:lnTo>
                  <a:pt x="51307" y="0"/>
                </a:lnTo>
                <a:lnTo>
                  <a:pt x="72390" y="0"/>
                </a:lnTo>
                <a:lnTo>
                  <a:pt x="72390" y="6350"/>
                </a:lnTo>
                <a:lnTo>
                  <a:pt x="69977" y="17018"/>
                </a:lnTo>
                <a:lnTo>
                  <a:pt x="67691" y="29718"/>
                </a:lnTo>
                <a:lnTo>
                  <a:pt x="62992" y="42545"/>
                </a:lnTo>
                <a:lnTo>
                  <a:pt x="56006" y="57403"/>
                </a:lnTo>
                <a:lnTo>
                  <a:pt x="51307" y="68071"/>
                </a:lnTo>
                <a:lnTo>
                  <a:pt x="46608" y="70103"/>
                </a:lnTo>
                <a:lnTo>
                  <a:pt x="44322" y="76581"/>
                </a:lnTo>
                <a:lnTo>
                  <a:pt x="39624" y="78612"/>
                </a:lnTo>
                <a:lnTo>
                  <a:pt x="37338" y="7861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59" name="Freeform 859"/>
          <p:cNvSpPr/>
          <p:nvPr/>
        </p:nvSpPr>
        <p:spPr>
          <a:xfrm>
            <a:off x="6428232" y="2900172"/>
            <a:ext cx="90677" cy="37338"/>
          </a:xfrm>
          <a:custGeom>
            <a:avLst/>
            <a:gdLst/>
            <a:ahLst/>
            <a:cxnLst/>
            <a:rect l="0" t="0" r="0" b="0"/>
            <a:pathLst>
              <a:path w="90677" h="37338">
                <a:moveTo>
                  <a:pt x="39496" y="9271"/>
                </a:moveTo>
                <a:lnTo>
                  <a:pt x="30226" y="4700"/>
                </a:lnTo>
                <a:lnTo>
                  <a:pt x="18541" y="2287"/>
                </a:lnTo>
                <a:lnTo>
                  <a:pt x="9271" y="0"/>
                </a:lnTo>
                <a:lnTo>
                  <a:pt x="6984" y="0"/>
                </a:lnTo>
                <a:lnTo>
                  <a:pt x="0" y="0"/>
                </a:lnTo>
                <a:lnTo>
                  <a:pt x="2285" y="4700"/>
                </a:lnTo>
                <a:lnTo>
                  <a:pt x="6984" y="9271"/>
                </a:lnTo>
                <a:lnTo>
                  <a:pt x="18541" y="18669"/>
                </a:lnTo>
                <a:lnTo>
                  <a:pt x="32512" y="25655"/>
                </a:lnTo>
                <a:lnTo>
                  <a:pt x="44196" y="30353"/>
                </a:lnTo>
                <a:lnTo>
                  <a:pt x="58039" y="37338"/>
                </a:lnTo>
                <a:lnTo>
                  <a:pt x="72008" y="30353"/>
                </a:lnTo>
                <a:lnTo>
                  <a:pt x="81407" y="30353"/>
                </a:lnTo>
                <a:lnTo>
                  <a:pt x="85978" y="25655"/>
                </a:lnTo>
                <a:lnTo>
                  <a:pt x="90677" y="23369"/>
                </a:lnTo>
                <a:lnTo>
                  <a:pt x="85978" y="18669"/>
                </a:lnTo>
                <a:lnTo>
                  <a:pt x="83693" y="9271"/>
                </a:lnTo>
                <a:lnTo>
                  <a:pt x="78994" y="4700"/>
                </a:lnTo>
                <a:lnTo>
                  <a:pt x="72008" y="2287"/>
                </a:lnTo>
                <a:lnTo>
                  <a:pt x="65023" y="2287"/>
                </a:lnTo>
                <a:lnTo>
                  <a:pt x="53466" y="4700"/>
                </a:lnTo>
                <a:lnTo>
                  <a:pt x="39496" y="9271"/>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0" name="Freeform 860"/>
          <p:cNvSpPr/>
          <p:nvPr/>
        </p:nvSpPr>
        <p:spPr>
          <a:xfrm>
            <a:off x="6428232" y="2900172"/>
            <a:ext cx="90677" cy="37338"/>
          </a:xfrm>
          <a:custGeom>
            <a:avLst/>
            <a:gdLst/>
            <a:ahLst/>
            <a:cxnLst/>
            <a:rect l="0" t="0" r="0" b="0"/>
            <a:pathLst>
              <a:path w="90677" h="37338">
                <a:moveTo>
                  <a:pt x="39496" y="9271"/>
                </a:moveTo>
                <a:lnTo>
                  <a:pt x="30226" y="4700"/>
                </a:lnTo>
                <a:lnTo>
                  <a:pt x="18541" y="2287"/>
                </a:lnTo>
                <a:lnTo>
                  <a:pt x="9271" y="0"/>
                </a:lnTo>
                <a:lnTo>
                  <a:pt x="6984" y="0"/>
                </a:lnTo>
                <a:lnTo>
                  <a:pt x="0" y="0"/>
                </a:lnTo>
                <a:lnTo>
                  <a:pt x="2285" y="4700"/>
                </a:lnTo>
                <a:lnTo>
                  <a:pt x="6984" y="9271"/>
                </a:lnTo>
                <a:lnTo>
                  <a:pt x="18541" y="18669"/>
                </a:lnTo>
                <a:lnTo>
                  <a:pt x="32512" y="25655"/>
                </a:lnTo>
                <a:lnTo>
                  <a:pt x="44196" y="30353"/>
                </a:lnTo>
                <a:lnTo>
                  <a:pt x="58039" y="37338"/>
                </a:lnTo>
                <a:lnTo>
                  <a:pt x="72008" y="30353"/>
                </a:lnTo>
                <a:lnTo>
                  <a:pt x="81407" y="30353"/>
                </a:lnTo>
                <a:lnTo>
                  <a:pt x="85978" y="25655"/>
                </a:lnTo>
                <a:lnTo>
                  <a:pt x="90677" y="23369"/>
                </a:lnTo>
                <a:lnTo>
                  <a:pt x="85978" y="18669"/>
                </a:lnTo>
                <a:lnTo>
                  <a:pt x="83693" y="9271"/>
                </a:lnTo>
                <a:lnTo>
                  <a:pt x="78994" y="4700"/>
                </a:lnTo>
                <a:lnTo>
                  <a:pt x="72008" y="2287"/>
                </a:lnTo>
                <a:lnTo>
                  <a:pt x="65023" y="2287"/>
                </a:lnTo>
                <a:lnTo>
                  <a:pt x="53466" y="4700"/>
                </a:lnTo>
                <a:lnTo>
                  <a:pt x="39496" y="927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1" name="Freeform 861"/>
          <p:cNvSpPr/>
          <p:nvPr/>
        </p:nvSpPr>
        <p:spPr>
          <a:xfrm>
            <a:off x="5926835" y="2660904"/>
            <a:ext cx="54103" cy="90806"/>
          </a:xfrm>
          <a:custGeom>
            <a:avLst/>
            <a:gdLst/>
            <a:ahLst/>
            <a:cxnLst/>
            <a:rect l="0" t="0" r="0" b="0"/>
            <a:pathLst>
              <a:path w="54103" h="90806">
                <a:moveTo>
                  <a:pt x="22606" y="17273"/>
                </a:moveTo>
                <a:lnTo>
                  <a:pt x="27051" y="15113"/>
                </a:lnTo>
                <a:lnTo>
                  <a:pt x="31624" y="8637"/>
                </a:lnTo>
                <a:lnTo>
                  <a:pt x="36068" y="2160"/>
                </a:lnTo>
                <a:lnTo>
                  <a:pt x="40641" y="0"/>
                </a:lnTo>
                <a:lnTo>
                  <a:pt x="45086" y="6477"/>
                </a:lnTo>
                <a:lnTo>
                  <a:pt x="47372" y="8637"/>
                </a:lnTo>
                <a:lnTo>
                  <a:pt x="54103" y="19431"/>
                </a:lnTo>
                <a:lnTo>
                  <a:pt x="54103" y="80011"/>
                </a:lnTo>
                <a:lnTo>
                  <a:pt x="49657" y="80011"/>
                </a:lnTo>
                <a:lnTo>
                  <a:pt x="45086" y="82169"/>
                </a:lnTo>
                <a:lnTo>
                  <a:pt x="40641" y="82169"/>
                </a:lnTo>
                <a:lnTo>
                  <a:pt x="38355" y="86487"/>
                </a:lnTo>
                <a:lnTo>
                  <a:pt x="31624" y="88646"/>
                </a:lnTo>
                <a:lnTo>
                  <a:pt x="27051" y="90806"/>
                </a:lnTo>
                <a:lnTo>
                  <a:pt x="22606" y="88646"/>
                </a:lnTo>
                <a:lnTo>
                  <a:pt x="18035" y="84329"/>
                </a:lnTo>
                <a:lnTo>
                  <a:pt x="18035" y="77851"/>
                </a:lnTo>
                <a:lnTo>
                  <a:pt x="18035" y="69216"/>
                </a:lnTo>
                <a:lnTo>
                  <a:pt x="18035" y="30226"/>
                </a:lnTo>
                <a:lnTo>
                  <a:pt x="11304" y="30226"/>
                </a:lnTo>
                <a:lnTo>
                  <a:pt x="9018" y="28068"/>
                </a:lnTo>
                <a:lnTo>
                  <a:pt x="0" y="19431"/>
                </a:lnTo>
                <a:lnTo>
                  <a:pt x="2286" y="17273"/>
                </a:lnTo>
                <a:lnTo>
                  <a:pt x="9018" y="15113"/>
                </a:lnTo>
                <a:lnTo>
                  <a:pt x="11304" y="15113"/>
                </a:lnTo>
                <a:lnTo>
                  <a:pt x="22606" y="17273"/>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2" name="Freeform 862"/>
          <p:cNvSpPr/>
          <p:nvPr/>
        </p:nvSpPr>
        <p:spPr>
          <a:xfrm>
            <a:off x="5926835" y="2660904"/>
            <a:ext cx="54103" cy="90806"/>
          </a:xfrm>
          <a:custGeom>
            <a:avLst/>
            <a:gdLst/>
            <a:ahLst/>
            <a:cxnLst/>
            <a:rect l="0" t="0" r="0" b="0"/>
            <a:pathLst>
              <a:path w="54103" h="90806">
                <a:moveTo>
                  <a:pt x="22606" y="17273"/>
                </a:moveTo>
                <a:lnTo>
                  <a:pt x="27051" y="15113"/>
                </a:lnTo>
                <a:lnTo>
                  <a:pt x="31624" y="8637"/>
                </a:lnTo>
                <a:lnTo>
                  <a:pt x="36068" y="2160"/>
                </a:lnTo>
                <a:lnTo>
                  <a:pt x="40641" y="0"/>
                </a:lnTo>
                <a:lnTo>
                  <a:pt x="45086" y="6477"/>
                </a:lnTo>
                <a:lnTo>
                  <a:pt x="47372" y="8637"/>
                </a:lnTo>
                <a:lnTo>
                  <a:pt x="54103" y="19431"/>
                </a:lnTo>
                <a:lnTo>
                  <a:pt x="54103" y="80011"/>
                </a:lnTo>
                <a:lnTo>
                  <a:pt x="49657" y="80011"/>
                </a:lnTo>
                <a:lnTo>
                  <a:pt x="45086" y="82169"/>
                </a:lnTo>
                <a:lnTo>
                  <a:pt x="40641" y="82169"/>
                </a:lnTo>
                <a:lnTo>
                  <a:pt x="38355" y="86487"/>
                </a:lnTo>
                <a:lnTo>
                  <a:pt x="31624" y="88646"/>
                </a:lnTo>
                <a:lnTo>
                  <a:pt x="27051" y="90806"/>
                </a:lnTo>
                <a:lnTo>
                  <a:pt x="22606" y="88646"/>
                </a:lnTo>
                <a:lnTo>
                  <a:pt x="18035" y="84329"/>
                </a:lnTo>
                <a:lnTo>
                  <a:pt x="18035" y="77851"/>
                </a:lnTo>
                <a:lnTo>
                  <a:pt x="18035" y="69216"/>
                </a:lnTo>
                <a:lnTo>
                  <a:pt x="18035" y="30226"/>
                </a:lnTo>
                <a:lnTo>
                  <a:pt x="11304" y="30226"/>
                </a:lnTo>
                <a:lnTo>
                  <a:pt x="9018" y="28068"/>
                </a:lnTo>
                <a:lnTo>
                  <a:pt x="0" y="19431"/>
                </a:lnTo>
                <a:lnTo>
                  <a:pt x="2286" y="17273"/>
                </a:lnTo>
                <a:lnTo>
                  <a:pt x="9018" y="15113"/>
                </a:lnTo>
                <a:lnTo>
                  <a:pt x="11304" y="15113"/>
                </a:lnTo>
                <a:lnTo>
                  <a:pt x="22606" y="1727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3" name="Freeform 863"/>
          <p:cNvSpPr/>
          <p:nvPr/>
        </p:nvSpPr>
        <p:spPr>
          <a:xfrm>
            <a:off x="6076188" y="2788921"/>
            <a:ext cx="89153" cy="57276"/>
          </a:xfrm>
          <a:custGeom>
            <a:avLst/>
            <a:gdLst/>
            <a:ahLst/>
            <a:cxnLst/>
            <a:rect l="0" t="0" r="0" b="0"/>
            <a:pathLst>
              <a:path w="89153" h="57276">
                <a:moveTo>
                  <a:pt x="89153" y="24257"/>
                </a:moveTo>
                <a:lnTo>
                  <a:pt x="89153" y="28575"/>
                </a:lnTo>
                <a:lnTo>
                  <a:pt x="84454" y="35178"/>
                </a:lnTo>
                <a:lnTo>
                  <a:pt x="82041" y="37464"/>
                </a:lnTo>
                <a:lnTo>
                  <a:pt x="79756" y="44069"/>
                </a:lnTo>
                <a:lnTo>
                  <a:pt x="82041" y="50672"/>
                </a:lnTo>
                <a:lnTo>
                  <a:pt x="82041" y="54990"/>
                </a:lnTo>
                <a:lnTo>
                  <a:pt x="82041" y="57276"/>
                </a:lnTo>
                <a:lnTo>
                  <a:pt x="79756" y="57276"/>
                </a:lnTo>
                <a:lnTo>
                  <a:pt x="72644" y="54990"/>
                </a:lnTo>
                <a:lnTo>
                  <a:pt x="63246" y="50672"/>
                </a:lnTo>
                <a:lnTo>
                  <a:pt x="35178" y="37464"/>
                </a:lnTo>
                <a:lnTo>
                  <a:pt x="21082" y="28575"/>
                </a:lnTo>
                <a:lnTo>
                  <a:pt x="9397" y="24257"/>
                </a:lnTo>
                <a:lnTo>
                  <a:pt x="4698" y="17652"/>
                </a:lnTo>
                <a:lnTo>
                  <a:pt x="0" y="15366"/>
                </a:lnTo>
                <a:lnTo>
                  <a:pt x="0" y="13208"/>
                </a:lnTo>
                <a:lnTo>
                  <a:pt x="0" y="6603"/>
                </a:lnTo>
                <a:lnTo>
                  <a:pt x="6984" y="4445"/>
                </a:lnTo>
                <a:lnTo>
                  <a:pt x="11683" y="0"/>
                </a:lnTo>
                <a:lnTo>
                  <a:pt x="16383" y="0"/>
                </a:lnTo>
                <a:lnTo>
                  <a:pt x="28194" y="0"/>
                </a:lnTo>
                <a:lnTo>
                  <a:pt x="42164" y="4445"/>
                </a:lnTo>
                <a:lnTo>
                  <a:pt x="56260" y="8763"/>
                </a:lnTo>
                <a:lnTo>
                  <a:pt x="60959" y="8763"/>
                </a:lnTo>
                <a:lnTo>
                  <a:pt x="67945" y="4445"/>
                </a:lnTo>
                <a:lnTo>
                  <a:pt x="77342" y="4445"/>
                </a:lnTo>
                <a:lnTo>
                  <a:pt x="84454" y="0"/>
                </a:lnTo>
                <a:lnTo>
                  <a:pt x="84454" y="4445"/>
                </a:lnTo>
                <a:lnTo>
                  <a:pt x="84454" y="13208"/>
                </a:lnTo>
                <a:lnTo>
                  <a:pt x="89153" y="17652"/>
                </a:lnTo>
                <a:lnTo>
                  <a:pt x="89153" y="24257"/>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4" name="Freeform 864"/>
          <p:cNvSpPr/>
          <p:nvPr/>
        </p:nvSpPr>
        <p:spPr>
          <a:xfrm>
            <a:off x="6076188" y="2788921"/>
            <a:ext cx="89153" cy="57276"/>
          </a:xfrm>
          <a:custGeom>
            <a:avLst/>
            <a:gdLst/>
            <a:ahLst/>
            <a:cxnLst/>
            <a:rect l="0" t="0" r="0" b="0"/>
            <a:pathLst>
              <a:path w="89153" h="57276">
                <a:moveTo>
                  <a:pt x="89153" y="24257"/>
                </a:moveTo>
                <a:lnTo>
                  <a:pt x="89153" y="28575"/>
                </a:lnTo>
                <a:lnTo>
                  <a:pt x="84454" y="35178"/>
                </a:lnTo>
                <a:lnTo>
                  <a:pt x="82041" y="37464"/>
                </a:lnTo>
                <a:lnTo>
                  <a:pt x="79756" y="44069"/>
                </a:lnTo>
                <a:lnTo>
                  <a:pt x="82041" y="50672"/>
                </a:lnTo>
                <a:lnTo>
                  <a:pt x="82041" y="54990"/>
                </a:lnTo>
                <a:lnTo>
                  <a:pt x="82041" y="57276"/>
                </a:lnTo>
                <a:lnTo>
                  <a:pt x="79756" y="57276"/>
                </a:lnTo>
                <a:lnTo>
                  <a:pt x="72644" y="54990"/>
                </a:lnTo>
                <a:lnTo>
                  <a:pt x="63246" y="50672"/>
                </a:lnTo>
                <a:lnTo>
                  <a:pt x="35178" y="37464"/>
                </a:lnTo>
                <a:lnTo>
                  <a:pt x="21082" y="28575"/>
                </a:lnTo>
                <a:lnTo>
                  <a:pt x="9397" y="24257"/>
                </a:lnTo>
                <a:lnTo>
                  <a:pt x="4698" y="17652"/>
                </a:lnTo>
                <a:lnTo>
                  <a:pt x="0" y="15366"/>
                </a:lnTo>
                <a:lnTo>
                  <a:pt x="0" y="13208"/>
                </a:lnTo>
                <a:lnTo>
                  <a:pt x="0" y="6603"/>
                </a:lnTo>
                <a:lnTo>
                  <a:pt x="6984" y="4445"/>
                </a:lnTo>
                <a:lnTo>
                  <a:pt x="11683" y="0"/>
                </a:lnTo>
                <a:lnTo>
                  <a:pt x="16383" y="0"/>
                </a:lnTo>
                <a:lnTo>
                  <a:pt x="28194" y="0"/>
                </a:lnTo>
                <a:lnTo>
                  <a:pt x="42164" y="4445"/>
                </a:lnTo>
                <a:lnTo>
                  <a:pt x="56260" y="8763"/>
                </a:lnTo>
                <a:lnTo>
                  <a:pt x="60959" y="8763"/>
                </a:lnTo>
                <a:lnTo>
                  <a:pt x="67945" y="4445"/>
                </a:lnTo>
                <a:lnTo>
                  <a:pt x="77342" y="4445"/>
                </a:lnTo>
                <a:lnTo>
                  <a:pt x="84454" y="0"/>
                </a:lnTo>
                <a:lnTo>
                  <a:pt x="84454" y="4445"/>
                </a:lnTo>
                <a:lnTo>
                  <a:pt x="84454" y="13208"/>
                </a:lnTo>
                <a:lnTo>
                  <a:pt x="89153" y="17652"/>
                </a:lnTo>
                <a:lnTo>
                  <a:pt x="89153" y="2425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5" name="Freeform 865"/>
          <p:cNvSpPr/>
          <p:nvPr/>
        </p:nvSpPr>
        <p:spPr>
          <a:xfrm>
            <a:off x="6092952" y="2449068"/>
            <a:ext cx="166877" cy="150242"/>
          </a:xfrm>
          <a:custGeom>
            <a:avLst/>
            <a:gdLst/>
            <a:ahLst/>
            <a:cxnLst/>
            <a:rect l="0" t="0" r="0" b="0"/>
            <a:pathLst>
              <a:path w="166877" h="150242">
                <a:moveTo>
                  <a:pt x="71882" y="4318"/>
                </a:moveTo>
                <a:lnTo>
                  <a:pt x="67182" y="8636"/>
                </a:lnTo>
                <a:lnTo>
                  <a:pt x="57912" y="10796"/>
                </a:lnTo>
                <a:lnTo>
                  <a:pt x="48640" y="17146"/>
                </a:lnTo>
                <a:lnTo>
                  <a:pt x="44069" y="23623"/>
                </a:lnTo>
                <a:lnTo>
                  <a:pt x="41656" y="30099"/>
                </a:lnTo>
                <a:lnTo>
                  <a:pt x="32384" y="36449"/>
                </a:lnTo>
                <a:lnTo>
                  <a:pt x="27813" y="36449"/>
                </a:lnTo>
                <a:lnTo>
                  <a:pt x="20827" y="34291"/>
                </a:lnTo>
                <a:lnTo>
                  <a:pt x="13843" y="38609"/>
                </a:lnTo>
                <a:lnTo>
                  <a:pt x="6984" y="40767"/>
                </a:lnTo>
                <a:lnTo>
                  <a:pt x="0" y="45086"/>
                </a:lnTo>
                <a:lnTo>
                  <a:pt x="0" y="55754"/>
                </a:lnTo>
                <a:lnTo>
                  <a:pt x="4571" y="60072"/>
                </a:lnTo>
                <a:lnTo>
                  <a:pt x="11557" y="66548"/>
                </a:lnTo>
                <a:lnTo>
                  <a:pt x="13843" y="68707"/>
                </a:lnTo>
                <a:lnTo>
                  <a:pt x="18542" y="70867"/>
                </a:lnTo>
                <a:lnTo>
                  <a:pt x="18542" y="64390"/>
                </a:lnTo>
                <a:lnTo>
                  <a:pt x="20827" y="57912"/>
                </a:lnTo>
                <a:lnTo>
                  <a:pt x="30099" y="45086"/>
                </a:lnTo>
                <a:lnTo>
                  <a:pt x="37083" y="66548"/>
                </a:lnTo>
                <a:lnTo>
                  <a:pt x="46355" y="88011"/>
                </a:lnTo>
                <a:lnTo>
                  <a:pt x="50926" y="96648"/>
                </a:lnTo>
                <a:lnTo>
                  <a:pt x="57912" y="105156"/>
                </a:lnTo>
                <a:lnTo>
                  <a:pt x="64896" y="111634"/>
                </a:lnTo>
                <a:lnTo>
                  <a:pt x="71882" y="120142"/>
                </a:lnTo>
                <a:lnTo>
                  <a:pt x="78739" y="122302"/>
                </a:lnTo>
                <a:lnTo>
                  <a:pt x="81152" y="122302"/>
                </a:lnTo>
                <a:lnTo>
                  <a:pt x="90424" y="122302"/>
                </a:lnTo>
                <a:lnTo>
                  <a:pt x="99694" y="120142"/>
                </a:lnTo>
                <a:lnTo>
                  <a:pt x="104267" y="120142"/>
                </a:lnTo>
                <a:lnTo>
                  <a:pt x="111251" y="122302"/>
                </a:lnTo>
                <a:lnTo>
                  <a:pt x="132080" y="133097"/>
                </a:lnTo>
                <a:lnTo>
                  <a:pt x="152907" y="150242"/>
                </a:lnTo>
                <a:lnTo>
                  <a:pt x="139064" y="126619"/>
                </a:lnTo>
                <a:lnTo>
                  <a:pt x="132080" y="113792"/>
                </a:lnTo>
                <a:lnTo>
                  <a:pt x="118237" y="109474"/>
                </a:lnTo>
                <a:lnTo>
                  <a:pt x="106552" y="102998"/>
                </a:lnTo>
                <a:lnTo>
                  <a:pt x="88011" y="90171"/>
                </a:lnTo>
                <a:lnTo>
                  <a:pt x="76453" y="85853"/>
                </a:lnTo>
                <a:lnTo>
                  <a:pt x="69469" y="73025"/>
                </a:lnTo>
                <a:lnTo>
                  <a:pt x="64896" y="62230"/>
                </a:lnTo>
                <a:lnTo>
                  <a:pt x="69469" y="47244"/>
                </a:lnTo>
                <a:lnTo>
                  <a:pt x="81152" y="47244"/>
                </a:lnTo>
                <a:lnTo>
                  <a:pt x="94995" y="53722"/>
                </a:lnTo>
                <a:lnTo>
                  <a:pt x="113538" y="55754"/>
                </a:lnTo>
                <a:lnTo>
                  <a:pt x="129794" y="53722"/>
                </a:lnTo>
                <a:lnTo>
                  <a:pt x="143637" y="53722"/>
                </a:lnTo>
                <a:lnTo>
                  <a:pt x="159893" y="57912"/>
                </a:lnTo>
                <a:lnTo>
                  <a:pt x="166877" y="47244"/>
                </a:lnTo>
                <a:lnTo>
                  <a:pt x="162178" y="40767"/>
                </a:lnTo>
                <a:lnTo>
                  <a:pt x="155320" y="27941"/>
                </a:lnTo>
                <a:lnTo>
                  <a:pt x="146050" y="27941"/>
                </a:lnTo>
                <a:lnTo>
                  <a:pt x="139064" y="27941"/>
                </a:lnTo>
                <a:lnTo>
                  <a:pt x="127507" y="27941"/>
                </a:lnTo>
                <a:lnTo>
                  <a:pt x="115824" y="25781"/>
                </a:lnTo>
                <a:lnTo>
                  <a:pt x="111251" y="17146"/>
                </a:lnTo>
                <a:lnTo>
                  <a:pt x="104267" y="10796"/>
                </a:lnTo>
                <a:lnTo>
                  <a:pt x="88011" y="0"/>
                </a:lnTo>
                <a:lnTo>
                  <a:pt x="78739" y="0"/>
                </a:lnTo>
                <a:lnTo>
                  <a:pt x="71882" y="4318"/>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6" name="Freeform 866"/>
          <p:cNvSpPr/>
          <p:nvPr/>
        </p:nvSpPr>
        <p:spPr>
          <a:xfrm>
            <a:off x="6092952" y="2449068"/>
            <a:ext cx="166877" cy="150242"/>
          </a:xfrm>
          <a:custGeom>
            <a:avLst/>
            <a:gdLst/>
            <a:ahLst/>
            <a:cxnLst/>
            <a:rect l="0" t="0" r="0" b="0"/>
            <a:pathLst>
              <a:path w="166877" h="150242">
                <a:moveTo>
                  <a:pt x="71882" y="4318"/>
                </a:moveTo>
                <a:lnTo>
                  <a:pt x="67182" y="8636"/>
                </a:lnTo>
                <a:lnTo>
                  <a:pt x="57912" y="10796"/>
                </a:lnTo>
                <a:lnTo>
                  <a:pt x="48640" y="17146"/>
                </a:lnTo>
                <a:lnTo>
                  <a:pt x="44069" y="23623"/>
                </a:lnTo>
                <a:lnTo>
                  <a:pt x="41656" y="30099"/>
                </a:lnTo>
                <a:lnTo>
                  <a:pt x="32384" y="36449"/>
                </a:lnTo>
                <a:lnTo>
                  <a:pt x="27813" y="36449"/>
                </a:lnTo>
                <a:lnTo>
                  <a:pt x="20827" y="34291"/>
                </a:lnTo>
                <a:lnTo>
                  <a:pt x="13843" y="38609"/>
                </a:lnTo>
                <a:lnTo>
                  <a:pt x="6984" y="40767"/>
                </a:lnTo>
                <a:lnTo>
                  <a:pt x="0" y="45086"/>
                </a:lnTo>
                <a:lnTo>
                  <a:pt x="0" y="55754"/>
                </a:lnTo>
                <a:lnTo>
                  <a:pt x="4571" y="60072"/>
                </a:lnTo>
                <a:lnTo>
                  <a:pt x="11557" y="66548"/>
                </a:lnTo>
                <a:lnTo>
                  <a:pt x="13843" y="68707"/>
                </a:lnTo>
                <a:lnTo>
                  <a:pt x="18542" y="70867"/>
                </a:lnTo>
                <a:lnTo>
                  <a:pt x="18542" y="64390"/>
                </a:lnTo>
                <a:lnTo>
                  <a:pt x="20827" y="57912"/>
                </a:lnTo>
                <a:lnTo>
                  <a:pt x="30099" y="45086"/>
                </a:lnTo>
                <a:lnTo>
                  <a:pt x="37083" y="66548"/>
                </a:lnTo>
                <a:lnTo>
                  <a:pt x="46355" y="88011"/>
                </a:lnTo>
                <a:lnTo>
                  <a:pt x="50926" y="96648"/>
                </a:lnTo>
                <a:lnTo>
                  <a:pt x="57912" y="105156"/>
                </a:lnTo>
                <a:lnTo>
                  <a:pt x="64896" y="111634"/>
                </a:lnTo>
                <a:lnTo>
                  <a:pt x="71882" y="120142"/>
                </a:lnTo>
                <a:lnTo>
                  <a:pt x="78739" y="122302"/>
                </a:lnTo>
                <a:lnTo>
                  <a:pt x="81152" y="122302"/>
                </a:lnTo>
                <a:lnTo>
                  <a:pt x="90424" y="122302"/>
                </a:lnTo>
                <a:lnTo>
                  <a:pt x="99694" y="120142"/>
                </a:lnTo>
                <a:lnTo>
                  <a:pt x="104267" y="120142"/>
                </a:lnTo>
                <a:lnTo>
                  <a:pt x="111251" y="122302"/>
                </a:lnTo>
                <a:lnTo>
                  <a:pt x="132080" y="133097"/>
                </a:lnTo>
                <a:lnTo>
                  <a:pt x="152907" y="150242"/>
                </a:lnTo>
                <a:lnTo>
                  <a:pt x="139064" y="126619"/>
                </a:lnTo>
                <a:lnTo>
                  <a:pt x="132080" y="113792"/>
                </a:lnTo>
                <a:lnTo>
                  <a:pt x="118237" y="109474"/>
                </a:lnTo>
                <a:lnTo>
                  <a:pt x="106552" y="102998"/>
                </a:lnTo>
                <a:lnTo>
                  <a:pt x="88011" y="90171"/>
                </a:lnTo>
                <a:lnTo>
                  <a:pt x="76453" y="85853"/>
                </a:lnTo>
                <a:lnTo>
                  <a:pt x="69469" y="73025"/>
                </a:lnTo>
                <a:lnTo>
                  <a:pt x="64896" y="62230"/>
                </a:lnTo>
                <a:lnTo>
                  <a:pt x="69469" y="47244"/>
                </a:lnTo>
                <a:lnTo>
                  <a:pt x="81152" y="47244"/>
                </a:lnTo>
                <a:lnTo>
                  <a:pt x="94995" y="53722"/>
                </a:lnTo>
                <a:lnTo>
                  <a:pt x="113538" y="55754"/>
                </a:lnTo>
                <a:lnTo>
                  <a:pt x="129794" y="53722"/>
                </a:lnTo>
                <a:lnTo>
                  <a:pt x="143637" y="53722"/>
                </a:lnTo>
                <a:lnTo>
                  <a:pt x="159893" y="57912"/>
                </a:lnTo>
                <a:lnTo>
                  <a:pt x="166877" y="47244"/>
                </a:lnTo>
                <a:lnTo>
                  <a:pt x="162178" y="40767"/>
                </a:lnTo>
                <a:lnTo>
                  <a:pt x="155320" y="27941"/>
                </a:lnTo>
                <a:lnTo>
                  <a:pt x="146050" y="27941"/>
                </a:lnTo>
                <a:lnTo>
                  <a:pt x="139064" y="27941"/>
                </a:lnTo>
                <a:lnTo>
                  <a:pt x="127507" y="27941"/>
                </a:lnTo>
                <a:lnTo>
                  <a:pt x="115824" y="25781"/>
                </a:lnTo>
                <a:lnTo>
                  <a:pt x="111251" y="17146"/>
                </a:lnTo>
                <a:lnTo>
                  <a:pt x="104267" y="10796"/>
                </a:lnTo>
                <a:lnTo>
                  <a:pt x="88011" y="0"/>
                </a:lnTo>
                <a:lnTo>
                  <a:pt x="78739" y="0"/>
                </a:lnTo>
                <a:lnTo>
                  <a:pt x="71882" y="431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7" name="Freeform 867"/>
          <p:cNvSpPr/>
          <p:nvPr/>
        </p:nvSpPr>
        <p:spPr>
          <a:xfrm>
            <a:off x="6073140" y="2436877"/>
            <a:ext cx="107442" cy="60325"/>
          </a:xfrm>
          <a:custGeom>
            <a:avLst/>
            <a:gdLst/>
            <a:ahLst/>
            <a:cxnLst/>
            <a:rect l="0" t="0" r="0" b="0"/>
            <a:pathLst>
              <a:path w="107442" h="60325">
                <a:moveTo>
                  <a:pt x="91058" y="0"/>
                </a:moveTo>
                <a:lnTo>
                  <a:pt x="88773" y="0"/>
                </a:lnTo>
                <a:lnTo>
                  <a:pt x="84074" y="2158"/>
                </a:lnTo>
                <a:lnTo>
                  <a:pt x="53720" y="2158"/>
                </a:lnTo>
                <a:lnTo>
                  <a:pt x="53720" y="6477"/>
                </a:lnTo>
                <a:lnTo>
                  <a:pt x="49021" y="8635"/>
                </a:lnTo>
                <a:lnTo>
                  <a:pt x="42037" y="8635"/>
                </a:lnTo>
                <a:lnTo>
                  <a:pt x="28067" y="8635"/>
                </a:lnTo>
                <a:lnTo>
                  <a:pt x="11683" y="8635"/>
                </a:lnTo>
                <a:lnTo>
                  <a:pt x="0" y="8635"/>
                </a:lnTo>
                <a:lnTo>
                  <a:pt x="0" y="6477"/>
                </a:lnTo>
                <a:lnTo>
                  <a:pt x="0" y="17271"/>
                </a:lnTo>
                <a:lnTo>
                  <a:pt x="0" y="30226"/>
                </a:lnTo>
                <a:lnTo>
                  <a:pt x="4699" y="38734"/>
                </a:lnTo>
                <a:lnTo>
                  <a:pt x="9398" y="43052"/>
                </a:lnTo>
                <a:lnTo>
                  <a:pt x="16382" y="60325"/>
                </a:lnTo>
                <a:lnTo>
                  <a:pt x="30352" y="53847"/>
                </a:lnTo>
                <a:lnTo>
                  <a:pt x="39750" y="49529"/>
                </a:lnTo>
                <a:lnTo>
                  <a:pt x="53720" y="51689"/>
                </a:lnTo>
                <a:lnTo>
                  <a:pt x="58419" y="43052"/>
                </a:lnTo>
                <a:lnTo>
                  <a:pt x="65405" y="36576"/>
                </a:lnTo>
                <a:lnTo>
                  <a:pt x="67690" y="28066"/>
                </a:lnTo>
                <a:lnTo>
                  <a:pt x="74675" y="25908"/>
                </a:lnTo>
                <a:lnTo>
                  <a:pt x="84074" y="23748"/>
                </a:lnTo>
                <a:lnTo>
                  <a:pt x="93344" y="17271"/>
                </a:lnTo>
                <a:lnTo>
                  <a:pt x="107442" y="10795"/>
                </a:lnTo>
                <a:lnTo>
                  <a:pt x="98044" y="6477"/>
                </a:lnTo>
                <a:lnTo>
                  <a:pt x="88773" y="0"/>
                </a:lnTo>
                <a:lnTo>
                  <a:pt x="91058" y="0"/>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8" name="Freeform 868"/>
          <p:cNvSpPr/>
          <p:nvPr/>
        </p:nvSpPr>
        <p:spPr>
          <a:xfrm>
            <a:off x="6073140" y="2436877"/>
            <a:ext cx="107442" cy="60325"/>
          </a:xfrm>
          <a:custGeom>
            <a:avLst/>
            <a:gdLst/>
            <a:ahLst/>
            <a:cxnLst/>
            <a:rect l="0" t="0" r="0" b="0"/>
            <a:pathLst>
              <a:path w="107442" h="60325">
                <a:moveTo>
                  <a:pt x="91058" y="0"/>
                </a:moveTo>
                <a:lnTo>
                  <a:pt x="88773" y="0"/>
                </a:lnTo>
                <a:lnTo>
                  <a:pt x="84074" y="2158"/>
                </a:lnTo>
                <a:lnTo>
                  <a:pt x="53720" y="2158"/>
                </a:lnTo>
                <a:lnTo>
                  <a:pt x="53720" y="6477"/>
                </a:lnTo>
                <a:lnTo>
                  <a:pt x="49021" y="8635"/>
                </a:lnTo>
                <a:lnTo>
                  <a:pt x="42037" y="8635"/>
                </a:lnTo>
                <a:lnTo>
                  <a:pt x="28067" y="8635"/>
                </a:lnTo>
                <a:lnTo>
                  <a:pt x="11683" y="8635"/>
                </a:lnTo>
                <a:lnTo>
                  <a:pt x="0" y="8635"/>
                </a:lnTo>
                <a:lnTo>
                  <a:pt x="0" y="6477"/>
                </a:lnTo>
                <a:lnTo>
                  <a:pt x="0" y="17271"/>
                </a:lnTo>
                <a:lnTo>
                  <a:pt x="0" y="30226"/>
                </a:lnTo>
                <a:lnTo>
                  <a:pt x="4699" y="38734"/>
                </a:lnTo>
                <a:lnTo>
                  <a:pt x="9398" y="43052"/>
                </a:lnTo>
                <a:lnTo>
                  <a:pt x="16382" y="60325"/>
                </a:lnTo>
                <a:lnTo>
                  <a:pt x="30352" y="53847"/>
                </a:lnTo>
                <a:lnTo>
                  <a:pt x="39750" y="49529"/>
                </a:lnTo>
                <a:lnTo>
                  <a:pt x="53720" y="51689"/>
                </a:lnTo>
                <a:lnTo>
                  <a:pt x="58419" y="43052"/>
                </a:lnTo>
                <a:lnTo>
                  <a:pt x="65405" y="36576"/>
                </a:lnTo>
                <a:lnTo>
                  <a:pt x="67690" y="28066"/>
                </a:lnTo>
                <a:lnTo>
                  <a:pt x="74675" y="25908"/>
                </a:lnTo>
                <a:lnTo>
                  <a:pt x="84074" y="23748"/>
                </a:lnTo>
                <a:lnTo>
                  <a:pt x="93344" y="17271"/>
                </a:lnTo>
                <a:lnTo>
                  <a:pt x="107442" y="10795"/>
                </a:lnTo>
                <a:lnTo>
                  <a:pt x="98044" y="6477"/>
                </a:lnTo>
                <a:lnTo>
                  <a:pt x="88773" y="0"/>
                </a:lnTo>
                <a:lnTo>
                  <a:pt x="91058"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69" name="Freeform 869"/>
          <p:cNvSpPr/>
          <p:nvPr/>
        </p:nvSpPr>
        <p:spPr>
          <a:xfrm>
            <a:off x="5847588" y="2118360"/>
            <a:ext cx="261365" cy="296545"/>
          </a:xfrm>
          <a:custGeom>
            <a:avLst/>
            <a:gdLst/>
            <a:ahLst/>
            <a:cxnLst/>
            <a:rect l="0" t="0" r="0" b="0"/>
            <a:pathLst>
              <a:path w="261365" h="296545">
                <a:moveTo>
                  <a:pt x="46608" y="290069"/>
                </a:moveTo>
                <a:lnTo>
                  <a:pt x="44322" y="290069"/>
                </a:lnTo>
                <a:lnTo>
                  <a:pt x="56007" y="290069"/>
                </a:lnTo>
                <a:lnTo>
                  <a:pt x="62991" y="287910"/>
                </a:lnTo>
                <a:lnTo>
                  <a:pt x="72390" y="285750"/>
                </a:lnTo>
                <a:lnTo>
                  <a:pt x="83946" y="283592"/>
                </a:lnTo>
                <a:lnTo>
                  <a:pt x="90932" y="283592"/>
                </a:lnTo>
                <a:lnTo>
                  <a:pt x="98044" y="285750"/>
                </a:lnTo>
                <a:lnTo>
                  <a:pt x="109601" y="290069"/>
                </a:lnTo>
                <a:lnTo>
                  <a:pt x="118998" y="294387"/>
                </a:lnTo>
                <a:lnTo>
                  <a:pt x="121284" y="294387"/>
                </a:lnTo>
                <a:lnTo>
                  <a:pt x="125983" y="296545"/>
                </a:lnTo>
                <a:lnTo>
                  <a:pt x="139953" y="296545"/>
                </a:lnTo>
                <a:lnTo>
                  <a:pt x="154051" y="294387"/>
                </a:lnTo>
                <a:lnTo>
                  <a:pt x="165608" y="292227"/>
                </a:lnTo>
                <a:lnTo>
                  <a:pt x="179704" y="285750"/>
                </a:lnTo>
                <a:lnTo>
                  <a:pt x="214629" y="285750"/>
                </a:lnTo>
                <a:lnTo>
                  <a:pt x="212344" y="281432"/>
                </a:lnTo>
                <a:lnTo>
                  <a:pt x="212344" y="272669"/>
                </a:lnTo>
                <a:lnTo>
                  <a:pt x="212344" y="266193"/>
                </a:lnTo>
                <a:lnTo>
                  <a:pt x="214629" y="261875"/>
                </a:lnTo>
                <a:lnTo>
                  <a:pt x="214629" y="259715"/>
                </a:lnTo>
                <a:lnTo>
                  <a:pt x="217042" y="253238"/>
                </a:lnTo>
                <a:lnTo>
                  <a:pt x="224027" y="251080"/>
                </a:lnTo>
                <a:lnTo>
                  <a:pt x="226314" y="248920"/>
                </a:lnTo>
                <a:lnTo>
                  <a:pt x="235712" y="244602"/>
                </a:lnTo>
                <a:lnTo>
                  <a:pt x="233298" y="240285"/>
                </a:lnTo>
                <a:lnTo>
                  <a:pt x="231013" y="238125"/>
                </a:lnTo>
                <a:lnTo>
                  <a:pt x="224027" y="229489"/>
                </a:lnTo>
                <a:lnTo>
                  <a:pt x="207645" y="216408"/>
                </a:lnTo>
                <a:lnTo>
                  <a:pt x="200659" y="207773"/>
                </a:lnTo>
                <a:lnTo>
                  <a:pt x="193675" y="201295"/>
                </a:lnTo>
                <a:lnTo>
                  <a:pt x="186690" y="190500"/>
                </a:lnTo>
                <a:lnTo>
                  <a:pt x="186690" y="186182"/>
                </a:lnTo>
                <a:lnTo>
                  <a:pt x="186690" y="179706"/>
                </a:lnTo>
                <a:lnTo>
                  <a:pt x="244983" y="153670"/>
                </a:lnTo>
                <a:lnTo>
                  <a:pt x="251967" y="153670"/>
                </a:lnTo>
                <a:lnTo>
                  <a:pt x="256666" y="153670"/>
                </a:lnTo>
                <a:lnTo>
                  <a:pt x="261365" y="153670"/>
                </a:lnTo>
                <a:lnTo>
                  <a:pt x="261365" y="136399"/>
                </a:lnTo>
                <a:lnTo>
                  <a:pt x="256666" y="125604"/>
                </a:lnTo>
                <a:lnTo>
                  <a:pt x="247269" y="106045"/>
                </a:lnTo>
                <a:lnTo>
                  <a:pt x="235712" y="73533"/>
                </a:lnTo>
                <a:lnTo>
                  <a:pt x="237997" y="56262"/>
                </a:lnTo>
                <a:lnTo>
                  <a:pt x="237997" y="30354"/>
                </a:lnTo>
                <a:lnTo>
                  <a:pt x="233298" y="28194"/>
                </a:lnTo>
                <a:lnTo>
                  <a:pt x="228600" y="26036"/>
                </a:lnTo>
                <a:lnTo>
                  <a:pt x="224027" y="17273"/>
                </a:lnTo>
                <a:lnTo>
                  <a:pt x="217042" y="12955"/>
                </a:lnTo>
                <a:lnTo>
                  <a:pt x="214629" y="8637"/>
                </a:lnTo>
                <a:lnTo>
                  <a:pt x="207645" y="6477"/>
                </a:lnTo>
                <a:lnTo>
                  <a:pt x="200659" y="6477"/>
                </a:lnTo>
                <a:lnTo>
                  <a:pt x="193675" y="6477"/>
                </a:lnTo>
                <a:lnTo>
                  <a:pt x="186690" y="6477"/>
                </a:lnTo>
                <a:lnTo>
                  <a:pt x="181990" y="8637"/>
                </a:lnTo>
                <a:lnTo>
                  <a:pt x="175006" y="12955"/>
                </a:lnTo>
                <a:lnTo>
                  <a:pt x="170307" y="17273"/>
                </a:lnTo>
                <a:lnTo>
                  <a:pt x="163321" y="21590"/>
                </a:lnTo>
                <a:lnTo>
                  <a:pt x="163321" y="26036"/>
                </a:lnTo>
                <a:lnTo>
                  <a:pt x="156337" y="30354"/>
                </a:lnTo>
                <a:lnTo>
                  <a:pt x="154051" y="28194"/>
                </a:lnTo>
                <a:lnTo>
                  <a:pt x="146939" y="21590"/>
                </a:lnTo>
                <a:lnTo>
                  <a:pt x="132969" y="15113"/>
                </a:lnTo>
                <a:lnTo>
                  <a:pt x="121284" y="8637"/>
                </a:lnTo>
                <a:lnTo>
                  <a:pt x="109601" y="0"/>
                </a:lnTo>
                <a:lnTo>
                  <a:pt x="81660" y="0"/>
                </a:lnTo>
                <a:lnTo>
                  <a:pt x="81660" y="6477"/>
                </a:lnTo>
                <a:lnTo>
                  <a:pt x="83946" y="12955"/>
                </a:lnTo>
                <a:lnTo>
                  <a:pt x="88646" y="26036"/>
                </a:lnTo>
                <a:lnTo>
                  <a:pt x="95631" y="34671"/>
                </a:lnTo>
                <a:lnTo>
                  <a:pt x="102615" y="43307"/>
                </a:lnTo>
                <a:lnTo>
                  <a:pt x="98044" y="36831"/>
                </a:lnTo>
                <a:lnTo>
                  <a:pt x="93345" y="34671"/>
                </a:lnTo>
                <a:lnTo>
                  <a:pt x="88646" y="32512"/>
                </a:lnTo>
                <a:lnTo>
                  <a:pt x="83946" y="34671"/>
                </a:lnTo>
                <a:lnTo>
                  <a:pt x="81660" y="34671"/>
                </a:lnTo>
                <a:lnTo>
                  <a:pt x="76962" y="38989"/>
                </a:lnTo>
                <a:lnTo>
                  <a:pt x="72390" y="45467"/>
                </a:lnTo>
                <a:lnTo>
                  <a:pt x="69977" y="45467"/>
                </a:lnTo>
                <a:lnTo>
                  <a:pt x="67690" y="47625"/>
                </a:lnTo>
                <a:lnTo>
                  <a:pt x="62991" y="45467"/>
                </a:lnTo>
                <a:lnTo>
                  <a:pt x="58292" y="41149"/>
                </a:lnTo>
                <a:lnTo>
                  <a:pt x="51308" y="38989"/>
                </a:lnTo>
                <a:lnTo>
                  <a:pt x="51308" y="36831"/>
                </a:lnTo>
                <a:lnTo>
                  <a:pt x="46608" y="36831"/>
                </a:lnTo>
                <a:lnTo>
                  <a:pt x="30352" y="38989"/>
                </a:lnTo>
                <a:lnTo>
                  <a:pt x="27940" y="51944"/>
                </a:lnTo>
                <a:lnTo>
                  <a:pt x="27940" y="62738"/>
                </a:lnTo>
                <a:lnTo>
                  <a:pt x="27940" y="71375"/>
                </a:lnTo>
                <a:lnTo>
                  <a:pt x="27940" y="77979"/>
                </a:lnTo>
                <a:lnTo>
                  <a:pt x="25653" y="84456"/>
                </a:lnTo>
                <a:lnTo>
                  <a:pt x="20954" y="88774"/>
                </a:lnTo>
                <a:lnTo>
                  <a:pt x="25653" y="88774"/>
                </a:lnTo>
                <a:lnTo>
                  <a:pt x="27940" y="88774"/>
                </a:lnTo>
                <a:lnTo>
                  <a:pt x="27940" y="99569"/>
                </a:lnTo>
                <a:lnTo>
                  <a:pt x="20954" y="106045"/>
                </a:lnTo>
                <a:lnTo>
                  <a:pt x="18669" y="110363"/>
                </a:lnTo>
                <a:lnTo>
                  <a:pt x="16383" y="114681"/>
                </a:lnTo>
                <a:lnTo>
                  <a:pt x="11683" y="119000"/>
                </a:lnTo>
                <a:lnTo>
                  <a:pt x="9271" y="125604"/>
                </a:lnTo>
                <a:lnTo>
                  <a:pt x="6984" y="132081"/>
                </a:lnTo>
                <a:lnTo>
                  <a:pt x="6984" y="138557"/>
                </a:lnTo>
                <a:lnTo>
                  <a:pt x="6984" y="142875"/>
                </a:lnTo>
                <a:lnTo>
                  <a:pt x="4698" y="147194"/>
                </a:lnTo>
                <a:lnTo>
                  <a:pt x="0" y="151512"/>
                </a:lnTo>
                <a:lnTo>
                  <a:pt x="4698" y="155830"/>
                </a:lnTo>
                <a:lnTo>
                  <a:pt x="6984" y="157988"/>
                </a:lnTo>
                <a:lnTo>
                  <a:pt x="11683" y="164465"/>
                </a:lnTo>
                <a:lnTo>
                  <a:pt x="11683" y="168783"/>
                </a:lnTo>
                <a:lnTo>
                  <a:pt x="11683" y="173101"/>
                </a:lnTo>
                <a:lnTo>
                  <a:pt x="11683" y="175387"/>
                </a:lnTo>
                <a:lnTo>
                  <a:pt x="6984" y="177546"/>
                </a:lnTo>
                <a:lnTo>
                  <a:pt x="11683" y="186182"/>
                </a:lnTo>
                <a:lnTo>
                  <a:pt x="16383" y="194819"/>
                </a:lnTo>
                <a:lnTo>
                  <a:pt x="18669" y="201295"/>
                </a:lnTo>
                <a:lnTo>
                  <a:pt x="18669" y="203455"/>
                </a:lnTo>
                <a:lnTo>
                  <a:pt x="18669" y="207773"/>
                </a:lnTo>
                <a:lnTo>
                  <a:pt x="18669" y="214250"/>
                </a:lnTo>
                <a:lnTo>
                  <a:pt x="20954" y="212090"/>
                </a:lnTo>
                <a:lnTo>
                  <a:pt x="42037" y="222886"/>
                </a:lnTo>
                <a:lnTo>
                  <a:pt x="51308" y="225171"/>
                </a:lnTo>
                <a:lnTo>
                  <a:pt x="58292" y="227331"/>
                </a:lnTo>
                <a:lnTo>
                  <a:pt x="62991" y="227331"/>
                </a:lnTo>
                <a:lnTo>
                  <a:pt x="62991" y="242444"/>
                </a:lnTo>
                <a:lnTo>
                  <a:pt x="60706" y="259715"/>
                </a:lnTo>
                <a:lnTo>
                  <a:pt x="58292" y="272669"/>
                </a:lnTo>
                <a:lnTo>
                  <a:pt x="51308" y="281432"/>
                </a:lnTo>
                <a:lnTo>
                  <a:pt x="51308" y="285750"/>
                </a:lnTo>
                <a:lnTo>
                  <a:pt x="46608" y="290069"/>
                </a:lnTo>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0" name="Freeform 870"/>
          <p:cNvSpPr/>
          <p:nvPr/>
        </p:nvSpPr>
        <p:spPr>
          <a:xfrm>
            <a:off x="5847588" y="2118360"/>
            <a:ext cx="261365" cy="296545"/>
          </a:xfrm>
          <a:custGeom>
            <a:avLst/>
            <a:gdLst/>
            <a:ahLst/>
            <a:cxnLst/>
            <a:rect l="0" t="0" r="0" b="0"/>
            <a:pathLst>
              <a:path w="261365" h="296545">
                <a:moveTo>
                  <a:pt x="46608" y="290069"/>
                </a:moveTo>
                <a:lnTo>
                  <a:pt x="44322" y="290069"/>
                </a:lnTo>
                <a:lnTo>
                  <a:pt x="56007" y="290069"/>
                </a:lnTo>
                <a:lnTo>
                  <a:pt x="62991" y="287910"/>
                </a:lnTo>
                <a:lnTo>
                  <a:pt x="72390" y="285750"/>
                </a:lnTo>
                <a:lnTo>
                  <a:pt x="83946" y="283592"/>
                </a:lnTo>
                <a:lnTo>
                  <a:pt x="90932" y="283592"/>
                </a:lnTo>
                <a:lnTo>
                  <a:pt x="98044" y="285750"/>
                </a:lnTo>
                <a:lnTo>
                  <a:pt x="109601" y="290069"/>
                </a:lnTo>
                <a:lnTo>
                  <a:pt x="118998" y="294387"/>
                </a:lnTo>
                <a:lnTo>
                  <a:pt x="121284" y="294387"/>
                </a:lnTo>
                <a:lnTo>
                  <a:pt x="125983" y="296545"/>
                </a:lnTo>
                <a:lnTo>
                  <a:pt x="139953" y="296545"/>
                </a:lnTo>
                <a:lnTo>
                  <a:pt x="154051" y="294387"/>
                </a:lnTo>
                <a:lnTo>
                  <a:pt x="165608" y="292227"/>
                </a:lnTo>
                <a:lnTo>
                  <a:pt x="179704" y="285750"/>
                </a:lnTo>
                <a:lnTo>
                  <a:pt x="214629" y="285750"/>
                </a:lnTo>
                <a:lnTo>
                  <a:pt x="212344" y="281432"/>
                </a:lnTo>
                <a:lnTo>
                  <a:pt x="212344" y="272669"/>
                </a:lnTo>
                <a:lnTo>
                  <a:pt x="212344" y="266193"/>
                </a:lnTo>
                <a:lnTo>
                  <a:pt x="214629" y="261875"/>
                </a:lnTo>
                <a:lnTo>
                  <a:pt x="214629" y="259715"/>
                </a:lnTo>
                <a:lnTo>
                  <a:pt x="217042" y="253238"/>
                </a:lnTo>
                <a:lnTo>
                  <a:pt x="224027" y="251080"/>
                </a:lnTo>
                <a:lnTo>
                  <a:pt x="226314" y="248920"/>
                </a:lnTo>
                <a:lnTo>
                  <a:pt x="235712" y="244602"/>
                </a:lnTo>
                <a:lnTo>
                  <a:pt x="233298" y="240285"/>
                </a:lnTo>
                <a:lnTo>
                  <a:pt x="231013" y="238125"/>
                </a:lnTo>
                <a:lnTo>
                  <a:pt x="224027" y="229489"/>
                </a:lnTo>
                <a:lnTo>
                  <a:pt x="207645" y="216408"/>
                </a:lnTo>
                <a:lnTo>
                  <a:pt x="200659" y="207773"/>
                </a:lnTo>
                <a:lnTo>
                  <a:pt x="193675" y="201295"/>
                </a:lnTo>
                <a:lnTo>
                  <a:pt x="186690" y="190500"/>
                </a:lnTo>
                <a:lnTo>
                  <a:pt x="186690" y="186182"/>
                </a:lnTo>
                <a:lnTo>
                  <a:pt x="186690" y="179706"/>
                </a:lnTo>
                <a:lnTo>
                  <a:pt x="244983" y="153670"/>
                </a:lnTo>
                <a:lnTo>
                  <a:pt x="251967" y="153670"/>
                </a:lnTo>
                <a:lnTo>
                  <a:pt x="256666" y="153670"/>
                </a:lnTo>
                <a:lnTo>
                  <a:pt x="261365" y="153670"/>
                </a:lnTo>
                <a:lnTo>
                  <a:pt x="261365" y="136399"/>
                </a:lnTo>
                <a:lnTo>
                  <a:pt x="256666" y="125604"/>
                </a:lnTo>
                <a:lnTo>
                  <a:pt x="247269" y="106045"/>
                </a:lnTo>
                <a:lnTo>
                  <a:pt x="235712" y="73533"/>
                </a:lnTo>
                <a:lnTo>
                  <a:pt x="237997" y="56262"/>
                </a:lnTo>
                <a:lnTo>
                  <a:pt x="237997" y="30354"/>
                </a:lnTo>
                <a:lnTo>
                  <a:pt x="233298" y="28194"/>
                </a:lnTo>
                <a:lnTo>
                  <a:pt x="228600" y="26036"/>
                </a:lnTo>
                <a:lnTo>
                  <a:pt x="224027" y="17273"/>
                </a:lnTo>
                <a:lnTo>
                  <a:pt x="217042" y="12955"/>
                </a:lnTo>
                <a:lnTo>
                  <a:pt x="214629" y="8637"/>
                </a:lnTo>
                <a:lnTo>
                  <a:pt x="207645" y="6477"/>
                </a:lnTo>
                <a:lnTo>
                  <a:pt x="200659" y="6477"/>
                </a:lnTo>
                <a:lnTo>
                  <a:pt x="193675" y="6477"/>
                </a:lnTo>
                <a:lnTo>
                  <a:pt x="186690" y="6477"/>
                </a:lnTo>
                <a:lnTo>
                  <a:pt x="181990" y="8637"/>
                </a:lnTo>
                <a:lnTo>
                  <a:pt x="175006" y="12955"/>
                </a:lnTo>
                <a:lnTo>
                  <a:pt x="170307" y="17273"/>
                </a:lnTo>
                <a:lnTo>
                  <a:pt x="163321" y="21590"/>
                </a:lnTo>
                <a:lnTo>
                  <a:pt x="163321" y="26036"/>
                </a:lnTo>
                <a:lnTo>
                  <a:pt x="156337" y="30354"/>
                </a:lnTo>
                <a:lnTo>
                  <a:pt x="154051" y="28194"/>
                </a:lnTo>
                <a:lnTo>
                  <a:pt x="146939" y="21590"/>
                </a:lnTo>
                <a:lnTo>
                  <a:pt x="132969" y="15113"/>
                </a:lnTo>
                <a:lnTo>
                  <a:pt x="121284" y="8637"/>
                </a:lnTo>
                <a:lnTo>
                  <a:pt x="109601" y="0"/>
                </a:lnTo>
                <a:lnTo>
                  <a:pt x="81660" y="0"/>
                </a:lnTo>
                <a:lnTo>
                  <a:pt x="81660" y="6477"/>
                </a:lnTo>
                <a:lnTo>
                  <a:pt x="83946" y="12955"/>
                </a:lnTo>
                <a:lnTo>
                  <a:pt x="88646" y="26036"/>
                </a:lnTo>
                <a:lnTo>
                  <a:pt x="95631" y="34671"/>
                </a:lnTo>
                <a:lnTo>
                  <a:pt x="102615" y="43307"/>
                </a:lnTo>
                <a:lnTo>
                  <a:pt x="98044" y="36831"/>
                </a:lnTo>
                <a:lnTo>
                  <a:pt x="93345" y="34671"/>
                </a:lnTo>
                <a:lnTo>
                  <a:pt x="88646" y="32512"/>
                </a:lnTo>
                <a:lnTo>
                  <a:pt x="83946" y="34671"/>
                </a:lnTo>
                <a:lnTo>
                  <a:pt x="81660" y="34671"/>
                </a:lnTo>
                <a:lnTo>
                  <a:pt x="76962" y="38989"/>
                </a:lnTo>
                <a:lnTo>
                  <a:pt x="72390" y="45467"/>
                </a:lnTo>
                <a:lnTo>
                  <a:pt x="69977" y="45467"/>
                </a:lnTo>
                <a:lnTo>
                  <a:pt x="67690" y="47625"/>
                </a:lnTo>
                <a:lnTo>
                  <a:pt x="62991" y="45467"/>
                </a:lnTo>
                <a:lnTo>
                  <a:pt x="58292" y="41149"/>
                </a:lnTo>
                <a:lnTo>
                  <a:pt x="51308" y="38989"/>
                </a:lnTo>
                <a:lnTo>
                  <a:pt x="51308" y="36831"/>
                </a:lnTo>
                <a:lnTo>
                  <a:pt x="46608" y="36831"/>
                </a:lnTo>
                <a:lnTo>
                  <a:pt x="30352" y="38989"/>
                </a:lnTo>
                <a:lnTo>
                  <a:pt x="27940" y="51944"/>
                </a:lnTo>
                <a:lnTo>
                  <a:pt x="27940" y="62738"/>
                </a:lnTo>
                <a:lnTo>
                  <a:pt x="27940" y="71375"/>
                </a:lnTo>
                <a:lnTo>
                  <a:pt x="27940" y="77979"/>
                </a:lnTo>
                <a:lnTo>
                  <a:pt x="25653" y="84456"/>
                </a:lnTo>
                <a:lnTo>
                  <a:pt x="20954" y="88774"/>
                </a:lnTo>
                <a:lnTo>
                  <a:pt x="25653" y="88774"/>
                </a:lnTo>
                <a:lnTo>
                  <a:pt x="27940" y="88774"/>
                </a:lnTo>
                <a:lnTo>
                  <a:pt x="27940" y="99569"/>
                </a:lnTo>
                <a:lnTo>
                  <a:pt x="20954" y="106045"/>
                </a:lnTo>
                <a:lnTo>
                  <a:pt x="18669" y="110363"/>
                </a:lnTo>
                <a:lnTo>
                  <a:pt x="16383" y="114681"/>
                </a:lnTo>
                <a:lnTo>
                  <a:pt x="11683" y="119000"/>
                </a:lnTo>
                <a:lnTo>
                  <a:pt x="9271" y="125604"/>
                </a:lnTo>
                <a:lnTo>
                  <a:pt x="6984" y="132081"/>
                </a:lnTo>
                <a:lnTo>
                  <a:pt x="6984" y="138557"/>
                </a:lnTo>
                <a:lnTo>
                  <a:pt x="6984" y="142875"/>
                </a:lnTo>
                <a:lnTo>
                  <a:pt x="4698" y="147194"/>
                </a:lnTo>
                <a:lnTo>
                  <a:pt x="0" y="151512"/>
                </a:lnTo>
                <a:lnTo>
                  <a:pt x="4698" y="155830"/>
                </a:lnTo>
                <a:lnTo>
                  <a:pt x="6984" y="157988"/>
                </a:lnTo>
                <a:lnTo>
                  <a:pt x="11683" y="164465"/>
                </a:lnTo>
                <a:lnTo>
                  <a:pt x="11683" y="168783"/>
                </a:lnTo>
                <a:lnTo>
                  <a:pt x="11683" y="173101"/>
                </a:lnTo>
                <a:lnTo>
                  <a:pt x="11683" y="175387"/>
                </a:lnTo>
                <a:lnTo>
                  <a:pt x="6984" y="177546"/>
                </a:lnTo>
                <a:lnTo>
                  <a:pt x="11683" y="186182"/>
                </a:lnTo>
                <a:lnTo>
                  <a:pt x="16383" y="194819"/>
                </a:lnTo>
                <a:lnTo>
                  <a:pt x="18669" y="201295"/>
                </a:lnTo>
                <a:lnTo>
                  <a:pt x="18669" y="203455"/>
                </a:lnTo>
                <a:lnTo>
                  <a:pt x="18669" y="207773"/>
                </a:lnTo>
                <a:lnTo>
                  <a:pt x="18669" y="214250"/>
                </a:lnTo>
                <a:lnTo>
                  <a:pt x="20954" y="212090"/>
                </a:lnTo>
                <a:lnTo>
                  <a:pt x="42037" y="222886"/>
                </a:lnTo>
                <a:lnTo>
                  <a:pt x="51308" y="225171"/>
                </a:lnTo>
                <a:lnTo>
                  <a:pt x="58292" y="227331"/>
                </a:lnTo>
                <a:lnTo>
                  <a:pt x="62991" y="227331"/>
                </a:lnTo>
                <a:lnTo>
                  <a:pt x="62991" y="242444"/>
                </a:lnTo>
                <a:lnTo>
                  <a:pt x="60706" y="259715"/>
                </a:lnTo>
                <a:lnTo>
                  <a:pt x="58292" y="272669"/>
                </a:lnTo>
                <a:lnTo>
                  <a:pt x="51308" y="281432"/>
                </a:lnTo>
                <a:lnTo>
                  <a:pt x="51308" y="285750"/>
                </a:lnTo>
                <a:lnTo>
                  <a:pt x="46608" y="290069"/>
                </a:lnTo>
              </a:path>
            </a:pathLst>
          </a:custGeom>
          <a:noFill/>
          <a:ln w="3175"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1" name="Freeform 871"/>
          <p:cNvSpPr/>
          <p:nvPr/>
        </p:nvSpPr>
        <p:spPr>
          <a:xfrm>
            <a:off x="6196584" y="1542289"/>
            <a:ext cx="311658" cy="375792"/>
          </a:xfrm>
          <a:custGeom>
            <a:avLst/>
            <a:gdLst/>
            <a:ahLst/>
            <a:cxnLst/>
            <a:rect l="0" t="0" r="0" b="0"/>
            <a:pathLst>
              <a:path w="311658" h="375792">
                <a:moveTo>
                  <a:pt x="208533" y="32384"/>
                </a:moveTo>
                <a:lnTo>
                  <a:pt x="199136" y="34544"/>
                </a:lnTo>
                <a:lnTo>
                  <a:pt x="194437" y="41021"/>
                </a:lnTo>
                <a:lnTo>
                  <a:pt x="189737" y="47497"/>
                </a:lnTo>
                <a:lnTo>
                  <a:pt x="187451" y="51815"/>
                </a:lnTo>
                <a:lnTo>
                  <a:pt x="187451" y="56133"/>
                </a:lnTo>
                <a:lnTo>
                  <a:pt x="187451" y="62610"/>
                </a:lnTo>
                <a:lnTo>
                  <a:pt x="189737" y="62610"/>
                </a:lnTo>
                <a:lnTo>
                  <a:pt x="189737" y="64770"/>
                </a:lnTo>
                <a:lnTo>
                  <a:pt x="192150" y="69088"/>
                </a:lnTo>
                <a:lnTo>
                  <a:pt x="194437" y="71246"/>
                </a:lnTo>
                <a:lnTo>
                  <a:pt x="199136" y="73406"/>
                </a:lnTo>
                <a:lnTo>
                  <a:pt x="201549" y="73406"/>
                </a:lnTo>
                <a:lnTo>
                  <a:pt x="208533" y="73406"/>
                </a:lnTo>
                <a:lnTo>
                  <a:pt x="217931" y="75565"/>
                </a:lnTo>
                <a:lnTo>
                  <a:pt x="224917" y="75565"/>
                </a:lnTo>
                <a:lnTo>
                  <a:pt x="229616" y="79883"/>
                </a:lnTo>
                <a:lnTo>
                  <a:pt x="231901" y="84201"/>
                </a:lnTo>
                <a:lnTo>
                  <a:pt x="231901" y="86359"/>
                </a:lnTo>
                <a:lnTo>
                  <a:pt x="231901" y="90677"/>
                </a:lnTo>
                <a:lnTo>
                  <a:pt x="229616" y="94996"/>
                </a:lnTo>
                <a:lnTo>
                  <a:pt x="224917" y="101472"/>
                </a:lnTo>
                <a:lnTo>
                  <a:pt x="220218" y="110108"/>
                </a:lnTo>
                <a:lnTo>
                  <a:pt x="217931" y="112267"/>
                </a:lnTo>
                <a:lnTo>
                  <a:pt x="217931" y="114427"/>
                </a:lnTo>
                <a:lnTo>
                  <a:pt x="217931" y="118745"/>
                </a:lnTo>
                <a:lnTo>
                  <a:pt x="220218" y="120903"/>
                </a:lnTo>
                <a:lnTo>
                  <a:pt x="224917" y="120903"/>
                </a:lnTo>
                <a:lnTo>
                  <a:pt x="227202" y="120903"/>
                </a:lnTo>
                <a:lnTo>
                  <a:pt x="234314" y="118745"/>
                </a:lnTo>
                <a:lnTo>
                  <a:pt x="239013" y="114427"/>
                </a:lnTo>
                <a:lnTo>
                  <a:pt x="239013" y="127381"/>
                </a:lnTo>
                <a:lnTo>
                  <a:pt x="241300" y="140334"/>
                </a:lnTo>
                <a:lnTo>
                  <a:pt x="241300" y="151129"/>
                </a:lnTo>
                <a:lnTo>
                  <a:pt x="243712" y="161925"/>
                </a:lnTo>
                <a:lnTo>
                  <a:pt x="248285" y="177038"/>
                </a:lnTo>
                <a:lnTo>
                  <a:pt x="252983" y="185673"/>
                </a:lnTo>
                <a:lnTo>
                  <a:pt x="257682" y="190119"/>
                </a:lnTo>
                <a:lnTo>
                  <a:pt x="260095" y="190119"/>
                </a:lnTo>
                <a:lnTo>
                  <a:pt x="262381" y="192277"/>
                </a:lnTo>
                <a:lnTo>
                  <a:pt x="264794" y="192277"/>
                </a:lnTo>
                <a:lnTo>
                  <a:pt x="264794" y="198754"/>
                </a:lnTo>
                <a:lnTo>
                  <a:pt x="264794" y="205232"/>
                </a:lnTo>
                <a:lnTo>
                  <a:pt x="271780" y="216027"/>
                </a:lnTo>
                <a:lnTo>
                  <a:pt x="274066" y="226821"/>
                </a:lnTo>
                <a:lnTo>
                  <a:pt x="274066" y="228981"/>
                </a:lnTo>
                <a:lnTo>
                  <a:pt x="271780" y="235458"/>
                </a:lnTo>
                <a:lnTo>
                  <a:pt x="283463" y="244094"/>
                </a:lnTo>
                <a:lnTo>
                  <a:pt x="292862" y="248411"/>
                </a:lnTo>
                <a:lnTo>
                  <a:pt x="311658" y="263525"/>
                </a:lnTo>
                <a:lnTo>
                  <a:pt x="311658" y="285115"/>
                </a:lnTo>
                <a:lnTo>
                  <a:pt x="297561" y="287273"/>
                </a:lnTo>
                <a:lnTo>
                  <a:pt x="292862" y="291591"/>
                </a:lnTo>
                <a:lnTo>
                  <a:pt x="285876" y="295909"/>
                </a:lnTo>
                <a:lnTo>
                  <a:pt x="278764" y="298069"/>
                </a:lnTo>
                <a:lnTo>
                  <a:pt x="269367" y="308864"/>
                </a:lnTo>
                <a:lnTo>
                  <a:pt x="257682" y="321817"/>
                </a:lnTo>
                <a:lnTo>
                  <a:pt x="245999" y="332613"/>
                </a:lnTo>
                <a:lnTo>
                  <a:pt x="234314" y="343408"/>
                </a:lnTo>
                <a:lnTo>
                  <a:pt x="229616" y="345566"/>
                </a:lnTo>
                <a:lnTo>
                  <a:pt x="220218" y="349884"/>
                </a:lnTo>
                <a:lnTo>
                  <a:pt x="210819" y="352044"/>
                </a:lnTo>
                <a:lnTo>
                  <a:pt x="201549" y="352044"/>
                </a:lnTo>
                <a:lnTo>
                  <a:pt x="194437" y="352044"/>
                </a:lnTo>
                <a:lnTo>
                  <a:pt x="187451" y="354202"/>
                </a:lnTo>
                <a:lnTo>
                  <a:pt x="185038" y="354202"/>
                </a:lnTo>
                <a:lnTo>
                  <a:pt x="180339" y="356361"/>
                </a:lnTo>
                <a:lnTo>
                  <a:pt x="180339" y="360679"/>
                </a:lnTo>
                <a:lnTo>
                  <a:pt x="178054" y="364997"/>
                </a:lnTo>
                <a:lnTo>
                  <a:pt x="171069" y="362839"/>
                </a:lnTo>
                <a:lnTo>
                  <a:pt x="163956" y="364997"/>
                </a:lnTo>
                <a:lnTo>
                  <a:pt x="147574" y="364997"/>
                </a:lnTo>
                <a:lnTo>
                  <a:pt x="133604" y="369315"/>
                </a:lnTo>
                <a:lnTo>
                  <a:pt x="117094" y="373633"/>
                </a:lnTo>
                <a:lnTo>
                  <a:pt x="105410" y="375792"/>
                </a:lnTo>
                <a:lnTo>
                  <a:pt x="98425" y="373633"/>
                </a:lnTo>
                <a:lnTo>
                  <a:pt x="91312" y="371475"/>
                </a:lnTo>
                <a:lnTo>
                  <a:pt x="86741" y="367157"/>
                </a:lnTo>
                <a:lnTo>
                  <a:pt x="84327" y="362839"/>
                </a:lnTo>
                <a:lnTo>
                  <a:pt x="77343" y="354202"/>
                </a:lnTo>
                <a:lnTo>
                  <a:pt x="72644" y="354202"/>
                </a:lnTo>
                <a:lnTo>
                  <a:pt x="65658" y="352044"/>
                </a:lnTo>
                <a:lnTo>
                  <a:pt x="63245" y="352044"/>
                </a:lnTo>
                <a:lnTo>
                  <a:pt x="60960" y="345566"/>
                </a:lnTo>
                <a:lnTo>
                  <a:pt x="56261" y="336931"/>
                </a:lnTo>
                <a:lnTo>
                  <a:pt x="51562" y="306704"/>
                </a:lnTo>
                <a:lnTo>
                  <a:pt x="42163" y="276478"/>
                </a:lnTo>
                <a:lnTo>
                  <a:pt x="39877" y="261365"/>
                </a:lnTo>
                <a:lnTo>
                  <a:pt x="42163" y="250571"/>
                </a:lnTo>
                <a:lnTo>
                  <a:pt x="44576" y="244094"/>
                </a:lnTo>
                <a:lnTo>
                  <a:pt x="49149" y="235458"/>
                </a:lnTo>
                <a:lnTo>
                  <a:pt x="53848" y="228981"/>
                </a:lnTo>
                <a:lnTo>
                  <a:pt x="60960" y="224663"/>
                </a:lnTo>
                <a:lnTo>
                  <a:pt x="67944" y="218185"/>
                </a:lnTo>
                <a:lnTo>
                  <a:pt x="84327" y="209550"/>
                </a:lnTo>
                <a:lnTo>
                  <a:pt x="103124" y="200914"/>
                </a:lnTo>
                <a:lnTo>
                  <a:pt x="117094" y="190119"/>
                </a:lnTo>
                <a:lnTo>
                  <a:pt x="124206" y="185673"/>
                </a:lnTo>
                <a:lnTo>
                  <a:pt x="126492" y="181356"/>
                </a:lnTo>
                <a:lnTo>
                  <a:pt x="128905" y="179196"/>
                </a:lnTo>
                <a:lnTo>
                  <a:pt x="133604" y="170560"/>
                </a:lnTo>
                <a:lnTo>
                  <a:pt x="133604" y="168402"/>
                </a:lnTo>
                <a:lnTo>
                  <a:pt x="135889" y="161925"/>
                </a:lnTo>
                <a:lnTo>
                  <a:pt x="124206" y="161925"/>
                </a:lnTo>
                <a:lnTo>
                  <a:pt x="112394" y="161925"/>
                </a:lnTo>
                <a:lnTo>
                  <a:pt x="91312" y="161925"/>
                </a:lnTo>
                <a:lnTo>
                  <a:pt x="84327" y="138176"/>
                </a:lnTo>
                <a:lnTo>
                  <a:pt x="77343" y="118745"/>
                </a:lnTo>
                <a:lnTo>
                  <a:pt x="77343" y="107950"/>
                </a:lnTo>
                <a:lnTo>
                  <a:pt x="74930" y="97154"/>
                </a:lnTo>
                <a:lnTo>
                  <a:pt x="70231" y="84201"/>
                </a:lnTo>
                <a:lnTo>
                  <a:pt x="63245" y="75565"/>
                </a:lnTo>
                <a:lnTo>
                  <a:pt x="56261" y="66928"/>
                </a:lnTo>
                <a:lnTo>
                  <a:pt x="51562" y="60452"/>
                </a:lnTo>
                <a:lnTo>
                  <a:pt x="42163" y="56133"/>
                </a:lnTo>
                <a:lnTo>
                  <a:pt x="32766" y="51815"/>
                </a:lnTo>
                <a:lnTo>
                  <a:pt x="14096" y="43179"/>
                </a:lnTo>
                <a:lnTo>
                  <a:pt x="6985" y="41021"/>
                </a:lnTo>
                <a:lnTo>
                  <a:pt x="0" y="34544"/>
                </a:lnTo>
                <a:lnTo>
                  <a:pt x="4699" y="28066"/>
                </a:lnTo>
                <a:lnTo>
                  <a:pt x="6985" y="28066"/>
                </a:lnTo>
                <a:lnTo>
                  <a:pt x="9398" y="28066"/>
                </a:lnTo>
                <a:lnTo>
                  <a:pt x="14096" y="32384"/>
                </a:lnTo>
                <a:lnTo>
                  <a:pt x="23368" y="32384"/>
                </a:lnTo>
                <a:lnTo>
                  <a:pt x="32766" y="34544"/>
                </a:lnTo>
                <a:lnTo>
                  <a:pt x="53848" y="41021"/>
                </a:lnTo>
                <a:lnTo>
                  <a:pt x="74930" y="49657"/>
                </a:lnTo>
                <a:lnTo>
                  <a:pt x="84327" y="51815"/>
                </a:lnTo>
                <a:lnTo>
                  <a:pt x="96012" y="53975"/>
                </a:lnTo>
                <a:lnTo>
                  <a:pt x="103124" y="51815"/>
                </a:lnTo>
                <a:lnTo>
                  <a:pt x="107823" y="49657"/>
                </a:lnTo>
                <a:lnTo>
                  <a:pt x="114807" y="47497"/>
                </a:lnTo>
                <a:lnTo>
                  <a:pt x="114807" y="43179"/>
                </a:lnTo>
                <a:lnTo>
                  <a:pt x="119506" y="34544"/>
                </a:lnTo>
                <a:lnTo>
                  <a:pt x="124206" y="25908"/>
                </a:lnTo>
                <a:lnTo>
                  <a:pt x="124206" y="15113"/>
                </a:lnTo>
                <a:lnTo>
                  <a:pt x="126492" y="12953"/>
                </a:lnTo>
                <a:lnTo>
                  <a:pt x="128905" y="6477"/>
                </a:lnTo>
                <a:lnTo>
                  <a:pt x="131191" y="4317"/>
                </a:lnTo>
                <a:lnTo>
                  <a:pt x="135889" y="2158"/>
                </a:lnTo>
                <a:lnTo>
                  <a:pt x="142875" y="0"/>
                </a:lnTo>
                <a:lnTo>
                  <a:pt x="147574" y="0"/>
                </a:lnTo>
                <a:lnTo>
                  <a:pt x="161670" y="0"/>
                </a:lnTo>
                <a:lnTo>
                  <a:pt x="171069" y="4317"/>
                </a:lnTo>
                <a:lnTo>
                  <a:pt x="180339" y="6477"/>
                </a:lnTo>
                <a:lnTo>
                  <a:pt x="189737" y="12953"/>
                </a:lnTo>
                <a:lnTo>
                  <a:pt x="201549" y="19431"/>
                </a:lnTo>
                <a:lnTo>
                  <a:pt x="208533" y="25908"/>
                </a:lnTo>
                <a:lnTo>
                  <a:pt x="217931" y="28066"/>
                </a:lnTo>
                <a:lnTo>
                  <a:pt x="208533" y="32384"/>
                </a:lnTo>
              </a:path>
            </a:pathLst>
          </a:custGeom>
          <a:solidFill>
            <a:srgbClr val="8CE8AD">
              <a:alpha val="10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2" name="Freeform 872"/>
          <p:cNvSpPr/>
          <p:nvPr/>
        </p:nvSpPr>
        <p:spPr>
          <a:xfrm>
            <a:off x="6196584" y="1542289"/>
            <a:ext cx="311658" cy="375792"/>
          </a:xfrm>
          <a:custGeom>
            <a:avLst/>
            <a:gdLst/>
            <a:ahLst/>
            <a:cxnLst/>
            <a:rect l="0" t="0" r="0" b="0"/>
            <a:pathLst>
              <a:path w="311658" h="375792">
                <a:moveTo>
                  <a:pt x="208533" y="32384"/>
                </a:moveTo>
                <a:lnTo>
                  <a:pt x="199136" y="34544"/>
                </a:lnTo>
                <a:lnTo>
                  <a:pt x="194437" y="41021"/>
                </a:lnTo>
                <a:lnTo>
                  <a:pt x="189737" y="47497"/>
                </a:lnTo>
                <a:lnTo>
                  <a:pt x="187451" y="51815"/>
                </a:lnTo>
                <a:lnTo>
                  <a:pt x="187451" y="56133"/>
                </a:lnTo>
                <a:lnTo>
                  <a:pt x="187451" y="62610"/>
                </a:lnTo>
                <a:lnTo>
                  <a:pt x="189737" y="62610"/>
                </a:lnTo>
                <a:lnTo>
                  <a:pt x="189737" y="64770"/>
                </a:lnTo>
                <a:lnTo>
                  <a:pt x="192150" y="69088"/>
                </a:lnTo>
                <a:lnTo>
                  <a:pt x="194437" y="71246"/>
                </a:lnTo>
                <a:lnTo>
                  <a:pt x="199136" y="73406"/>
                </a:lnTo>
                <a:lnTo>
                  <a:pt x="201549" y="73406"/>
                </a:lnTo>
                <a:lnTo>
                  <a:pt x="208533" y="73406"/>
                </a:lnTo>
                <a:lnTo>
                  <a:pt x="217931" y="75565"/>
                </a:lnTo>
                <a:lnTo>
                  <a:pt x="224917" y="75565"/>
                </a:lnTo>
                <a:lnTo>
                  <a:pt x="229616" y="79883"/>
                </a:lnTo>
                <a:lnTo>
                  <a:pt x="231901" y="84201"/>
                </a:lnTo>
                <a:lnTo>
                  <a:pt x="231901" y="86359"/>
                </a:lnTo>
                <a:lnTo>
                  <a:pt x="231901" y="90677"/>
                </a:lnTo>
                <a:lnTo>
                  <a:pt x="229616" y="94996"/>
                </a:lnTo>
                <a:lnTo>
                  <a:pt x="224917" y="101472"/>
                </a:lnTo>
                <a:lnTo>
                  <a:pt x="220218" y="110108"/>
                </a:lnTo>
                <a:lnTo>
                  <a:pt x="217931" y="112267"/>
                </a:lnTo>
                <a:lnTo>
                  <a:pt x="217931" y="114427"/>
                </a:lnTo>
                <a:lnTo>
                  <a:pt x="217931" y="118745"/>
                </a:lnTo>
                <a:lnTo>
                  <a:pt x="220218" y="120903"/>
                </a:lnTo>
                <a:lnTo>
                  <a:pt x="224917" y="120903"/>
                </a:lnTo>
                <a:lnTo>
                  <a:pt x="227202" y="120903"/>
                </a:lnTo>
                <a:lnTo>
                  <a:pt x="234314" y="118745"/>
                </a:lnTo>
                <a:lnTo>
                  <a:pt x="239013" y="114427"/>
                </a:lnTo>
                <a:lnTo>
                  <a:pt x="239013" y="127381"/>
                </a:lnTo>
                <a:lnTo>
                  <a:pt x="241300" y="140334"/>
                </a:lnTo>
                <a:lnTo>
                  <a:pt x="241300" y="151129"/>
                </a:lnTo>
                <a:lnTo>
                  <a:pt x="243712" y="161925"/>
                </a:lnTo>
                <a:lnTo>
                  <a:pt x="248285" y="177038"/>
                </a:lnTo>
                <a:lnTo>
                  <a:pt x="252983" y="185673"/>
                </a:lnTo>
                <a:lnTo>
                  <a:pt x="257682" y="190119"/>
                </a:lnTo>
                <a:lnTo>
                  <a:pt x="260095" y="190119"/>
                </a:lnTo>
                <a:lnTo>
                  <a:pt x="262381" y="192277"/>
                </a:lnTo>
                <a:lnTo>
                  <a:pt x="264794" y="192277"/>
                </a:lnTo>
                <a:lnTo>
                  <a:pt x="264794" y="198754"/>
                </a:lnTo>
                <a:lnTo>
                  <a:pt x="264794" y="205232"/>
                </a:lnTo>
                <a:lnTo>
                  <a:pt x="271780" y="216027"/>
                </a:lnTo>
                <a:lnTo>
                  <a:pt x="274066" y="226821"/>
                </a:lnTo>
                <a:lnTo>
                  <a:pt x="274066" y="228981"/>
                </a:lnTo>
                <a:lnTo>
                  <a:pt x="271780" y="235458"/>
                </a:lnTo>
                <a:lnTo>
                  <a:pt x="283463" y="244094"/>
                </a:lnTo>
                <a:lnTo>
                  <a:pt x="292862" y="248411"/>
                </a:lnTo>
                <a:lnTo>
                  <a:pt x="311658" y="263525"/>
                </a:lnTo>
                <a:lnTo>
                  <a:pt x="311658" y="285115"/>
                </a:lnTo>
                <a:lnTo>
                  <a:pt x="297561" y="287273"/>
                </a:lnTo>
                <a:lnTo>
                  <a:pt x="292862" y="291591"/>
                </a:lnTo>
                <a:lnTo>
                  <a:pt x="285876" y="295909"/>
                </a:lnTo>
                <a:lnTo>
                  <a:pt x="278764" y="298069"/>
                </a:lnTo>
                <a:lnTo>
                  <a:pt x="269367" y="308864"/>
                </a:lnTo>
                <a:lnTo>
                  <a:pt x="257682" y="321817"/>
                </a:lnTo>
                <a:lnTo>
                  <a:pt x="245999" y="332613"/>
                </a:lnTo>
                <a:lnTo>
                  <a:pt x="234314" y="343408"/>
                </a:lnTo>
                <a:lnTo>
                  <a:pt x="229616" y="345566"/>
                </a:lnTo>
                <a:lnTo>
                  <a:pt x="220218" y="349884"/>
                </a:lnTo>
                <a:lnTo>
                  <a:pt x="210819" y="352044"/>
                </a:lnTo>
                <a:lnTo>
                  <a:pt x="201549" y="352044"/>
                </a:lnTo>
                <a:lnTo>
                  <a:pt x="194437" y="352044"/>
                </a:lnTo>
                <a:lnTo>
                  <a:pt x="187451" y="354202"/>
                </a:lnTo>
                <a:lnTo>
                  <a:pt x="185038" y="354202"/>
                </a:lnTo>
                <a:lnTo>
                  <a:pt x="180339" y="356361"/>
                </a:lnTo>
                <a:lnTo>
                  <a:pt x="180339" y="360679"/>
                </a:lnTo>
                <a:lnTo>
                  <a:pt x="178054" y="364997"/>
                </a:lnTo>
                <a:lnTo>
                  <a:pt x="171069" y="362839"/>
                </a:lnTo>
                <a:lnTo>
                  <a:pt x="163956" y="364997"/>
                </a:lnTo>
                <a:lnTo>
                  <a:pt x="147574" y="364997"/>
                </a:lnTo>
                <a:lnTo>
                  <a:pt x="133604" y="369315"/>
                </a:lnTo>
                <a:lnTo>
                  <a:pt x="117094" y="373633"/>
                </a:lnTo>
                <a:lnTo>
                  <a:pt x="105410" y="375792"/>
                </a:lnTo>
                <a:lnTo>
                  <a:pt x="98425" y="373633"/>
                </a:lnTo>
                <a:lnTo>
                  <a:pt x="91312" y="371475"/>
                </a:lnTo>
                <a:lnTo>
                  <a:pt x="86741" y="367157"/>
                </a:lnTo>
                <a:lnTo>
                  <a:pt x="84327" y="362839"/>
                </a:lnTo>
                <a:lnTo>
                  <a:pt x="77343" y="354202"/>
                </a:lnTo>
                <a:lnTo>
                  <a:pt x="72644" y="354202"/>
                </a:lnTo>
                <a:lnTo>
                  <a:pt x="65658" y="352044"/>
                </a:lnTo>
                <a:lnTo>
                  <a:pt x="63245" y="352044"/>
                </a:lnTo>
                <a:lnTo>
                  <a:pt x="60960" y="345566"/>
                </a:lnTo>
                <a:lnTo>
                  <a:pt x="56261" y="336931"/>
                </a:lnTo>
                <a:lnTo>
                  <a:pt x="51562" y="306704"/>
                </a:lnTo>
                <a:lnTo>
                  <a:pt x="42163" y="276478"/>
                </a:lnTo>
                <a:lnTo>
                  <a:pt x="39877" y="261365"/>
                </a:lnTo>
                <a:lnTo>
                  <a:pt x="42163" y="250571"/>
                </a:lnTo>
                <a:lnTo>
                  <a:pt x="44576" y="244094"/>
                </a:lnTo>
                <a:lnTo>
                  <a:pt x="49149" y="235458"/>
                </a:lnTo>
                <a:lnTo>
                  <a:pt x="53848" y="228981"/>
                </a:lnTo>
                <a:lnTo>
                  <a:pt x="60960" y="224663"/>
                </a:lnTo>
                <a:lnTo>
                  <a:pt x="67944" y="218185"/>
                </a:lnTo>
                <a:lnTo>
                  <a:pt x="84327" y="209550"/>
                </a:lnTo>
                <a:lnTo>
                  <a:pt x="103124" y="200914"/>
                </a:lnTo>
                <a:lnTo>
                  <a:pt x="117094" y="190119"/>
                </a:lnTo>
                <a:lnTo>
                  <a:pt x="124206" y="185673"/>
                </a:lnTo>
                <a:lnTo>
                  <a:pt x="126492" y="181356"/>
                </a:lnTo>
                <a:lnTo>
                  <a:pt x="128905" y="179196"/>
                </a:lnTo>
                <a:lnTo>
                  <a:pt x="133604" y="170560"/>
                </a:lnTo>
                <a:lnTo>
                  <a:pt x="133604" y="168402"/>
                </a:lnTo>
                <a:lnTo>
                  <a:pt x="135889" y="161925"/>
                </a:lnTo>
                <a:lnTo>
                  <a:pt x="124206" y="161925"/>
                </a:lnTo>
                <a:lnTo>
                  <a:pt x="112394" y="161925"/>
                </a:lnTo>
                <a:lnTo>
                  <a:pt x="91312" y="161925"/>
                </a:lnTo>
                <a:lnTo>
                  <a:pt x="84327" y="138176"/>
                </a:lnTo>
                <a:lnTo>
                  <a:pt x="77343" y="118745"/>
                </a:lnTo>
                <a:lnTo>
                  <a:pt x="77343" y="107950"/>
                </a:lnTo>
                <a:lnTo>
                  <a:pt x="74930" y="97154"/>
                </a:lnTo>
                <a:lnTo>
                  <a:pt x="70231" y="84201"/>
                </a:lnTo>
                <a:lnTo>
                  <a:pt x="63245" y="75565"/>
                </a:lnTo>
                <a:lnTo>
                  <a:pt x="56261" y="66928"/>
                </a:lnTo>
                <a:lnTo>
                  <a:pt x="51562" y="60452"/>
                </a:lnTo>
                <a:lnTo>
                  <a:pt x="42163" y="56133"/>
                </a:lnTo>
                <a:lnTo>
                  <a:pt x="32766" y="51815"/>
                </a:lnTo>
                <a:lnTo>
                  <a:pt x="14096" y="43179"/>
                </a:lnTo>
                <a:lnTo>
                  <a:pt x="6985" y="41021"/>
                </a:lnTo>
                <a:lnTo>
                  <a:pt x="0" y="34544"/>
                </a:lnTo>
                <a:lnTo>
                  <a:pt x="4699" y="28066"/>
                </a:lnTo>
                <a:lnTo>
                  <a:pt x="6985" y="28066"/>
                </a:lnTo>
                <a:lnTo>
                  <a:pt x="9398" y="28066"/>
                </a:lnTo>
                <a:lnTo>
                  <a:pt x="14096" y="32384"/>
                </a:lnTo>
                <a:lnTo>
                  <a:pt x="23368" y="32384"/>
                </a:lnTo>
                <a:lnTo>
                  <a:pt x="32766" y="34544"/>
                </a:lnTo>
                <a:lnTo>
                  <a:pt x="53848" y="41021"/>
                </a:lnTo>
                <a:lnTo>
                  <a:pt x="74930" y="49657"/>
                </a:lnTo>
                <a:lnTo>
                  <a:pt x="84327" y="51815"/>
                </a:lnTo>
                <a:lnTo>
                  <a:pt x="96012" y="53975"/>
                </a:lnTo>
                <a:lnTo>
                  <a:pt x="103124" y="51815"/>
                </a:lnTo>
                <a:lnTo>
                  <a:pt x="107823" y="49657"/>
                </a:lnTo>
                <a:lnTo>
                  <a:pt x="114807" y="47497"/>
                </a:lnTo>
                <a:lnTo>
                  <a:pt x="114807" y="43179"/>
                </a:lnTo>
                <a:lnTo>
                  <a:pt x="119506" y="34544"/>
                </a:lnTo>
                <a:lnTo>
                  <a:pt x="124206" y="25908"/>
                </a:lnTo>
                <a:lnTo>
                  <a:pt x="124206" y="15113"/>
                </a:lnTo>
                <a:lnTo>
                  <a:pt x="126492" y="12953"/>
                </a:lnTo>
                <a:lnTo>
                  <a:pt x="128905" y="6477"/>
                </a:lnTo>
                <a:lnTo>
                  <a:pt x="131191" y="4317"/>
                </a:lnTo>
                <a:lnTo>
                  <a:pt x="135889" y="2158"/>
                </a:lnTo>
                <a:lnTo>
                  <a:pt x="142875" y="0"/>
                </a:lnTo>
                <a:lnTo>
                  <a:pt x="147574" y="0"/>
                </a:lnTo>
                <a:lnTo>
                  <a:pt x="161670" y="0"/>
                </a:lnTo>
                <a:lnTo>
                  <a:pt x="171069" y="4317"/>
                </a:lnTo>
                <a:lnTo>
                  <a:pt x="180339" y="6477"/>
                </a:lnTo>
                <a:lnTo>
                  <a:pt x="189737" y="12953"/>
                </a:lnTo>
                <a:lnTo>
                  <a:pt x="201549" y="19431"/>
                </a:lnTo>
                <a:lnTo>
                  <a:pt x="208533" y="25908"/>
                </a:lnTo>
                <a:lnTo>
                  <a:pt x="217931" y="28066"/>
                </a:lnTo>
                <a:lnTo>
                  <a:pt x="208533" y="3238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3" name="Freeform 873"/>
          <p:cNvSpPr/>
          <p:nvPr/>
        </p:nvSpPr>
        <p:spPr>
          <a:xfrm>
            <a:off x="5974079" y="1575816"/>
            <a:ext cx="313182" cy="508381"/>
          </a:xfrm>
          <a:custGeom>
            <a:avLst/>
            <a:gdLst/>
            <a:ahLst/>
            <a:cxnLst/>
            <a:rect l="0" t="0" r="0" b="0"/>
            <a:pathLst>
              <a:path w="313182" h="508381">
                <a:moveTo>
                  <a:pt x="313182" y="127636"/>
                </a:moveTo>
                <a:lnTo>
                  <a:pt x="303785" y="103887"/>
                </a:lnTo>
                <a:lnTo>
                  <a:pt x="299086" y="84329"/>
                </a:lnTo>
                <a:lnTo>
                  <a:pt x="296799" y="73533"/>
                </a:lnTo>
                <a:lnTo>
                  <a:pt x="296799" y="62738"/>
                </a:lnTo>
                <a:lnTo>
                  <a:pt x="292100" y="49784"/>
                </a:lnTo>
                <a:lnTo>
                  <a:pt x="285116" y="41149"/>
                </a:lnTo>
                <a:lnTo>
                  <a:pt x="278130" y="32513"/>
                </a:lnTo>
                <a:lnTo>
                  <a:pt x="273431" y="25908"/>
                </a:lnTo>
                <a:lnTo>
                  <a:pt x="264034" y="19431"/>
                </a:lnTo>
                <a:lnTo>
                  <a:pt x="254762" y="17273"/>
                </a:lnTo>
                <a:lnTo>
                  <a:pt x="235967" y="8637"/>
                </a:lnTo>
                <a:lnTo>
                  <a:pt x="228981" y="6477"/>
                </a:lnTo>
                <a:lnTo>
                  <a:pt x="219711" y="0"/>
                </a:lnTo>
                <a:lnTo>
                  <a:pt x="203328" y="10795"/>
                </a:lnTo>
                <a:lnTo>
                  <a:pt x="193930" y="12955"/>
                </a:lnTo>
                <a:lnTo>
                  <a:pt x="186944" y="15113"/>
                </a:lnTo>
                <a:lnTo>
                  <a:pt x="156592" y="15113"/>
                </a:lnTo>
                <a:lnTo>
                  <a:pt x="147193" y="17273"/>
                </a:lnTo>
                <a:lnTo>
                  <a:pt x="137923" y="19431"/>
                </a:lnTo>
                <a:lnTo>
                  <a:pt x="128524" y="25908"/>
                </a:lnTo>
                <a:lnTo>
                  <a:pt x="116841" y="30226"/>
                </a:lnTo>
                <a:lnTo>
                  <a:pt x="109855" y="41149"/>
                </a:lnTo>
                <a:lnTo>
                  <a:pt x="102871" y="49784"/>
                </a:lnTo>
                <a:lnTo>
                  <a:pt x="88774" y="73533"/>
                </a:lnTo>
                <a:lnTo>
                  <a:pt x="84074" y="84329"/>
                </a:lnTo>
                <a:lnTo>
                  <a:pt x="77090" y="97409"/>
                </a:lnTo>
                <a:lnTo>
                  <a:pt x="67818" y="123318"/>
                </a:lnTo>
                <a:lnTo>
                  <a:pt x="63119" y="149225"/>
                </a:lnTo>
                <a:lnTo>
                  <a:pt x="60706" y="173101"/>
                </a:lnTo>
                <a:lnTo>
                  <a:pt x="53722" y="170943"/>
                </a:lnTo>
                <a:lnTo>
                  <a:pt x="44450" y="170943"/>
                </a:lnTo>
                <a:lnTo>
                  <a:pt x="35053" y="173101"/>
                </a:lnTo>
                <a:lnTo>
                  <a:pt x="25655" y="175261"/>
                </a:lnTo>
                <a:lnTo>
                  <a:pt x="16384" y="177419"/>
                </a:lnTo>
                <a:lnTo>
                  <a:pt x="13971" y="181738"/>
                </a:lnTo>
                <a:lnTo>
                  <a:pt x="13971" y="186056"/>
                </a:lnTo>
                <a:lnTo>
                  <a:pt x="9399" y="192532"/>
                </a:lnTo>
                <a:lnTo>
                  <a:pt x="6986" y="199009"/>
                </a:lnTo>
                <a:lnTo>
                  <a:pt x="6986" y="205487"/>
                </a:lnTo>
                <a:lnTo>
                  <a:pt x="9399" y="214123"/>
                </a:lnTo>
                <a:lnTo>
                  <a:pt x="11685" y="225044"/>
                </a:lnTo>
                <a:lnTo>
                  <a:pt x="13971" y="248794"/>
                </a:lnTo>
                <a:lnTo>
                  <a:pt x="23368" y="263906"/>
                </a:lnTo>
                <a:lnTo>
                  <a:pt x="23368" y="279019"/>
                </a:lnTo>
                <a:lnTo>
                  <a:pt x="23368" y="294259"/>
                </a:lnTo>
                <a:lnTo>
                  <a:pt x="25655" y="300737"/>
                </a:lnTo>
                <a:lnTo>
                  <a:pt x="30354" y="307213"/>
                </a:lnTo>
                <a:lnTo>
                  <a:pt x="39751" y="313690"/>
                </a:lnTo>
                <a:lnTo>
                  <a:pt x="0" y="380746"/>
                </a:lnTo>
                <a:lnTo>
                  <a:pt x="2286" y="385064"/>
                </a:lnTo>
                <a:lnTo>
                  <a:pt x="11685" y="391542"/>
                </a:lnTo>
                <a:lnTo>
                  <a:pt x="28067" y="415418"/>
                </a:lnTo>
                <a:lnTo>
                  <a:pt x="46736" y="443484"/>
                </a:lnTo>
                <a:lnTo>
                  <a:pt x="56135" y="458598"/>
                </a:lnTo>
                <a:lnTo>
                  <a:pt x="58421" y="465075"/>
                </a:lnTo>
                <a:lnTo>
                  <a:pt x="58421" y="469393"/>
                </a:lnTo>
                <a:lnTo>
                  <a:pt x="58421" y="473711"/>
                </a:lnTo>
                <a:lnTo>
                  <a:pt x="56135" y="478029"/>
                </a:lnTo>
                <a:lnTo>
                  <a:pt x="56135" y="486792"/>
                </a:lnTo>
                <a:lnTo>
                  <a:pt x="56135" y="493269"/>
                </a:lnTo>
                <a:lnTo>
                  <a:pt x="58421" y="495427"/>
                </a:lnTo>
                <a:lnTo>
                  <a:pt x="63119" y="501905"/>
                </a:lnTo>
                <a:lnTo>
                  <a:pt x="70105" y="506223"/>
                </a:lnTo>
                <a:lnTo>
                  <a:pt x="77090" y="508381"/>
                </a:lnTo>
                <a:lnTo>
                  <a:pt x="105156" y="508381"/>
                </a:lnTo>
                <a:lnTo>
                  <a:pt x="105156" y="497587"/>
                </a:lnTo>
                <a:lnTo>
                  <a:pt x="107442" y="493269"/>
                </a:lnTo>
                <a:lnTo>
                  <a:pt x="107442" y="491109"/>
                </a:lnTo>
                <a:lnTo>
                  <a:pt x="109855" y="486792"/>
                </a:lnTo>
                <a:lnTo>
                  <a:pt x="116841" y="484632"/>
                </a:lnTo>
                <a:lnTo>
                  <a:pt x="123825" y="484632"/>
                </a:lnTo>
                <a:lnTo>
                  <a:pt x="130811" y="482474"/>
                </a:lnTo>
                <a:lnTo>
                  <a:pt x="149606" y="482474"/>
                </a:lnTo>
                <a:lnTo>
                  <a:pt x="149606" y="478029"/>
                </a:lnTo>
                <a:lnTo>
                  <a:pt x="151892" y="475869"/>
                </a:lnTo>
                <a:lnTo>
                  <a:pt x="156592" y="473711"/>
                </a:lnTo>
                <a:lnTo>
                  <a:pt x="163576" y="473711"/>
                </a:lnTo>
                <a:lnTo>
                  <a:pt x="165862" y="465075"/>
                </a:lnTo>
                <a:lnTo>
                  <a:pt x="170561" y="456438"/>
                </a:lnTo>
                <a:lnTo>
                  <a:pt x="170561" y="454280"/>
                </a:lnTo>
                <a:lnTo>
                  <a:pt x="170561" y="452120"/>
                </a:lnTo>
                <a:lnTo>
                  <a:pt x="168275" y="447802"/>
                </a:lnTo>
                <a:lnTo>
                  <a:pt x="163576" y="443484"/>
                </a:lnTo>
                <a:lnTo>
                  <a:pt x="163576" y="385064"/>
                </a:lnTo>
                <a:lnTo>
                  <a:pt x="168275" y="378588"/>
                </a:lnTo>
                <a:lnTo>
                  <a:pt x="172974" y="376429"/>
                </a:lnTo>
                <a:lnTo>
                  <a:pt x="184659" y="372111"/>
                </a:lnTo>
                <a:lnTo>
                  <a:pt x="198629" y="365633"/>
                </a:lnTo>
                <a:lnTo>
                  <a:pt x="203328" y="361315"/>
                </a:lnTo>
                <a:lnTo>
                  <a:pt x="210312" y="356998"/>
                </a:lnTo>
                <a:lnTo>
                  <a:pt x="163576" y="356998"/>
                </a:lnTo>
                <a:lnTo>
                  <a:pt x="170561" y="352680"/>
                </a:lnTo>
                <a:lnTo>
                  <a:pt x="179960" y="352680"/>
                </a:lnTo>
                <a:lnTo>
                  <a:pt x="189230" y="352680"/>
                </a:lnTo>
                <a:lnTo>
                  <a:pt x="198629" y="350394"/>
                </a:lnTo>
                <a:lnTo>
                  <a:pt x="203328" y="350394"/>
                </a:lnTo>
                <a:lnTo>
                  <a:pt x="210312" y="348234"/>
                </a:lnTo>
                <a:lnTo>
                  <a:pt x="215011" y="346075"/>
                </a:lnTo>
                <a:lnTo>
                  <a:pt x="217298" y="341757"/>
                </a:lnTo>
                <a:lnTo>
                  <a:pt x="219711" y="337439"/>
                </a:lnTo>
                <a:lnTo>
                  <a:pt x="219711" y="333121"/>
                </a:lnTo>
                <a:lnTo>
                  <a:pt x="203328" y="328804"/>
                </a:lnTo>
                <a:lnTo>
                  <a:pt x="184659" y="318008"/>
                </a:lnTo>
                <a:lnTo>
                  <a:pt x="172974" y="311531"/>
                </a:lnTo>
                <a:lnTo>
                  <a:pt x="168275" y="302895"/>
                </a:lnTo>
                <a:lnTo>
                  <a:pt x="163576" y="294259"/>
                </a:lnTo>
                <a:lnTo>
                  <a:pt x="161291" y="289942"/>
                </a:lnTo>
                <a:lnTo>
                  <a:pt x="161291" y="283338"/>
                </a:lnTo>
                <a:lnTo>
                  <a:pt x="161291" y="270383"/>
                </a:lnTo>
                <a:lnTo>
                  <a:pt x="165862" y="257430"/>
                </a:lnTo>
                <a:lnTo>
                  <a:pt x="170561" y="248794"/>
                </a:lnTo>
                <a:lnTo>
                  <a:pt x="177547" y="235839"/>
                </a:lnTo>
                <a:lnTo>
                  <a:pt x="182246" y="229363"/>
                </a:lnTo>
                <a:lnTo>
                  <a:pt x="189230" y="222758"/>
                </a:lnTo>
                <a:lnTo>
                  <a:pt x="208026" y="209805"/>
                </a:lnTo>
                <a:lnTo>
                  <a:pt x="224282" y="199009"/>
                </a:lnTo>
                <a:lnTo>
                  <a:pt x="235967" y="190374"/>
                </a:lnTo>
                <a:lnTo>
                  <a:pt x="243079" y="186056"/>
                </a:lnTo>
                <a:lnTo>
                  <a:pt x="247650" y="177419"/>
                </a:lnTo>
                <a:lnTo>
                  <a:pt x="250063" y="173101"/>
                </a:lnTo>
                <a:lnTo>
                  <a:pt x="252349" y="166625"/>
                </a:lnTo>
                <a:lnTo>
                  <a:pt x="252349" y="151384"/>
                </a:lnTo>
                <a:lnTo>
                  <a:pt x="252349" y="147067"/>
                </a:lnTo>
                <a:lnTo>
                  <a:pt x="254762" y="142749"/>
                </a:lnTo>
                <a:lnTo>
                  <a:pt x="257049" y="136271"/>
                </a:lnTo>
                <a:lnTo>
                  <a:pt x="264034" y="134113"/>
                </a:lnTo>
                <a:lnTo>
                  <a:pt x="271018" y="131954"/>
                </a:lnTo>
                <a:lnTo>
                  <a:pt x="278130" y="127636"/>
                </a:lnTo>
                <a:lnTo>
                  <a:pt x="285116" y="127636"/>
                </a:lnTo>
                <a:lnTo>
                  <a:pt x="299086" y="127636"/>
                </a:lnTo>
                <a:lnTo>
                  <a:pt x="313182" y="127636"/>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4" name="Freeform 874"/>
          <p:cNvSpPr/>
          <p:nvPr/>
        </p:nvSpPr>
        <p:spPr>
          <a:xfrm>
            <a:off x="5974079" y="1575816"/>
            <a:ext cx="313182" cy="508381"/>
          </a:xfrm>
          <a:custGeom>
            <a:avLst/>
            <a:gdLst/>
            <a:ahLst/>
            <a:cxnLst/>
            <a:rect l="0" t="0" r="0" b="0"/>
            <a:pathLst>
              <a:path w="313182" h="508381">
                <a:moveTo>
                  <a:pt x="313182" y="127636"/>
                </a:moveTo>
                <a:lnTo>
                  <a:pt x="303785" y="103887"/>
                </a:lnTo>
                <a:lnTo>
                  <a:pt x="299086" y="84329"/>
                </a:lnTo>
                <a:lnTo>
                  <a:pt x="296799" y="73533"/>
                </a:lnTo>
                <a:lnTo>
                  <a:pt x="296799" y="62738"/>
                </a:lnTo>
                <a:lnTo>
                  <a:pt x="292100" y="49784"/>
                </a:lnTo>
                <a:lnTo>
                  <a:pt x="285116" y="41149"/>
                </a:lnTo>
                <a:lnTo>
                  <a:pt x="278130" y="32513"/>
                </a:lnTo>
                <a:lnTo>
                  <a:pt x="273431" y="25908"/>
                </a:lnTo>
                <a:lnTo>
                  <a:pt x="264034" y="19431"/>
                </a:lnTo>
                <a:lnTo>
                  <a:pt x="254762" y="17273"/>
                </a:lnTo>
                <a:lnTo>
                  <a:pt x="235967" y="8637"/>
                </a:lnTo>
                <a:lnTo>
                  <a:pt x="228981" y="6477"/>
                </a:lnTo>
                <a:lnTo>
                  <a:pt x="219711" y="0"/>
                </a:lnTo>
                <a:lnTo>
                  <a:pt x="203328" y="10795"/>
                </a:lnTo>
                <a:lnTo>
                  <a:pt x="193930" y="12955"/>
                </a:lnTo>
                <a:lnTo>
                  <a:pt x="186944" y="15113"/>
                </a:lnTo>
                <a:lnTo>
                  <a:pt x="156592" y="15113"/>
                </a:lnTo>
                <a:lnTo>
                  <a:pt x="147193" y="17273"/>
                </a:lnTo>
                <a:lnTo>
                  <a:pt x="137923" y="19431"/>
                </a:lnTo>
                <a:lnTo>
                  <a:pt x="128524" y="25908"/>
                </a:lnTo>
                <a:lnTo>
                  <a:pt x="116841" y="30226"/>
                </a:lnTo>
                <a:lnTo>
                  <a:pt x="109855" y="41149"/>
                </a:lnTo>
                <a:lnTo>
                  <a:pt x="102871" y="49784"/>
                </a:lnTo>
                <a:lnTo>
                  <a:pt x="88774" y="73533"/>
                </a:lnTo>
                <a:lnTo>
                  <a:pt x="84074" y="84329"/>
                </a:lnTo>
                <a:lnTo>
                  <a:pt x="77090" y="97409"/>
                </a:lnTo>
                <a:lnTo>
                  <a:pt x="67818" y="123318"/>
                </a:lnTo>
                <a:lnTo>
                  <a:pt x="63119" y="149225"/>
                </a:lnTo>
                <a:lnTo>
                  <a:pt x="60706" y="173101"/>
                </a:lnTo>
                <a:lnTo>
                  <a:pt x="53722" y="170943"/>
                </a:lnTo>
                <a:lnTo>
                  <a:pt x="44450" y="170943"/>
                </a:lnTo>
                <a:lnTo>
                  <a:pt x="35053" y="173101"/>
                </a:lnTo>
                <a:lnTo>
                  <a:pt x="25655" y="175261"/>
                </a:lnTo>
                <a:lnTo>
                  <a:pt x="16384" y="177419"/>
                </a:lnTo>
                <a:lnTo>
                  <a:pt x="13971" y="181738"/>
                </a:lnTo>
                <a:lnTo>
                  <a:pt x="13971" y="186056"/>
                </a:lnTo>
                <a:lnTo>
                  <a:pt x="9399" y="192532"/>
                </a:lnTo>
                <a:lnTo>
                  <a:pt x="6986" y="199009"/>
                </a:lnTo>
                <a:lnTo>
                  <a:pt x="6986" y="205487"/>
                </a:lnTo>
                <a:lnTo>
                  <a:pt x="9399" y="214123"/>
                </a:lnTo>
                <a:lnTo>
                  <a:pt x="11685" y="225044"/>
                </a:lnTo>
                <a:lnTo>
                  <a:pt x="13971" y="248794"/>
                </a:lnTo>
                <a:lnTo>
                  <a:pt x="23368" y="263906"/>
                </a:lnTo>
                <a:lnTo>
                  <a:pt x="23368" y="279019"/>
                </a:lnTo>
                <a:lnTo>
                  <a:pt x="23368" y="294259"/>
                </a:lnTo>
                <a:lnTo>
                  <a:pt x="25655" y="300737"/>
                </a:lnTo>
                <a:lnTo>
                  <a:pt x="30354" y="307213"/>
                </a:lnTo>
                <a:lnTo>
                  <a:pt x="39751" y="313690"/>
                </a:lnTo>
                <a:lnTo>
                  <a:pt x="0" y="380746"/>
                </a:lnTo>
                <a:lnTo>
                  <a:pt x="2286" y="385064"/>
                </a:lnTo>
                <a:lnTo>
                  <a:pt x="11685" y="391542"/>
                </a:lnTo>
                <a:lnTo>
                  <a:pt x="28067" y="415418"/>
                </a:lnTo>
                <a:lnTo>
                  <a:pt x="46736" y="443484"/>
                </a:lnTo>
                <a:lnTo>
                  <a:pt x="56135" y="458598"/>
                </a:lnTo>
                <a:lnTo>
                  <a:pt x="58421" y="465075"/>
                </a:lnTo>
                <a:lnTo>
                  <a:pt x="58421" y="469393"/>
                </a:lnTo>
                <a:lnTo>
                  <a:pt x="58421" y="473711"/>
                </a:lnTo>
                <a:lnTo>
                  <a:pt x="56135" y="478029"/>
                </a:lnTo>
                <a:lnTo>
                  <a:pt x="56135" y="486792"/>
                </a:lnTo>
                <a:lnTo>
                  <a:pt x="56135" y="493269"/>
                </a:lnTo>
                <a:lnTo>
                  <a:pt x="58421" y="495427"/>
                </a:lnTo>
                <a:lnTo>
                  <a:pt x="63119" y="501905"/>
                </a:lnTo>
                <a:lnTo>
                  <a:pt x="70105" y="506223"/>
                </a:lnTo>
                <a:lnTo>
                  <a:pt x="77090" y="508381"/>
                </a:lnTo>
                <a:lnTo>
                  <a:pt x="105156" y="508381"/>
                </a:lnTo>
                <a:lnTo>
                  <a:pt x="105156" y="497587"/>
                </a:lnTo>
                <a:lnTo>
                  <a:pt x="107442" y="493269"/>
                </a:lnTo>
                <a:lnTo>
                  <a:pt x="107442" y="491109"/>
                </a:lnTo>
                <a:lnTo>
                  <a:pt x="109855" y="486792"/>
                </a:lnTo>
                <a:lnTo>
                  <a:pt x="116841" y="484632"/>
                </a:lnTo>
                <a:lnTo>
                  <a:pt x="123825" y="484632"/>
                </a:lnTo>
                <a:lnTo>
                  <a:pt x="130811" y="482474"/>
                </a:lnTo>
                <a:lnTo>
                  <a:pt x="149606" y="482474"/>
                </a:lnTo>
                <a:lnTo>
                  <a:pt x="149606" y="478029"/>
                </a:lnTo>
                <a:lnTo>
                  <a:pt x="151892" y="475869"/>
                </a:lnTo>
                <a:lnTo>
                  <a:pt x="156592" y="473711"/>
                </a:lnTo>
                <a:lnTo>
                  <a:pt x="163576" y="473711"/>
                </a:lnTo>
                <a:lnTo>
                  <a:pt x="165862" y="465075"/>
                </a:lnTo>
                <a:lnTo>
                  <a:pt x="170561" y="456438"/>
                </a:lnTo>
                <a:lnTo>
                  <a:pt x="170561" y="454280"/>
                </a:lnTo>
                <a:lnTo>
                  <a:pt x="170561" y="452120"/>
                </a:lnTo>
                <a:lnTo>
                  <a:pt x="168275" y="447802"/>
                </a:lnTo>
                <a:lnTo>
                  <a:pt x="163576" y="443484"/>
                </a:lnTo>
                <a:lnTo>
                  <a:pt x="163576" y="385064"/>
                </a:lnTo>
                <a:lnTo>
                  <a:pt x="168275" y="378588"/>
                </a:lnTo>
                <a:lnTo>
                  <a:pt x="172974" y="376429"/>
                </a:lnTo>
                <a:lnTo>
                  <a:pt x="184659" y="372111"/>
                </a:lnTo>
                <a:lnTo>
                  <a:pt x="198629" y="365633"/>
                </a:lnTo>
                <a:lnTo>
                  <a:pt x="203328" y="361315"/>
                </a:lnTo>
                <a:lnTo>
                  <a:pt x="210312" y="356998"/>
                </a:lnTo>
                <a:lnTo>
                  <a:pt x="163576" y="356998"/>
                </a:lnTo>
                <a:lnTo>
                  <a:pt x="170561" y="352680"/>
                </a:lnTo>
                <a:lnTo>
                  <a:pt x="179960" y="352680"/>
                </a:lnTo>
                <a:lnTo>
                  <a:pt x="189230" y="352680"/>
                </a:lnTo>
                <a:lnTo>
                  <a:pt x="198629" y="350394"/>
                </a:lnTo>
                <a:lnTo>
                  <a:pt x="203328" y="350394"/>
                </a:lnTo>
                <a:lnTo>
                  <a:pt x="210312" y="348234"/>
                </a:lnTo>
                <a:lnTo>
                  <a:pt x="215011" y="346075"/>
                </a:lnTo>
                <a:lnTo>
                  <a:pt x="217298" y="341757"/>
                </a:lnTo>
                <a:lnTo>
                  <a:pt x="219711" y="337439"/>
                </a:lnTo>
                <a:lnTo>
                  <a:pt x="219711" y="333121"/>
                </a:lnTo>
                <a:lnTo>
                  <a:pt x="203328" y="328804"/>
                </a:lnTo>
                <a:lnTo>
                  <a:pt x="184659" y="318008"/>
                </a:lnTo>
                <a:lnTo>
                  <a:pt x="172974" y="311531"/>
                </a:lnTo>
                <a:lnTo>
                  <a:pt x="168275" y="302895"/>
                </a:lnTo>
                <a:lnTo>
                  <a:pt x="163576" y="294259"/>
                </a:lnTo>
                <a:lnTo>
                  <a:pt x="161291" y="289942"/>
                </a:lnTo>
                <a:lnTo>
                  <a:pt x="161291" y="283338"/>
                </a:lnTo>
                <a:lnTo>
                  <a:pt x="161291" y="270383"/>
                </a:lnTo>
                <a:lnTo>
                  <a:pt x="165862" y="257430"/>
                </a:lnTo>
                <a:lnTo>
                  <a:pt x="170561" y="248794"/>
                </a:lnTo>
                <a:lnTo>
                  <a:pt x="177547" y="235839"/>
                </a:lnTo>
                <a:lnTo>
                  <a:pt x="182246" y="229363"/>
                </a:lnTo>
                <a:lnTo>
                  <a:pt x="189230" y="222758"/>
                </a:lnTo>
                <a:lnTo>
                  <a:pt x="208026" y="209805"/>
                </a:lnTo>
                <a:lnTo>
                  <a:pt x="224282" y="199009"/>
                </a:lnTo>
                <a:lnTo>
                  <a:pt x="235967" y="190374"/>
                </a:lnTo>
                <a:lnTo>
                  <a:pt x="243079" y="186056"/>
                </a:lnTo>
                <a:lnTo>
                  <a:pt x="247650" y="177419"/>
                </a:lnTo>
                <a:lnTo>
                  <a:pt x="250063" y="173101"/>
                </a:lnTo>
                <a:lnTo>
                  <a:pt x="252349" y="166625"/>
                </a:lnTo>
                <a:lnTo>
                  <a:pt x="252349" y="151384"/>
                </a:lnTo>
                <a:lnTo>
                  <a:pt x="252349" y="147067"/>
                </a:lnTo>
                <a:lnTo>
                  <a:pt x="254762" y="142749"/>
                </a:lnTo>
                <a:lnTo>
                  <a:pt x="257049" y="136271"/>
                </a:lnTo>
                <a:lnTo>
                  <a:pt x="264034" y="134113"/>
                </a:lnTo>
                <a:lnTo>
                  <a:pt x="271018" y="131954"/>
                </a:lnTo>
                <a:lnTo>
                  <a:pt x="278130" y="127636"/>
                </a:lnTo>
                <a:lnTo>
                  <a:pt x="285116" y="127636"/>
                </a:lnTo>
                <a:lnTo>
                  <a:pt x="299086" y="127636"/>
                </a:lnTo>
                <a:lnTo>
                  <a:pt x="313182" y="12763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5" name="Freeform 875"/>
          <p:cNvSpPr/>
          <p:nvPr/>
        </p:nvSpPr>
        <p:spPr>
          <a:xfrm>
            <a:off x="5815584" y="1510285"/>
            <a:ext cx="619506" cy="477900"/>
          </a:xfrm>
          <a:custGeom>
            <a:avLst/>
            <a:gdLst/>
            <a:ahLst/>
            <a:cxnLst/>
            <a:rect l="0" t="0" r="0" b="0"/>
            <a:pathLst>
              <a:path w="619506" h="477900">
                <a:moveTo>
                  <a:pt x="598550" y="60579"/>
                </a:moveTo>
                <a:lnTo>
                  <a:pt x="589152" y="58419"/>
                </a:lnTo>
                <a:lnTo>
                  <a:pt x="582168" y="51943"/>
                </a:lnTo>
                <a:lnTo>
                  <a:pt x="570611" y="45465"/>
                </a:lnTo>
                <a:lnTo>
                  <a:pt x="561212" y="38862"/>
                </a:lnTo>
                <a:lnTo>
                  <a:pt x="551942" y="36702"/>
                </a:lnTo>
                <a:lnTo>
                  <a:pt x="540257" y="32385"/>
                </a:lnTo>
                <a:lnTo>
                  <a:pt x="528700" y="32385"/>
                </a:lnTo>
                <a:lnTo>
                  <a:pt x="524001" y="32385"/>
                </a:lnTo>
                <a:lnTo>
                  <a:pt x="517017" y="34544"/>
                </a:lnTo>
                <a:lnTo>
                  <a:pt x="510031" y="36702"/>
                </a:lnTo>
                <a:lnTo>
                  <a:pt x="510031" y="41148"/>
                </a:lnTo>
                <a:lnTo>
                  <a:pt x="505332" y="47625"/>
                </a:lnTo>
                <a:lnTo>
                  <a:pt x="503046" y="58419"/>
                </a:lnTo>
                <a:lnTo>
                  <a:pt x="500633" y="69214"/>
                </a:lnTo>
                <a:lnTo>
                  <a:pt x="496062" y="75692"/>
                </a:lnTo>
                <a:lnTo>
                  <a:pt x="493649" y="80010"/>
                </a:lnTo>
                <a:lnTo>
                  <a:pt x="489076" y="84327"/>
                </a:lnTo>
                <a:lnTo>
                  <a:pt x="484377" y="84327"/>
                </a:lnTo>
                <a:lnTo>
                  <a:pt x="477393" y="86487"/>
                </a:lnTo>
                <a:lnTo>
                  <a:pt x="465708" y="84327"/>
                </a:lnTo>
                <a:lnTo>
                  <a:pt x="456437" y="84327"/>
                </a:lnTo>
                <a:lnTo>
                  <a:pt x="433196" y="75692"/>
                </a:lnTo>
                <a:lnTo>
                  <a:pt x="414527" y="67056"/>
                </a:lnTo>
                <a:lnTo>
                  <a:pt x="405256" y="64896"/>
                </a:lnTo>
                <a:lnTo>
                  <a:pt x="395858" y="64896"/>
                </a:lnTo>
                <a:lnTo>
                  <a:pt x="391287" y="62737"/>
                </a:lnTo>
                <a:lnTo>
                  <a:pt x="388874" y="62737"/>
                </a:lnTo>
                <a:lnTo>
                  <a:pt x="386587" y="62737"/>
                </a:lnTo>
                <a:lnTo>
                  <a:pt x="379602" y="67056"/>
                </a:lnTo>
                <a:lnTo>
                  <a:pt x="363346" y="77850"/>
                </a:lnTo>
                <a:lnTo>
                  <a:pt x="353949" y="80010"/>
                </a:lnTo>
                <a:lnTo>
                  <a:pt x="346963" y="84327"/>
                </a:lnTo>
                <a:lnTo>
                  <a:pt x="316737" y="84327"/>
                </a:lnTo>
                <a:lnTo>
                  <a:pt x="309752" y="84327"/>
                </a:lnTo>
                <a:lnTo>
                  <a:pt x="298069" y="86487"/>
                </a:lnTo>
                <a:lnTo>
                  <a:pt x="288798" y="92963"/>
                </a:lnTo>
                <a:lnTo>
                  <a:pt x="277113" y="97281"/>
                </a:lnTo>
                <a:lnTo>
                  <a:pt x="270129" y="108076"/>
                </a:lnTo>
                <a:lnTo>
                  <a:pt x="263144" y="116712"/>
                </a:lnTo>
                <a:lnTo>
                  <a:pt x="249174" y="140588"/>
                </a:lnTo>
                <a:lnTo>
                  <a:pt x="244475" y="153543"/>
                </a:lnTo>
                <a:lnTo>
                  <a:pt x="237489" y="164337"/>
                </a:lnTo>
                <a:lnTo>
                  <a:pt x="228219" y="190245"/>
                </a:lnTo>
                <a:lnTo>
                  <a:pt x="223519" y="216281"/>
                </a:lnTo>
                <a:lnTo>
                  <a:pt x="223519" y="240030"/>
                </a:lnTo>
                <a:lnTo>
                  <a:pt x="214249" y="237870"/>
                </a:lnTo>
                <a:lnTo>
                  <a:pt x="204977" y="237870"/>
                </a:lnTo>
                <a:lnTo>
                  <a:pt x="195580" y="240030"/>
                </a:lnTo>
                <a:lnTo>
                  <a:pt x="186308" y="242188"/>
                </a:lnTo>
                <a:lnTo>
                  <a:pt x="177037" y="244348"/>
                </a:lnTo>
                <a:lnTo>
                  <a:pt x="177037" y="248665"/>
                </a:lnTo>
                <a:lnTo>
                  <a:pt x="174625" y="252983"/>
                </a:lnTo>
                <a:lnTo>
                  <a:pt x="170052" y="259461"/>
                </a:lnTo>
                <a:lnTo>
                  <a:pt x="167639" y="265937"/>
                </a:lnTo>
                <a:lnTo>
                  <a:pt x="167639" y="272414"/>
                </a:lnTo>
                <a:lnTo>
                  <a:pt x="170052" y="281177"/>
                </a:lnTo>
                <a:lnTo>
                  <a:pt x="172338" y="291973"/>
                </a:lnTo>
                <a:lnTo>
                  <a:pt x="177037" y="315721"/>
                </a:lnTo>
                <a:lnTo>
                  <a:pt x="184023" y="330835"/>
                </a:lnTo>
                <a:lnTo>
                  <a:pt x="184023" y="343788"/>
                </a:lnTo>
                <a:lnTo>
                  <a:pt x="184023" y="361187"/>
                </a:lnTo>
                <a:lnTo>
                  <a:pt x="186308" y="367664"/>
                </a:lnTo>
                <a:lnTo>
                  <a:pt x="193294" y="374142"/>
                </a:lnTo>
                <a:lnTo>
                  <a:pt x="200279" y="378460"/>
                </a:lnTo>
                <a:lnTo>
                  <a:pt x="160655" y="447675"/>
                </a:lnTo>
                <a:lnTo>
                  <a:pt x="153669" y="445515"/>
                </a:lnTo>
                <a:lnTo>
                  <a:pt x="149098" y="443356"/>
                </a:lnTo>
                <a:lnTo>
                  <a:pt x="144399" y="441198"/>
                </a:lnTo>
                <a:lnTo>
                  <a:pt x="142112" y="436752"/>
                </a:lnTo>
                <a:lnTo>
                  <a:pt x="139700" y="428117"/>
                </a:lnTo>
                <a:lnTo>
                  <a:pt x="135127" y="421639"/>
                </a:lnTo>
                <a:lnTo>
                  <a:pt x="130429" y="428117"/>
                </a:lnTo>
                <a:lnTo>
                  <a:pt x="130429" y="434594"/>
                </a:lnTo>
                <a:lnTo>
                  <a:pt x="130429" y="436752"/>
                </a:lnTo>
                <a:lnTo>
                  <a:pt x="114173" y="449833"/>
                </a:lnTo>
                <a:lnTo>
                  <a:pt x="102488" y="462787"/>
                </a:lnTo>
                <a:lnTo>
                  <a:pt x="93091" y="469264"/>
                </a:lnTo>
                <a:lnTo>
                  <a:pt x="88519" y="473582"/>
                </a:lnTo>
                <a:lnTo>
                  <a:pt x="81533" y="477900"/>
                </a:lnTo>
                <a:lnTo>
                  <a:pt x="74549" y="477900"/>
                </a:lnTo>
                <a:lnTo>
                  <a:pt x="67563" y="477900"/>
                </a:lnTo>
                <a:lnTo>
                  <a:pt x="58166" y="475742"/>
                </a:lnTo>
                <a:lnTo>
                  <a:pt x="46608" y="471424"/>
                </a:lnTo>
                <a:lnTo>
                  <a:pt x="37211" y="467106"/>
                </a:lnTo>
                <a:lnTo>
                  <a:pt x="30225" y="462787"/>
                </a:lnTo>
                <a:lnTo>
                  <a:pt x="20955" y="456311"/>
                </a:lnTo>
                <a:lnTo>
                  <a:pt x="16256" y="451993"/>
                </a:lnTo>
                <a:lnTo>
                  <a:pt x="16256" y="447675"/>
                </a:lnTo>
                <a:lnTo>
                  <a:pt x="16256" y="443356"/>
                </a:lnTo>
                <a:lnTo>
                  <a:pt x="18669" y="441198"/>
                </a:lnTo>
                <a:lnTo>
                  <a:pt x="20955" y="436752"/>
                </a:lnTo>
                <a:lnTo>
                  <a:pt x="20955" y="434594"/>
                </a:lnTo>
                <a:lnTo>
                  <a:pt x="18669" y="434594"/>
                </a:lnTo>
                <a:lnTo>
                  <a:pt x="9270" y="432435"/>
                </a:lnTo>
                <a:lnTo>
                  <a:pt x="6985" y="428117"/>
                </a:lnTo>
                <a:lnTo>
                  <a:pt x="4699" y="425957"/>
                </a:lnTo>
                <a:lnTo>
                  <a:pt x="4699" y="421639"/>
                </a:lnTo>
                <a:lnTo>
                  <a:pt x="6985" y="413004"/>
                </a:lnTo>
                <a:lnTo>
                  <a:pt x="9270" y="402208"/>
                </a:lnTo>
                <a:lnTo>
                  <a:pt x="18669" y="384937"/>
                </a:lnTo>
                <a:lnTo>
                  <a:pt x="13969" y="382777"/>
                </a:lnTo>
                <a:lnTo>
                  <a:pt x="9270" y="376300"/>
                </a:lnTo>
                <a:lnTo>
                  <a:pt x="6985" y="356743"/>
                </a:lnTo>
                <a:lnTo>
                  <a:pt x="4699" y="350265"/>
                </a:lnTo>
                <a:lnTo>
                  <a:pt x="0" y="339470"/>
                </a:lnTo>
                <a:lnTo>
                  <a:pt x="0" y="322199"/>
                </a:lnTo>
                <a:lnTo>
                  <a:pt x="9270" y="320039"/>
                </a:lnTo>
                <a:lnTo>
                  <a:pt x="18669" y="320039"/>
                </a:lnTo>
                <a:lnTo>
                  <a:pt x="27939" y="315721"/>
                </a:lnTo>
                <a:lnTo>
                  <a:pt x="34925" y="311404"/>
                </a:lnTo>
                <a:lnTo>
                  <a:pt x="39624" y="309244"/>
                </a:lnTo>
                <a:lnTo>
                  <a:pt x="44195" y="300608"/>
                </a:lnTo>
                <a:lnTo>
                  <a:pt x="48894" y="296290"/>
                </a:lnTo>
                <a:lnTo>
                  <a:pt x="51181" y="287655"/>
                </a:lnTo>
                <a:lnTo>
                  <a:pt x="60579" y="287655"/>
                </a:lnTo>
                <a:lnTo>
                  <a:pt x="67563" y="287655"/>
                </a:lnTo>
                <a:lnTo>
                  <a:pt x="72136" y="283337"/>
                </a:lnTo>
                <a:lnTo>
                  <a:pt x="79120" y="281177"/>
                </a:lnTo>
                <a:lnTo>
                  <a:pt x="90805" y="272414"/>
                </a:lnTo>
                <a:lnTo>
                  <a:pt x="100075" y="270256"/>
                </a:lnTo>
                <a:lnTo>
                  <a:pt x="104775" y="268096"/>
                </a:lnTo>
                <a:lnTo>
                  <a:pt x="109474" y="268096"/>
                </a:lnTo>
                <a:lnTo>
                  <a:pt x="114173" y="263779"/>
                </a:lnTo>
                <a:lnTo>
                  <a:pt x="121157" y="259461"/>
                </a:lnTo>
                <a:lnTo>
                  <a:pt x="123444" y="259461"/>
                </a:lnTo>
                <a:lnTo>
                  <a:pt x="125730" y="261619"/>
                </a:lnTo>
                <a:lnTo>
                  <a:pt x="130429" y="263779"/>
                </a:lnTo>
                <a:lnTo>
                  <a:pt x="135127" y="263779"/>
                </a:lnTo>
                <a:lnTo>
                  <a:pt x="139700" y="263779"/>
                </a:lnTo>
                <a:lnTo>
                  <a:pt x="144399" y="261619"/>
                </a:lnTo>
                <a:lnTo>
                  <a:pt x="149098" y="259461"/>
                </a:lnTo>
                <a:lnTo>
                  <a:pt x="153669" y="257301"/>
                </a:lnTo>
                <a:lnTo>
                  <a:pt x="142112" y="259461"/>
                </a:lnTo>
                <a:lnTo>
                  <a:pt x="135127" y="259461"/>
                </a:lnTo>
                <a:lnTo>
                  <a:pt x="130429" y="259461"/>
                </a:lnTo>
                <a:lnTo>
                  <a:pt x="130429" y="257301"/>
                </a:lnTo>
                <a:lnTo>
                  <a:pt x="125730" y="252983"/>
                </a:lnTo>
                <a:lnTo>
                  <a:pt x="123444" y="250825"/>
                </a:lnTo>
                <a:lnTo>
                  <a:pt x="123444" y="244348"/>
                </a:lnTo>
                <a:lnTo>
                  <a:pt x="123444" y="240030"/>
                </a:lnTo>
                <a:lnTo>
                  <a:pt x="125730" y="237870"/>
                </a:lnTo>
                <a:lnTo>
                  <a:pt x="130429" y="235712"/>
                </a:lnTo>
                <a:lnTo>
                  <a:pt x="132714" y="231394"/>
                </a:lnTo>
                <a:lnTo>
                  <a:pt x="137413" y="229235"/>
                </a:lnTo>
                <a:lnTo>
                  <a:pt x="149098" y="224917"/>
                </a:lnTo>
                <a:lnTo>
                  <a:pt x="156082" y="220599"/>
                </a:lnTo>
                <a:lnTo>
                  <a:pt x="163068" y="214121"/>
                </a:lnTo>
                <a:lnTo>
                  <a:pt x="170052" y="205486"/>
                </a:lnTo>
                <a:lnTo>
                  <a:pt x="177037" y="201168"/>
                </a:lnTo>
                <a:lnTo>
                  <a:pt x="181610" y="192405"/>
                </a:lnTo>
                <a:lnTo>
                  <a:pt x="186308" y="175132"/>
                </a:lnTo>
                <a:lnTo>
                  <a:pt x="193294" y="155701"/>
                </a:lnTo>
                <a:lnTo>
                  <a:pt x="195580" y="153543"/>
                </a:lnTo>
                <a:lnTo>
                  <a:pt x="197993" y="151383"/>
                </a:lnTo>
                <a:lnTo>
                  <a:pt x="202564" y="147065"/>
                </a:lnTo>
                <a:lnTo>
                  <a:pt x="214249" y="140588"/>
                </a:lnTo>
                <a:lnTo>
                  <a:pt x="218948" y="136270"/>
                </a:lnTo>
                <a:lnTo>
                  <a:pt x="223519" y="131952"/>
                </a:lnTo>
                <a:lnTo>
                  <a:pt x="225932" y="127635"/>
                </a:lnTo>
                <a:lnTo>
                  <a:pt x="228219" y="125475"/>
                </a:lnTo>
                <a:lnTo>
                  <a:pt x="228219" y="118871"/>
                </a:lnTo>
                <a:lnTo>
                  <a:pt x="230505" y="114554"/>
                </a:lnTo>
                <a:lnTo>
                  <a:pt x="235204" y="112394"/>
                </a:lnTo>
                <a:lnTo>
                  <a:pt x="239902" y="110236"/>
                </a:lnTo>
                <a:lnTo>
                  <a:pt x="239902" y="108076"/>
                </a:lnTo>
                <a:lnTo>
                  <a:pt x="244475" y="105918"/>
                </a:lnTo>
                <a:lnTo>
                  <a:pt x="246887" y="97281"/>
                </a:lnTo>
                <a:lnTo>
                  <a:pt x="246887" y="88645"/>
                </a:lnTo>
                <a:lnTo>
                  <a:pt x="235204" y="95123"/>
                </a:lnTo>
                <a:lnTo>
                  <a:pt x="225932" y="97281"/>
                </a:lnTo>
                <a:lnTo>
                  <a:pt x="223519" y="99440"/>
                </a:lnTo>
                <a:lnTo>
                  <a:pt x="216535" y="99440"/>
                </a:lnTo>
                <a:lnTo>
                  <a:pt x="214249" y="97281"/>
                </a:lnTo>
                <a:lnTo>
                  <a:pt x="207263" y="95123"/>
                </a:lnTo>
                <a:lnTo>
                  <a:pt x="218948" y="95123"/>
                </a:lnTo>
                <a:lnTo>
                  <a:pt x="225932" y="90805"/>
                </a:lnTo>
                <a:lnTo>
                  <a:pt x="230505" y="84327"/>
                </a:lnTo>
                <a:lnTo>
                  <a:pt x="235204" y="77850"/>
                </a:lnTo>
                <a:lnTo>
                  <a:pt x="237489" y="75692"/>
                </a:lnTo>
                <a:lnTo>
                  <a:pt x="239902" y="73532"/>
                </a:lnTo>
                <a:lnTo>
                  <a:pt x="246887" y="73532"/>
                </a:lnTo>
                <a:lnTo>
                  <a:pt x="249174" y="75692"/>
                </a:lnTo>
                <a:lnTo>
                  <a:pt x="253873" y="75692"/>
                </a:lnTo>
                <a:lnTo>
                  <a:pt x="281812" y="75692"/>
                </a:lnTo>
                <a:lnTo>
                  <a:pt x="281812" y="69214"/>
                </a:lnTo>
                <a:lnTo>
                  <a:pt x="281812" y="60579"/>
                </a:lnTo>
                <a:lnTo>
                  <a:pt x="281812" y="56261"/>
                </a:lnTo>
                <a:lnTo>
                  <a:pt x="286385" y="56261"/>
                </a:lnTo>
                <a:lnTo>
                  <a:pt x="288798" y="56261"/>
                </a:lnTo>
                <a:lnTo>
                  <a:pt x="291083" y="56261"/>
                </a:lnTo>
                <a:lnTo>
                  <a:pt x="298069" y="58419"/>
                </a:lnTo>
                <a:lnTo>
                  <a:pt x="305054" y="60579"/>
                </a:lnTo>
                <a:lnTo>
                  <a:pt x="307339" y="60579"/>
                </a:lnTo>
                <a:lnTo>
                  <a:pt x="309752" y="56261"/>
                </a:lnTo>
                <a:lnTo>
                  <a:pt x="321437" y="45465"/>
                </a:lnTo>
                <a:lnTo>
                  <a:pt x="332994" y="32385"/>
                </a:lnTo>
                <a:lnTo>
                  <a:pt x="339979" y="28067"/>
                </a:lnTo>
                <a:lnTo>
                  <a:pt x="344677" y="28067"/>
                </a:lnTo>
                <a:lnTo>
                  <a:pt x="349376" y="32385"/>
                </a:lnTo>
                <a:lnTo>
                  <a:pt x="356362" y="36702"/>
                </a:lnTo>
                <a:lnTo>
                  <a:pt x="363346" y="38862"/>
                </a:lnTo>
                <a:lnTo>
                  <a:pt x="370331" y="38862"/>
                </a:lnTo>
                <a:lnTo>
                  <a:pt x="372618" y="36702"/>
                </a:lnTo>
                <a:lnTo>
                  <a:pt x="377317" y="34544"/>
                </a:lnTo>
                <a:lnTo>
                  <a:pt x="386587" y="28067"/>
                </a:lnTo>
                <a:lnTo>
                  <a:pt x="393573" y="19431"/>
                </a:lnTo>
                <a:lnTo>
                  <a:pt x="395858" y="12954"/>
                </a:lnTo>
                <a:lnTo>
                  <a:pt x="402844" y="10794"/>
                </a:lnTo>
                <a:lnTo>
                  <a:pt x="414527" y="8636"/>
                </a:lnTo>
                <a:lnTo>
                  <a:pt x="437769" y="4318"/>
                </a:lnTo>
                <a:lnTo>
                  <a:pt x="477393" y="0"/>
                </a:lnTo>
                <a:lnTo>
                  <a:pt x="484377" y="0"/>
                </a:lnTo>
                <a:lnTo>
                  <a:pt x="489076" y="0"/>
                </a:lnTo>
                <a:lnTo>
                  <a:pt x="493649" y="2158"/>
                </a:lnTo>
                <a:lnTo>
                  <a:pt x="500633" y="6476"/>
                </a:lnTo>
                <a:lnTo>
                  <a:pt x="503046" y="8636"/>
                </a:lnTo>
                <a:lnTo>
                  <a:pt x="507619" y="15112"/>
                </a:lnTo>
                <a:lnTo>
                  <a:pt x="510031" y="19431"/>
                </a:lnTo>
                <a:lnTo>
                  <a:pt x="510031" y="21589"/>
                </a:lnTo>
                <a:lnTo>
                  <a:pt x="517017" y="15112"/>
                </a:lnTo>
                <a:lnTo>
                  <a:pt x="524001" y="8636"/>
                </a:lnTo>
                <a:lnTo>
                  <a:pt x="526287" y="4318"/>
                </a:lnTo>
                <a:lnTo>
                  <a:pt x="528700" y="2158"/>
                </a:lnTo>
                <a:lnTo>
                  <a:pt x="533273" y="0"/>
                </a:lnTo>
                <a:lnTo>
                  <a:pt x="540257" y="0"/>
                </a:lnTo>
                <a:lnTo>
                  <a:pt x="547243" y="0"/>
                </a:lnTo>
                <a:lnTo>
                  <a:pt x="556641" y="2158"/>
                </a:lnTo>
                <a:lnTo>
                  <a:pt x="570611" y="6476"/>
                </a:lnTo>
                <a:lnTo>
                  <a:pt x="586867" y="8636"/>
                </a:lnTo>
                <a:lnTo>
                  <a:pt x="596137" y="10794"/>
                </a:lnTo>
                <a:lnTo>
                  <a:pt x="607821" y="10794"/>
                </a:lnTo>
                <a:lnTo>
                  <a:pt x="607821" y="32385"/>
                </a:lnTo>
                <a:lnTo>
                  <a:pt x="582168" y="32385"/>
                </a:lnTo>
                <a:lnTo>
                  <a:pt x="591566" y="36702"/>
                </a:lnTo>
                <a:lnTo>
                  <a:pt x="600837" y="38862"/>
                </a:lnTo>
                <a:lnTo>
                  <a:pt x="610107" y="36702"/>
                </a:lnTo>
                <a:lnTo>
                  <a:pt x="612520" y="34544"/>
                </a:lnTo>
                <a:lnTo>
                  <a:pt x="619506" y="32385"/>
                </a:lnTo>
                <a:lnTo>
                  <a:pt x="619506" y="56261"/>
                </a:lnTo>
                <a:lnTo>
                  <a:pt x="603123" y="60579"/>
                </a:lnTo>
                <a:lnTo>
                  <a:pt x="586867" y="64896"/>
                </a:lnTo>
                <a:lnTo>
                  <a:pt x="598550" y="60579"/>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6" name="Freeform 876"/>
          <p:cNvSpPr/>
          <p:nvPr/>
        </p:nvSpPr>
        <p:spPr>
          <a:xfrm>
            <a:off x="5815584" y="1510285"/>
            <a:ext cx="619506" cy="477900"/>
          </a:xfrm>
          <a:custGeom>
            <a:avLst/>
            <a:gdLst/>
            <a:ahLst/>
            <a:cxnLst/>
            <a:rect l="0" t="0" r="0" b="0"/>
            <a:pathLst>
              <a:path w="619506" h="477900">
                <a:moveTo>
                  <a:pt x="598550" y="60579"/>
                </a:moveTo>
                <a:lnTo>
                  <a:pt x="589152" y="58419"/>
                </a:lnTo>
                <a:lnTo>
                  <a:pt x="582168" y="51943"/>
                </a:lnTo>
                <a:lnTo>
                  <a:pt x="570611" y="45465"/>
                </a:lnTo>
                <a:lnTo>
                  <a:pt x="561212" y="38862"/>
                </a:lnTo>
                <a:lnTo>
                  <a:pt x="551942" y="36702"/>
                </a:lnTo>
                <a:lnTo>
                  <a:pt x="540257" y="32385"/>
                </a:lnTo>
                <a:lnTo>
                  <a:pt x="528700" y="32385"/>
                </a:lnTo>
                <a:lnTo>
                  <a:pt x="524001" y="32385"/>
                </a:lnTo>
                <a:lnTo>
                  <a:pt x="517017" y="34544"/>
                </a:lnTo>
                <a:lnTo>
                  <a:pt x="510031" y="36702"/>
                </a:lnTo>
                <a:lnTo>
                  <a:pt x="510031" y="41148"/>
                </a:lnTo>
                <a:lnTo>
                  <a:pt x="505332" y="47625"/>
                </a:lnTo>
                <a:lnTo>
                  <a:pt x="503046" y="58419"/>
                </a:lnTo>
                <a:lnTo>
                  <a:pt x="500633" y="69214"/>
                </a:lnTo>
                <a:lnTo>
                  <a:pt x="496062" y="75692"/>
                </a:lnTo>
                <a:lnTo>
                  <a:pt x="493649" y="80010"/>
                </a:lnTo>
                <a:lnTo>
                  <a:pt x="489076" y="84327"/>
                </a:lnTo>
                <a:lnTo>
                  <a:pt x="484377" y="84327"/>
                </a:lnTo>
                <a:lnTo>
                  <a:pt x="477393" y="86487"/>
                </a:lnTo>
                <a:lnTo>
                  <a:pt x="465708" y="84327"/>
                </a:lnTo>
                <a:lnTo>
                  <a:pt x="456437" y="84327"/>
                </a:lnTo>
                <a:lnTo>
                  <a:pt x="433196" y="75692"/>
                </a:lnTo>
                <a:lnTo>
                  <a:pt x="414527" y="67056"/>
                </a:lnTo>
                <a:lnTo>
                  <a:pt x="405256" y="64896"/>
                </a:lnTo>
                <a:lnTo>
                  <a:pt x="395858" y="64896"/>
                </a:lnTo>
                <a:lnTo>
                  <a:pt x="391287" y="62737"/>
                </a:lnTo>
                <a:lnTo>
                  <a:pt x="388874" y="62737"/>
                </a:lnTo>
                <a:lnTo>
                  <a:pt x="386587" y="62737"/>
                </a:lnTo>
                <a:lnTo>
                  <a:pt x="379602" y="67056"/>
                </a:lnTo>
                <a:lnTo>
                  <a:pt x="363346" y="77850"/>
                </a:lnTo>
                <a:lnTo>
                  <a:pt x="353949" y="80010"/>
                </a:lnTo>
                <a:lnTo>
                  <a:pt x="346963" y="84327"/>
                </a:lnTo>
                <a:lnTo>
                  <a:pt x="316737" y="84327"/>
                </a:lnTo>
                <a:lnTo>
                  <a:pt x="309752" y="84327"/>
                </a:lnTo>
                <a:lnTo>
                  <a:pt x="298069" y="86487"/>
                </a:lnTo>
                <a:lnTo>
                  <a:pt x="288798" y="92963"/>
                </a:lnTo>
                <a:lnTo>
                  <a:pt x="277113" y="97281"/>
                </a:lnTo>
                <a:lnTo>
                  <a:pt x="270129" y="108076"/>
                </a:lnTo>
                <a:lnTo>
                  <a:pt x="263144" y="116712"/>
                </a:lnTo>
                <a:lnTo>
                  <a:pt x="249174" y="140588"/>
                </a:lnTo>
                <a:lnTo>
                  <a:pt x="244475" y="153543"/>
                </a:lnTo>
                <a:lnTo>
                  <a:pt x="237489" y="164337"/>
                </a:lnTo>
                <a:lnTo>
                  <a:pt x="228219" y="190245"/>
                </a:lnTo>
                <a:lnTo>
                  <a:pt x="223519" y="216281"/>
                </a:lnTo>
                <a:lnTo>
                  <a:pt x="223519" y="240030"/>
                </a:lnTo>
                <a:lnTo>
                  <a:pt x="214249" y="237870"/>
                </a:lnTo>
                <a:lnTo>
                  <a:pt x="204977" y="237870"/>
                </a:lnTo>
                <a:lnTo>
                  <a:pt x="195580" y="240030"/>
                </a:lnTo>
                <a:lnTo>
                  <a:pt x="186308" y="242188"/>
                </a:lnTo>
                <a:lnTo>
                  <a:pt x="177037" y="244348"/>
                </a:lnTo>
                <a:lnTo>
                  <a:pt x="177037" y="248665"/>
                </a:lnTo>
                <a:lnTo>
                  <a:pt x="174625" y="252983"/>
                </a:lnTo>
                <a:lnTo>
                  <a:pt x="170052" y="259461"/>
                </a:lnTo>
                <a:lnTo>
                  <a:pt x="167639" y="265937"/>
                </a:lnTo>
                <a:lnTo>
                  <a:pt x="167639" y="272414"/>
                </a:lnTo>
                <a:lnTo>
                  <a:pt x="170052" y="281177"/>
                </a:lnTo>
                <a:lnTo>
                  <a:pt x="172338" y="291973"/>
                </a:lnTo>
                <a:lnTo>
                  <a:pt x="177037" y="315721"/>
                </a:lnTo>
                <a:lnTo>
                  <a:pt x="184023" y="330835"/>
                </a:lnTo>
                <a:lnTo>
                  <a:pt x="184023" y="343788"/>
                </a:lnTo>
                <a:lnTo>
                  <a:pt x="184023" y="361187"/>
                </a:lnTo>
                <a:lnTo>
                  <a:pt x="186308" y="367664"/>
                </a:lnTo>
                <a:lnTo>
                  <a:pt x="193294" y="374142"/>
                </a:lnTo>
                <a:lnTo>
                  <a:pt x="200279" y="378460"/>
                </a:lnTo>
                <a:lnTo>
                  <a:pt x="160655" y="447675"/>
                </a:lnTo>
                <a:lnTo>
                  <a:pt x="153669" y="445515"/>
                </a:lnTo>
                <a:lnTo>
                  <a:pt x="149098" y="443356"/>
                </a:lnTo>
                <a:lnTo>
                  <a:pt x="144399" y="441198"/>
                </a:lnTo>
                <a:lnTo>
                  <a:pt x="142112" y="436752"/>
                </a:lnTo>
                <a:lnTo>
                  <a:pt x="139700" y="428117"/>
                </a:lnTo>
                <a:lnTo>
                  <a:pt x="135127" y="421639"/>
                </a:lnTo>
                <a:lnTo>
                  <a:pt x="130429" y="428117"/>
                </a:lnTo>
                <a:lnTo>
                  <a:pt x="130429" y="434594"/>
                </a:lnTo>
                <a:lnTo>
                  <a:pt x="130429" y="436752"/>
                </a:lnTo>
                <a:lnTo>
                  <a:pt x="114173" y="449833"/>
                </a:lnTo>
                <a:lnTo>
                  <a:pt x="102488" y="462787"/>
                </a:lnTo>
                <a:lnTo>
                  <a:pt x="93091" y="469264"/>
                </a:lnTo>
                <a:lnTo>
                  <a:pt x="88519" y="473582"/>
                </a:lnTo>
                <a:lnTo>
                  <a:pt x="81533" y="477900"/>
                </a:lnTo>
                <a:lnTo>
                  <a:pt x="74549" y="477900"/>
                </a:lnTo>
                <a:lnTo>
                  <a:pt x="67563" y="477900"/>
                </a:lnTo>
                <a:lnTo>
                  <a:pt x="58166" y="475742"/>
                </a:lnTo>
                <a:lnTo>
                  <a:pt x="46608" y="471424"/>
                </a:lnTo>
                <a:lnTo>
                  <a:pt x="37211" y="467106"/>
                </a:lnTo>
                <a:lnTo>
                  <a:pt x="30225" y="462787"/>
                </a:lnTo>
                <a:lnTo>
                  <a:pt x="20955" y="456311"/>
                </a:lnTo>
                <a:lnTo>
                  <a:pt x="16256" y="451993"/>
                </a:lnTo>
                <a:lnTo>
                  <a:pt x="16256" y="447675"/>
                </a:lnTo>
                <a:lnTo>
                  <a:pt x="16256" y="443356"/>
                </a:lnTo>
                <a:lnTo>
                  <a:pt x="18669" y="441198"/>
                </a:lnTo>
                <a:lnTo>
                  <a:pt x="20955" y="436752"/>
                </a:lnTo>
                <a:lnTo>
                  <a:pt x="20955" y="434594"/>
                </a:lnTo>
                <a:lnTo>
                  <a:pt x="18669" y="434594"/>
                </a:lnTo>
                <a:lnTo>
                  <a:pt x="9270" y="432435"/>
                </a:lnTo>
                <a:lnTo>
                  <a:pt x="6985" y="428117"/>
                </a:lnTo>
                <a:lnTo>
                  <a:pt x="4699" y="425957"/>
                </a:lnTo>
                <a:lnTo>
                  <a:pt x="4699" y="421639"/>
                </a:lnTo>
                <a:lnTo>
                  <a:pt x="6985" y="413004"/>
                </a:lnTo>
                <a:lnTo>
                  <a:pt x="9270" y="402208"/>
                </a:lnTo>
                <a:lnTo>
                  <a:pt x="18669" y="384937"/>
                </a:lnTo>
                <a:lnTo>
                  <a:pt x="13969" y="382777"/>
                </a:lnTo>
                <a:lnTo>
                  <a:pt x="9270" y="376300"/>
                </a:lnTo>
                <a:lnTo>
                  <a:pt x="6985" y="356743"/>
                </a:lnTo>
                <a:lnTo>
                  <a:pt x="4699" y="350265"/>
                </a:lnTo>
                <a:lnTo>
                  <a:pt x="0" y="339470"/>
                </a:lnTo>
                <a:lnTo>
                  <a:pt x="0" y="322199"/>
                </a:lnTo>
                <a:lnTo>
                  <a:pt x="9270" y="320039"/>
                </a:lnTo>
                <a:lnTo>
                  <a:pt x="18669" y="320039"/>
                </a:lnTo>
                <a:lnTo>
                  <a:pt x="27939" y="315721"/>
                </a:lnTo>
                <a:lnTo>
                  <a:pt x="34925" y="311404"/>
                </a:lnTo>
                <a:lnTo>
                  <a:pt x="39624" y="309244"/>
                </a:lnTo>
                <a:lnTo>
                  <a:pt x="44195" y="300608"/>
                </a:lnTo>
                <a:lnTo>
                  <a:pt x="48894" y="296290"/>
                </a:lnTo>
                <a:lnTo>
                  <a:pt x="51181" y="287655"/>
                </a:lnTo>
                <a:lnTo>
                  <a:pt x="60579" y="287655"/>
                </a:lnTo>
                <a:lnTo>
                  <a:pt x="67563" y="287655"/>
                </a:lnTo>
                <a:lnTo>
                  <a:pt x="72136" y="283337"/>
                </a:lnTo>
                <a:lnTo>
                  <a:pt x="79120" y="281177"/>
                </a:lnTo>
                <a:lnTo>
                  <a:pt x="90805" y="272414"/>
                </a:lnTo>
                <a:lnTo>
                  <a:pt x="100075" y="270256"/>
                </a:lnTo>
                <a:lnTo>
                  <a:pt x="104775" y="268096"/>
                </a:lnTo>
                <a:lnTo>
                  <a:pt x="109474" y="268096"/>
                </a:lnTo>
                <a:lnTo>
                  <a:pt x="114173" y="263779"/>
                </a:lnTo>
                <a:lnTo>
                  <a:pt x="121157" y="259461"/>
                </a:lnTo>
                <a:lnTo>
                  <a:pt x="123444" y="259461"/>
                </a:lnTo>
                <a:lnTo>
                  <a:pt x="125730" y="261619"/>
                </a:lnTo>
                <a:lnTo>
                  <a:pt x="130429" y="263779"/>
                </a:lnTo>
                <a:lnTo>
                  <a:pt x="135127" y="263779"/>
                </a:lnTo>
                <a:lnTo>
                  <a:pt x="139700" y="263779"/>
                </a:lnTo>
                <a:lnTo>
                  <a:pt x="144399" y="261619"/>
                </a:lnTo>
                <a:lnTo>
                  <a:pt x="149098" y="259461"/>
                </a:lnTo>
                <a:lnTo>
                  <a:pt x="153669" y="257301"/>
                </a:lnTo>
                <a:lnTo>
                  <a:pt x="142112" y="259461"/>
                </a:lnTo>
                <a:lnTo>
                  <a:pt x="135127" y="259461"/>
                </a:lnTo>
                <a:lnTo>
                  <a:pt x="130429" y="259461"/>
                </a:lnTo>
                <a:lnTo>
                  <a:pt x="130429" y="257301"/>
                </a:lnTo>
                <a:lnTo>
                  <a:pt x="125730" y="252983"/>
                </a:lnTo>
                <a:lnTo>
                  <a:pt x="123444" y="250825"/>
                </a:lnTo>
                <a:lnTo>
                  <a:pt x="123444" y="244348"/>
                </a:lnTo>
                <a:lnTo>
                  <a:pt x="123444" y="240030"/>
                </a:lnTo>
                <a:lnTo>
                  <a:pt x="125730" y="237870"/>
                </a:lnTo>
                <a:lnTo>
                  <a:pt x="130429" y="235712"/>
                </a:lnTo>
                <a:lnTo>
                  <a:pt x="132714" y="231394"/>
                </a:lnTo>
                <a:lnTo>
                  <a:pt x="137413" y="229235"/>
                </a:lnTo>
                <a:lnTo>
                  <a:pt x="149098" y="224917"/>
                </a:lnTo>
                <a:lnTo>
                  <a:pt x="156082" y="220599"/>
                </a:lnTo>
                <a:lnTo>
                  <a:pt x="163068" y="214121"/>
                </a:lnTo>
                <a:lnTo>
                  <a:pt x="170052" y="205486"/>
                </a:lnTo>
                <a:lnTo>
                  <a:pt x="177037" y="201168"/>
                </a:lnTo>
                <a:lnTo>
                  <a:pt x="181610" y="192405"/>
                </a:lnTo>
                <a:lnTo>
                  <a:pt x="186308" y="175132"/>
                </a:lnTo>
                <a:lnTo>
                  <a:pt x="193294" y="155701"/>
                </a:lnTo>
                <a:lnTo>
                  <a:pt x="195580" y="153543"/>
                </a:lnTo>
                <a:lnTo>
                  <a:pt x="197993" y="151383"/>
                </a:lnTo>
                <a:lnTo>
                  <a:pt x="202564" y="147065"/>
                </a:lnTo>
                <a:lnTo>
                  <a:pt x="214249" y="140588"/>
                </a:lnTo>
                <a:lnTo>
                  <a:pt x="218948" y="136270"/>
                </a:lnTo>
                <a:lnTo>
                  <a:pt x="223519" y="131952"/>
                </a:lnTo>
                <a:lnTo>
                  <a:pt x="225932" y="127635"/>
                </a:lnTo>
                <a:lnTo>
                  <a:pt x="228219" y="125475"/>
                </a:lnTo>
                <a:lnTo>
                  <a:pt x="228219" y="118871"/>
                </a:lnTo>
                <a:lnTo>
                  <a:pt x="230505" y="114554"/>
                </a:lnTo>
                <a:lnTo>
                  <a:pt x="235204" y="112394"/>
                </a:lnTo>
                <a:lnTo>
                  <a:pt x="239902" y="110236"/>
                </a:lnTo>
                <a:lnTo>
                  <a:pt x="239902" y="108076"/>
                </a:lnTo>
                <a:lnTo>
                  <a:pt x="244475" y="105918"/>
                </a:lnTo>
                <a:lnTo>
                  <a:pt x="246887" y="97281"/>
                </a:lnTo>
                <a:lnTo>
                  <a:pt x="246887" y="88645"/>
                </a:lnTo>
                <a:lnTo>
                  <a:pt x="235204" y="95123"/>
                </a:lnTo>
                <a:lnTo>
                  <a:pt x="225932" y="97281"/>
                </a:lnTo>
                <a:lnTo>
                  <a:pt x="223519" y="99440"/>
                </a:lnTo>
                <a:lnTo>
                  <a:pt x="216535" y="99440"/>
                </a:lnTo>
                <a:lnTo>
                  <a:pt x="214249" y="97281"/>
                </a:lnTo>
                <a:lnTo>
                  <a:pt x="207263" y="95123"/>
                </a:lnTo>
                <a:lnTo>
                  <a:pt x="218948" y="95123"/>
                </a:lnTo>
                <a:lnTo>
                  <a:pt x="225932" y="90805"/>
                </a:lnTo>
                <a:lnTo>
                  <a:pt x="230505" y="84327"/>
                </a:lnTo>
                <a:lnTo>
                  <a:pt x="235204" y="77850"/>
                </a:lnTo>
                <a:lnTo>
                  <a:pt x="237489" y="75692"/>
                </a:lnTo>
                <a:lnTo>
                  <a:pt x="239902" y="73532"/>
                </a:lnTo>
                <a:lnTo>
                  <a:pt x="246887" y="73532"/>
                </a:lnTo>
                <a:lnTo>
                  <a:pt x="249174" y="75692"/>
                </a:lnTo>
                <a:lnTo>
                  <a:pt x="253873" y="75692"/>
                </a:lnTo>
                <a:lnTo>
                  <a:pt x="281812" y="75692"/>
                </a:lnTo>
                <a:lnTo>
                  <a:pt x="281812" y="69214"/>
                </a:lnTo>
                <a:lnTo>
                  <a:pt x="281812" y="60579"/>
                </a:lnTo>
                <a:lnTo>
                  <a:pt x="281812" y="56261"/>
                </a:lnTo>
                <a:lnTo>
                  <a:pt x="286385" y="56261"/>
                </a:lnTo>
                <a:lnTo>
                  <a:pt x="288798" y="56261"/>
                </a:lnTo>
                <a:lnTo>
                  <a:pt x="291083" y="56261"/>
                </a:lnTo>
                <a:lnTo>
                  <a:pt x="298069" y="58419"/>
                </a:lnTo>
                <a:lnTo>
                  <a:pt x="305054" y="60579"/>
                </a:lnTo>
                <a:lnTo>
                  <a:pt x="307339" y="60579"/>
                </a:lnTo>
                <a:lnTo>
                  <a:pt x="309752" y="56261"/>
                </a:lnTo>
                <a:lnTo>
                  <a:pt x="321437" y="45465"/>
                </a:lnTo>
                <a:lnTo>
                  <a:pt x="332994" y="32385"/>
                </a:lnTo>
                <a:lnTo>
                  <a:pt x="339979" y="28067"/>
                </a:lnTo>
                <a:lnTo>
                  <a:pt x="344677" y="28067"/>
                </a:lnTo>
                <a:lnTo>
                  <a:pt x="349376" y="32385"/>
                </a:lnTo>
                <a:lnTo>
                  <a:pt x="356362" y="36702"/>
                </a:lnTo>
                <a:lnTo>
                  <a:pt x="363346" y="38862"/>
                </a:lnTo>
                <a:lnTo>
                  <a:pt x="370331" y="38862"/>
                </a:lnTo>
                <a:lnTo>
                  <a:pt x="372618" y="36702"/>
                </a:lnTo>
                <a:lnTo>
                  <a:pt x="377317" y="34544"/>
                </a:lnTo>
                <a:lnTo>
                  <a:pt x="386587" y="28067"/>
                </a:lnTo>
                <a:lnTo>
                  <a:pt x="393573" y="19431"/>
                </a:lnTo>
                <a:lnTo>
                  <a:pt x="395858" y="12954"/>
                </a:lnTo>
                <a:lnTo>
                  <a:pt x="402844" y="10794"/>
                </a:lnTo>
                <a:lnTo>
                  <a:pt x="414527" y="8636"/>
                </a:lnTo>
                <a:lnTo>
                  <a:pt x="437769" y="4318"/>
                </a:lnTo>
                <a:lnTo>
                  <a:pt x="477393" y="0"/>
                </a:lnTo>
                <a:lnTo>
                  <a:pt x="484377" y="0"/>
                </a:lnTo>
                <a:lnTo>
                  <a:pt x="489076" y="0"/>
                </a:lnTo>
                <a:lnTo>
                  <a:pt x="493649" y="2158"/>
                </a:lnTo>
                <a:lnTo>
                  <a:pt x="500633" y="6476"/>
                </a:lnTo>
                <a:lnTo>
                  <a:pt x="503046" y="8636"/>
                </a:lnTo>
                <a:lnTo>
                  <a:pt x="507619" y="15112"/>
                </a:lnTo>
                <a:lnTo>
                  <a:pt x="510031" y="19431"/>
                </a:lnTo>
                <a:lnTo>
                  <a:pt x="510031" y="21589"/>
                </a:lnTo>
                <a:lnTo>
                  <a:pt x="517017" y="15112"/>
                </a:lnTo>
                <a:lnTo>
                  <a:pt x="524001" y="8636"/>
                </a:lnTo>
                <a:lnTo>
                  <a:pt x="526287" y="4318"/>
                </a:lnTo>
                <a:lnTo>
                  <a:pt x="528700" y="2158"/>
                </a:lnTo>
                <a:lnTo>
                  <a:pt x="533273" y="0"/>
                </a:lnTo>
                <a:lnTo>
                  <a:pt x="540257" y="0"/>
                </a:lnTo>
                <a:lnTo>
                  <a:pt x="547243" y="0"/>
                </a:lnTo>
                <a:lnTo>
                  <a:pt x="556641" y="2158"/>
                </a:lnTo>
                <a:lnTo>
                  <a:pt x="570611" y="6476"/>
                </a:lnTo>
                <a:lnTo>
                  <a:pt x="586867" y="8636"/>
                </a:lnTo>
                <a:lnTo>
                  <a:pt x="596137" y="10794"/>
                </a:lnTo>
                <a:lnTo>
                  <a:pt x="607821" y="10794"/>
                </a:lnTo>
                <a:lnTo>
                  <a:pt x="607821" y="32385"/>
                </a:lnTo>
                <a:lnTo>
                  <a:pt x="582168" y="32385"/>
                </a:lnTo>
                <a:lnTo>
                  <a:pt x="591566" y="36702"/>
                </a:lnTo>
                <a:lnTo>
                  <a:pt x="600837" y="38862"/>
                </a:lnTo>
                <a:lnTo>
                  <a:pt x="610107" y="36702"/>
                </a:lnTo>
                <a:lnTo>
                  <a:pt x="612520" y="34544"/>
                </a:lnTo>
                <a:lnTo>
                  <a:pt x="619506" y="32385"/>
                </a:lnTo>
                <a:lnTo>
                  <a:pt x="619506" y="56261"/>
                </a:lnTo>
                <a:lnTo>
                  <a:pt x="603123" y="60579"/>
                </a:lnTo>
                <a:lnTo>
                  <a:pt x="586867" y="64896"/>
                </a:lnTo>
                <a:lnTo>
                  <a:pt x="598550" y="6057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7" name="Freeform 877"/>
          <p:cNvSpPr/>
          <p:nvPr/>
        </p:nvSpPr>
        <p:spPr>
          <a:xfrm>
            <a:off x="6312408" y="1923289"/>
            <a:ext cx="117982" cy="75565"/>
          </a:xfrm>
          <a:custGeom>
            <a:avLst/>
            <a:gdLst/>
            <a:ahLst/>
            <a:cxnLst/>
            <a:rect l="0" t="0" r="0" b="0"/>
            <a:pathLst>
              <a:path w="117982" h="75565">
                <a:moveTo>
                  <a:pt x="117982" y="75565"/>
                </a:moveTo>
                <a:lnTo>
                  <a:pt x="108584" y="54609"/>
                </a:lnTo>
                <a:lnTo>
                  <a:pt x="103886" y="42036"/>
                </a:lnTo>
                <a:lnTo>
                  <a:pt x="101472" y="33654"/>
                </a:lnTo>
                <a:lnTo>
                  <a:pt x="106171" y="33654"/>
                </a:lnTo>
                <a:lnTo>
                  <a:pt x="108584" y="31496"/>
                </a:lnTo>
                <a:lnTo>
                  <a:pt x="110997" y="29464"/>
                </a:lnTo>
                <a:lnTo>
                  <a:pt x="113283" y="27304"/>
                </a:lnTo>
                <a:lnTo>
                  <a:pt x="113283" y="18922"/>
                </a:lnTo>
                <a:lnTo>
                  <a:pt x="113283" y="8382"/>
                </a:lnTo>
                <a:lnTo>
                  <a:pt x="103886" y="10540"/>
                </a:lnTo>
                <a:lnTo>
                  <a:pt x="92075" y="10540"/>
                </a:lnTo>
                <a:lnTo>
                  <a:pt x="84963" y="8382"/>
                </a:lnTo>
                <a:lnTo>
                  <a:pt x="77851" y="6350"/>
                </a:lnTo>
                <a:lnTo>
                  <a:pt x="61340" y="0"/>
                </a:lnTo>
                <a:lnTo>
                  <a:pt x="59055" y="0"/>
                </a:lnTo>
                <a:lnTo>
                  <a:pt x="49530" y="0"/>
                </a:lnTo>
                <a:lnTo>
                  <a:pt x="28320" y="4190"/>
                </a:lnTo>
                <a:lnTo>
                  <a:pt x="16509" y="8382"/>
                </a:lnTo>
                <a:lnTo>
                  <a:pt x="7112" y="10540"/>
                </a:lnTo>
                <a:lnTo>
                  <a:pt x="0" y="12572"/>
                </a:lnTo>
                <a:lnTo>
                  <a:pt x="0" y="14732"/>
                </a:lnTo>
                <a:lnTo>
                  <a:pt x="0" y="18922"/>
                </a:lnTo>
                <a:lnTo>
                  <a:pt x="0" y="27304"/>
                </a:lnTo>
                <a:lnTo>
                  <a:pt x="0" y="31496"/>
                </a:lnTo>
                <a:lnTo>
                  <a:pt x="4699" y="35686"/>
                </a:lnTo>
                <a:lnTo>
                  <a:pt x="9397" y="39877"/>
                </a:lnTo>
                <a:lnTo>
                  <a:pt x="14224" y="42036"/>
                </a:lnTo>
                <a:lnTo>
                  <a:pt x="21208" y="46227"/>
                </a:lnTo>
                <a:lnTo>
                  <a:pt x="28320" y="48259"/>
                </a:lnTo>
                <a:lnTo>
                  <a:pt x="37719" y="50419"/>
                </a:lnTo>
                <a:lnTo>
                  <a:pt x="40132" y="48259"/>
                </a:lnTo>
                <a:lnTo>
                  <a:pt x="47244" y="48259"/>
                </a:lnTo>
                <a:lnTo>
                  <a:pt x="51943" y="46227"/>
                </a:lnTo>
                <a:lnTo>
                  <a:pt x="61340" y="48259"/>
                </a:lnTo>
                <a:lnTo>
                  <a:pt x="68452" y="48259"/>
                </a:lnTo>
                <a:lnTo>
                  <a:pt x="70865" y="52577"/>
                </a:lnTo>
                <a:lnTo>
                  <a:pt x="73151" y="56769"/>
                </a:lnTo>
                <a:lnTo>
                  <a:pt x="75564" y="60959"/>
                </a:lnTo>
                <a:lnTo>
                  <a:pt x="77851" y="65151"/>
                </a:lnTo>
                <a:lnTo>
                  <a:pt x="80263" y="67183"/>
                </a:lnTo>
                <a:lnTo>
                  <a:pt x="82676" y="71373"/>
                </a:lnTo>
                <a:lnTo>
                  <a:pt x="87376" y="71373"/>
                </a:lnTo>
                <a:lnTo>
                  <a:pt x="94488" y="71373"/>
                </a:lnTo>
                <a:lnTo>
                  <a:pt x="99187" y="67183"/>
                </a:lnTo>
                <a:lnTo>
                  <a:pt x="101472" y="65151"/>
                </a:lnTo>
                <a:lnTo>
                  <a:pt x="103886" y="65151"/>
                </a:lnTo>
                <a:lnTo>
                  <a:pt x="106171" y="67183"/>
                </a:lnTo>
                <a:lnTo>
                  <a:pt x="110997" y="67183"/>
                </a:lnTo>
                <a:lnTo>
                  <a:pt x="115696" y="75565"/>
                </a:lnTo>
                <a:lnTo>
                  <a:pt x="117982" y="75565"/>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8" name="Freeform 878"/>
          <p:cNvSpPr/>
          <p:nvPr/>
        </p:nvSpPr>
        <p:spPr>
          <a:xfrm>
            <a:off x="6312408" y="1923289"/>
            <a:ext cx="117982" cy="75565"/>
          </a:xfrm>
          <a:custGeom>
            <a:avLst/>
            <a:gdLst/>
            <a:ahLst/>
            <a:cxnLst/>
            <a:rect l="0" t="0" r="0" b="0"/>
            <a:pathLst>
              <a:path w="117982" h="75565">
                <a:moveTo>
                  <a:pt x="117982" y="75565"/>
                </a:moveTo>
                <a:lnTo>
                  <a:pt x="108584" y="54609"/>
                </a:lnTo>
                <a:lnTo>
                  <a:pt x="103886" y="42036"/>
                </a:lnTo>
                <a:lnTo>
                  <a:pt x="101472" y="33654"/>
                </a:lnTo>
                <a:lnTo>
                  <a:pt x="106171" y="33654"/>
                </a:lnTo>
                <a:lnTo>
                  <a:pt x="108584" y="31496"/>
                </a:lnTo>
                <a:lnTo>
                  <a:pt x="110997" y="29464"/>
                </a:lnTo>
                <a:lnTo>
                  <a:pt x="113283" y="27304"/>
                </a:lnTo>
                <a:lnTo>
                  <a:pt x="113283" y="18922"/>
                </a:lnTo>
                <a:lnTo>
                  <a:pt x="113283" y="8382"/>
                </a:lnTo>
                <a:lnTo>
                  <a:pt x="103886" y="10540"/>
                </a:lnTo>
                <a:lnTo>
                  <a:pt x="92075" y="10540"/>
                </a:lnTo>
                <a:lnTo>
                  <a:pt x="84963" y="8382"/>
                </a:lnTo>
                <a:lnTo>
                  <a:pt x="77851" y="6350"/>
                </a:lnTo>
                <a:lnTo>
                  <a:pt x="61340" y="0"/>
                </a:lnTo>
                <a:lnTo>
                  <a:pt x="59055" y="0"/>
                </a:lnTo>
                <a:lnTo>
                  <a:pt x="49530" y="0"/>
                </a:lnTo>
                <a:lnTo>
                  <a:pt x="28320" y="4190"/>
                </a:lnTo>
                <a:lnTo>
                  <a:pt x="16509" y="8382"/>
                </a:lnTo>
                <a:lnTo>
                  <a:pt x="7112" y="10540"/>
                </a:lnTo>
                <a:lnTo>
                  <a:pt x="0" y="12572"/>
                </a:lnTo>
                <a:lnTo>
                  <a:pt x="0" y="14732"/>
                </a:lnTo>
                <a:lnTo>
                  <a:pt x="0" y="18922"/>
                </a:lnTo>
                <a:lnTo>
                  <a:pt x="0" y="27304"/>
                </a:lnTo>
                <a:lnTo>
                  <a:pt x="0" y="31496"/>
                </a:lnTo>
                <a:lnTo>
                  <a:pt x="4699" y="35686"/>
                </a:lnTo>
                <a:lnTo>
                  <a:pt x="9397" y="39877"/>
                </a:lnTo>
                <a:lnTo>
                  <a:pt x="14224" y="42036"/>
                </a:lnTo>
                <a:lnTo>
                  <a:pt x="21208" y="46227"/>
                </a:lnTo>
                <a:lnTo>
                  <a:pt x="28320" y="48259"/>
                </a:lnTo>
                <a:lnTo>
                  <a:pt x="37719" y="50419"/>
                </a:lnTo>
                <a:lnTo>
                  <a:pt x="40132" y="48259"/>
                </a:lnTo>
                <a:lnTo>
                  <a:pt x="47244" y="48259"/>
                </a:lnTo>
                <a:lnTo>
                  <a:pt x="51943" y="46227"/>
                </a:lnTo>
                <a:lnTo>
                  <a:pt x="61340" y="48259"/>
                </a:lnTo>
                <a:lnTo>
                  <a:pt x="68452" y="48259"/>
                </a:lnTo>
                <a:lnTo>
                  <a:pt x="70865" y="52577"/>
                </a:lnTo>
                <a:lnTo>
                  <a:pt x="73151" y="56769"/>
                </a:lnTo>
                <a:lnTo>
                  <a:pt x="75564" y="60959"/>
                </a:lnTo>
                <a:lnTo>
                  <a:pt x="77851" y="65151"/>
                </a:lnTo>
                <a:lnTo>
                  <a:pt x="80263" y="67183"/>
                </a:lnTo>
                <a:lnTo>
                  <a:pt x="82676" y="71373"/>
                </a:lnTo>
                <a:lnTo>
                  <a:pt x="87376" y="71373"/>
                </a:lnTo>
                <a:lnTo>
                  <a:pt x="94488" y="71373"/>
                </a:lnTo>
                <a:lnTo>
                  <a:pt x="99187" y="67183"/>
                </a:lnTo>
                <a:lnTo>
                  <a:pt x="101472" y="65151"/>
                </a:lnTo>
                <a:lnTo>
                  <a:pt x="103886" y="65151"/>
                </a:lnTo>
                <a:lnTo>
                  <a:pt x="106171" y="67183"/>
                </a:lnTo>
                <a:lnTo>
                  <a:pt x="110997" y="67183"/>
                </a:lnTo>
                <a:lnTo>
                  <a:pt x="115696" y="75565"/>
                </a:lnTo>
                <a:lnTo>
                  <a:pt x="117982" y="7556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79" name="Freeform 879"/>
          <p:cNvSpPr/>
          <p:nvPr/>
        </p:nvSpPr>
        <p:spPr>
          <a:xfrm>
            <a:off x="6266688" y="1972056"/>
            <a:ext cx="182117" cy="116714"/>
          </a:xfrm>
          <a:custGeom>
            <a:avLst/>
            <a:gdLst/>
            <a:ahLst/>
            <a:cxnLst/>
            <a:rect l="0" t="0" r="0" b="0"/>
            <a:pathLst>
              <a:path w="182117" h="116714">
                <a:moveTo>
                  <a:pt x="144779" y="112396"/>
                </a:moveTo>
                <a:lnTo>
                  <a:pt x="156337" y="112396"/>
                </a:lnTo>
                <a:lnTo>
                  <a:pt x="161035" y="110236"/>
                </a:lnTo>
                <a:lnTo>
                  <a:pt x="168021" y="108078"/>
                </a:lnTo>
                <a:lnTo>
                  <a:pt x="172720" y="108078"/>
                </a:lnTo>
                <a:lnTo>
                  <a:pt x="177419" y="101600"/>
                </a:lnTo>
                <a:lnTo>
                  <a:pt x="182117" y="95123"/>
                </a:lnTo>
                <a:lnTo>
                  <a:pt x="182117" y="86487"/>
                </a:lnTo>
                <a:lnTo>
                  <a:pt x="182117" y="77852"/>
                </a:lnTo>
                <a:lnTo>
                  <a:pt x="179704" y="69216"/>
                </a:lnTo>
                <a:lnTo>
                  <a:pt x="177419" y="56135"/>
                </a:lnTo>
                <a:lnTo>
                  <a:pt x="170433" y="41022"/>
                </a:lnTo>
                <a:lnTo>
                  <a:pt x="163448" y="28067"/>
                </a:lnTo>
                <a:lnTo>
                  <a:pt x="161035" y="28067"/>
                </a:lnTo>
                <a:lnTo>
                  <a:pt x="156337" y="21591"/>
                </a:lnTo>
                <a:lnTo>
                  <a:pt x="151765" y="19431"/>
                </a:lnTo>
                <a:lnTo>
                  <a:pt x="149352" y="17273"/>
                </a:lnTo>
                <a:lnTo>
                  <a:pt x="144779" y="19431"/>
                </a:lnTo>
                <a:lnTo>
                  <a:pt x="142366" y="21591"/>
                </a:lnTo>
                <a:lnTo>
                  <a:pt x="140081" y="23749"/>
                </a:lnTo>
                <a:lnTo>
                  <a:pt x="133096" y="23749"/>
                </a:lnTo>
                <a:lnTo>
                  <a:pt x="128396" y="23749"/>
                </a:lnTo>
                <a:lnTo>
                  <a:pt x="126110" y="21591"/>
                </a:lnTo>
                <a:lnTo>
                  <a:pt x="126110" y="17273"/>
                </a:lnTo>
                <a:lnTo>
                  <a:pt x="121412" y="12954"/>
                </a:lnTo>
                <a:lnTo>
                  <a:pt x="118998" y="8636"/>
                </a:lnTo>
                <a:lnTo>
                  <a:pt x="116713" y="4318"/>
                </a:lnTo>
                <a:lnTo>
                  <a:pt x="114427" y="0"/>
                </a:lnTo>
                <a:lnTo>
                  <a:pt x="109727" y="0"/>
                </a:lnTo>
                <a:lnTo>
                  <a:pt x="98044" y="0"/>
                </a:lnTo>
                <a:lnTo>
                  <a:pt x="93345" y="0"/>
                </a:lnTo>
                <a:lnTo>
                  <a:pt x="84073" y="2160"/>
                </a:lnTo>
                <a:lnTo>
                  <a:pt x="86359" y="8636"/>
                </a:lnTo>
                <a:lnTo>
                  <a:pt x="86359" y="17273"/>
                </a:lnTo>
                <a:lnTo>
                  <a:pt x="88646" y="23749"/>
                </a:lnTo>
                <a:lnTo>
                  <a:pt x="88646" y="32385"/>
                </a:lnTo>
                <a:lnTo>
                  <a:pt x="86359" y="41022"/>
                </a:lnTo>
                <a:lnTo>
                  <a:pt x="84073" y="45340"/>
                </a:lnTo>
                <a:lnTo>
                  <a:pt x="77089" y="47498"/>
                </a:lnTo>
                <a:lnTo>
                  <a:pt x="74676" y="49658"/>
                </a:lnTo>
                <a:lnTo>
                  <a:pt x="67690" y="51816"/>
                </a:lnTo>
                <a:lnTo>
                  <a:pt x="62991" y="51816"/>
                </a:lnTo>
                <a:lnTo>
                  <a:pt x="56007" y="49658"/>
                </a:lnTo>
                <a:lnTo>
                  <a:pt x="51308" y="43180"/>
                </a:lnTo>
                <a:lnTo>
                  <a:pt x="46735" y="38862"/>
                </a:lnTo>
                <a:lnTo>
                  <a:pt x="35052" y="28067"/>
                </a:lnTo>
                <a:lnTo>
                  <a:pt x="30352" y="21591"/>
                </a:lnTo>
                <a:lnTo>
                  <a:pt x="23367" y="21591"/>
                </a:lnTo>
                <a:lnTo>
                  <a:pt x="13970" y="21591"/>
                </a:lnTo>
                <a:lnTo>
                  <a:pt x="11683" y="28067"/>
                </a:lnTo>
                <a:lnTo>
                  <a:pt x="4698" y="36704"/>
                </a:lnTo>
                <a:lnTo>
                  <a:pt x="2285" y="41022"/>
                </a:lnTo>
                <a:lnTo>
                  <a:pt x="0" y="49658"/>
                </a:lnTo>
                <a:lnTo>
                  <a:pt x="0" y="58293"/>
                </a:lnTo>
                <a:lnTo>
                  <a:pt x="0" y="71374"/>
                </a:lnTo>
                <a:lnTo>
                  <a:pt x="0" y="88647"/>
                </a:lnTo>
                <a:lnTo>
                  <a:pt x="2285" y="82169"/>
                </a:lnTo>
                <a:lnTo>
                  <a:pt x="9397" y="77852"/>
                </a:lnTo>
                <a:lnTo>
                  <a:pt x="13970" y="77852"/>
                </a:lnTo>
                <a:lnTo>
                  <a:pt x="23367" y="77852"/>
                </a:lnTo>
                <a:lnTo>
                  <a:pt x="46735" y="77852"/>
                </a:lnTo>
                <a:lnTo>
                  <a:pt x="51308" y="77852"/>
                </a:lnTo>
                <a:lnTo>
                  <a:pt x="56007" y="80010"/>
                </a:lnTo>
                <a:lnTo>
                  <a:pt x="62991" y="84329"/>
                </a:lnTo>
                <a:lnTo>
                  <a:pt x="69977" y="84329"/>
                </a:lnTo>
                <a:lnTo>
                  <a:pt x="81660" y="84329"/>
                </a:lnTo>
                <a:lnTo>
                  <a:pt x="88646" y="82169"/>
                </a:lnTo>
                <a:lnTo>
                  <a:pt x="105028" y="73534"/>
                </a:lnTo>
                <a:lnTo>
                  <a:pt x="107315" y="80010"/>
                </a:lnTo>
                <a:lnTo>
                  <a:pt x="109727" y="86487"/>
                </a:lnTo>
                <a:lnTo>
                  <a:pt x="116713" y="90805"/>
                </a:lnTo>
                <a:lnTo>
                  <a:pt x="121412" y="92965"/>
                </a:lnTo>
                <a:lnTo>
                  <a:pt x="121412" y="97283"/>
                </a:lnTo>
                <a:lnTo>
                  <a:pt x="126110" y="99441"/>
                </a:lnTo>
                <a:lnTo>
                  <a:pt x="128396" y="108078"/>
                </a:lnTo>
                <a:lnTo>
                  <a:pt x="140081" y="116714"/>
                </a:lnTo>
                <a:lnTo>
                  <a:pt x="144779" y="112396"/>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0" name="Freeform 880"/>
          <p:cNvSpPr/>
          <p:nvPr/>
        </p:nvSpPr>
        <p:spPr>
          <a:xfrm>
            <a:off x="6266688" y="1972056"/>
            <a:ext cx="182117" cy="116714"/>
          </a:xfrm>
          <a:custGeom>
            <a:avLst/>
            <a:gdLst/>
            <a:ahLst/>
            <a:cxnLst/>
            <a:rect l="0" t="0" r="0" b="0"/>
            <a:pathLst>
              <a:path w="182117" h="116714">
                <a:moveTo>
                  <a:pt x="144779" y="112396"/>
                </a:moveTo>
                <a:lnTo>
                  <a:pt x="156337" y="112396"/>
                </a:lnTo>
                <a:lnTo>
                  <a:pt x="161035" y="110236"/>
                </a:lnTo>
                <a:lnTo>
                  <a:pt x="168021" y="108078"/>
                </a:lnTo>
                <a:lnTo>
                  <a:pt x="172720" y="108078"/>
                </a:lnTo>
                <a:lnTo>
                  <a:pt x="177419" y="101600"/>
                </a:lnTo>
                <a:lnTo>
                  <a:pt x="182117" y="95123"/>
                </a:lnTo>
                <a:lnTo>
                  <a:pt x="182117" y="86487"/>
                </a:lnTo>
                <a:lnTo>
                  <a:pt x="182117" y="77852"/>
                </a:lnTo>
                <a:lnTo>
                  <a:pt x="179704" y="69216"/>
                </a:lnTo>
                <a:lnTo>
                  <a:pt x="177419" y="56135"/>
                </a:lnTo>
                <a:lnTo>
                  <a:pt x="170433" y="41022"/>
                </a:lnTo>
                <a:lnTo>
                  <a:pt x="163448" y="28067"/>
                </a:lnTo>
                <a:lnTo>
                  <a:pt x="161035" y="28067"/>
                </a:lnTo>
                <a:lnTo>
                  <a:pt x="156337" y="21591"/>
                </a:lnTo>
                <a:lnTo>
                  <a:pt x="151765" y="19431"/>
                </a:lnTo>
                <a:lnTo>
                  <a:pt x="149352" y="17273"/>
                </a:lnTo>
                <a:lnTo>
                  <a:pt x="144779" y="19431"/>
                </a:lnTo>
                <a:lnTo>
                  <a:pt x="142366" y="21591"/>
                </a:lnTo>
                <a:lnTo>
                  <a:pt x="140081" y="23749"/>
                </a:lnTo>
                <a:lnTo>
                  <a:pt x="133096" y="23749"/>
                </a:lnTo>
                <a:lnTo>
                  <a:pt x="128396" y="23749"/>
                </a:lnTo>
                <a:lnTo>
                  <a:pt x="126110" y="21591"/>
                </a:lnTo>
                <a:lnTo>
                  <a:pt x="126110" y="17273"/>
                </a:lnTo>
                <a:lnTo>
                  <a:pt x="121412" y="12954"/>
                </a:lnTo>
                <a:lnTo>
                  <a:pt x="118998" y="8636"/>
                </a:lnTo>
                <a:lnTo>
                  <a:pt x="116713" y="4318"/>
                </a:lnTo>
                <a:lnTo>
                  <a:pt x="114427" y="0"/>
                </a:lnTo>
                <a:lnTo>
                  <a:pt x="109727" y="0"/>
                </a:lnTo>
                <a:lnTo>
                  <a:pt x="98044" y="0"/>
                </a:lnTo>
                <a:lnTo>
                  <a:pt x="93345" y="0"/>
                </a:lnTo>
                <a:lnTo>
                  <a:pt x="84073" y="2160"/>
                </a:lnTo>
                <a:lnTo>
                  <a:pt x="86359" y="8636"/>
                </a:lnTo>
                <a:lnTo>
                  <a:pt x="86359" y="17273"/>
                </a:lnTo>
                <a:lnTo>
                  <a:pt x="88646" y="23749"/>
                </a:lnTo>
                <a:lnTo>
                  <a:pt x="88646" y="32385"/>
                </a:lnTo>
                <a:lnTo>
                  <a:pt x="86359" y="41022"/>
                </a:lnTo>
                <a:lnTo>
                  <a:pt x="84073" y="45340"/>
                </a:lnTo>
                <a:lnTo>
                  <a:pt x="77089" y="47498"/>
                </a:lnTo>
                <a:lnTo>
                  <a:pt x="74676" y="49658"/>
                </a:lnTo>
                <a:lnTo>
                  <a:pt x="67690" y="51816"/>
                </a:lnTo>
                <a:lnTo>
                  <a:pt x="62991" y="51816"/>
                </a:lnTo>
                <a:lnTo>
                  <a:pt x="56007" y="49658"/>
                </a:lnTo>
                <a:lnTo>
                  <a:pt x="51308" y="43180"/>
                </a:lnTo>
                <a:lnTo>
                  <a:pt x="46735" y="38862"/>
                </a:lnTo>
                <a:lnTo>
                  <a:pt x="35052" y="28067"/>
                </a:lnTo>
                <a:lnTo>
                  <a:pt x="30352" y="21591"/>
                </a:lnTo>
                <a:lnTo>
                  <a:pt x="23367" y="21591"/>
                </a:lnTo>
                <a:lnTo>
                  <a:pt x="13970" y="21591"/>
                </a:lnTo>
                <a:lnTo>
                  <a:pt x="11683" y="28067"/>
                </a:lnTo>
                <a:lnTo>
                  <a:pt x="4698" y="36704"/>
                </a:lnTo>
                <a:lnTo>
                  <a:pt x="2285" y="41022"/>
                </a:lnTo>
                <a:lnTo>
                  <a:pt x="0" y="49658"/>
                </a:lnTo>
                <a:lnTo>
                  <a:pt x="0" y="58293"/>
                </a:lnTo>
                <a:lnTo>
                  <a:pt x="0" y="71374"/>
                </a:lnTo>
                <a:lnTo>
                  <a:pt x="0" y="88647"/>
                </a:lnTo>
                <a:lnTo>
                  <a:pt x="2285" y="82169"/>
                </a:lnTo>
                <a:lnTo>
                  <a:pt x="9397" y="77852"/>
                </a:lnTo>
                <a:lnTo>
                  <a:pt x="13970" y="77852"/>
                </a:lnTo>
                <a:lnTo>
                  <a:pt x="23367" y="77852"/>
                </a:lnTo>
                <a:lnTo>
                  <a:pt x="46735" y="77852"/>
                </a:lnTo>
                <a:lnTo>
                  <a:pt x="51308" y="77852"/>
                </a:lnTo>
                <a:lnTo>
                  <a:pt x="56007" y="80010"/>
                </a:lnTo>
                <a:lnTo>
                  <a:pt x="62991" y="84329"/>
                </a:lnTo>
                <a:lnTo>
                  <a:pt x="69977" y="84329"/>
                </a:lnTo>
                <a:lnTo>
                  <a:pt x="81660" y="84329"/>
                </a:lnTo>
                <a:lnTo>
                  <a:pt x="88646" y="82169"/>
                </a:lnTo>
                <a:lnTo>
                  <a:pt x="105028" y="73534"/>
                </a:lnTo>
                <a:lnTo>
                  <a:pt x="107315" y="80010"/>
                </a:lnTo>
                <a:lnTo>
                  <a:pt x="109727" y="86487"/>
                </a:lnTo>
                <a:lnTo>
                  <a:pt x="116713" y="90805"/>
                </a:lnTo>
                <a:lnTo>
                  <a:pt x="121412" y="92965"/>
                </a:lnTo>
                <a:lnTo>
                  <a:pt x="121412" y="97283"/>
                </a:lnTo>
                <a:lnTo>
                  <a:pt x="126110" y="99441"/>
                </a:lnTo>
                <a:lnTo>
                  <a:pt x="128396" y="108078"/>
                </a:lnTo>
                <a:lnTo>
                  <a:pt x="140081" y="116714"/>
                </a:lnTo>
                <a:lnTo>
                  <a:pt x="144779" y="11239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1" name="Freeform 881"/>
          <p:cNvSpPr/>
          <p:nvPr/>
        </p:nvSpPr>
        <p:spPr>
          <a:xfrm>
            <a:off x="5390388" y="2628900"/>
            <a:ext cx="87502" cy="202058"/>
          </a:xfrm>
          <a:custGeom>
            <a:avLst/>
            <a:gdLst/>
            <a:ahLst/>
            <a:cxnLst/>
            <a:rect l="0" t="0" r="0" b="0"/>
            <a:pathLst>
              <a:path w="87502" h="202058">
                <a:moveTo>
                  <a:pt x="54483" y="199898"/>
                </a:moveTo>
                <a:lnTo>
                  <a:pt x="35433" y="202058"/>
                </a:lnTo>
                <a:lnTo>
                  <a:pt x="28447" y="202058"/>
                </a:lnTo>
                <a:lnTo>
                  <a:pt x="18922" y="197740"/>
                </a:lnTo>
                <a:lnTo>
                  <a:pt x="16509" y="184912"/>
                </a:lnTo>
                <a:lnTo>
                  <a:pt x="16509" y="169799"/>
                </a:lnTo>
                <a:lnTo>
                  <a:pt x="18922" y="150496"/>
                </a:lnTo>
                <a:lnTo>
                  <a:pt x="16509" y="146178"/>
                </a:lnTo>
                <a:lnTo>
                  <a:pt x="14223" y="146178"/>
                </a:lnTo>
                <a:lnTo>
                  <a:pt x="14223" y="139700"/>
                </a:lnTo>
                <a:lnTo>
                  <a:pt x="7112" y="139700"/>
                </a:lnTo>
                <a:lnTo>
                  <a:pt x="2413" y="135383"/>
                </a:lnTo>
                <a:lnTo>
                  <a:pt x="0" y="131191"/>
                </a:lnTo>
                <a:lnTo>
                  <a:pt x="0" y="129033"/>
                </a:lnTo>
                <a:lnTo>
                  <a:pt x="0" y="116079"/>
                </a:lnTo>
                <a:lnTo>
                  <a:pt x="4698" y="107442"/>
                </a:lnTo>
                <a:lnTo>
                  <a:pt x="7112" y="96774"/>
                </a:lnTo>
                <a:lnTo>
                  <a:pt x="14223" y="85979"/>
                </a:lnTo>
                <a:lnTo>
                  <a:pt x="18922" y="77343"/>
                </a:lnTo>
                <a:lnTo>
                  <a:pt x="23621" y="68835"/>
                </a:lnTo>
                <a:lnTo>
                  <a:pt x="28447" y="58040"/>
                </a:lnTo>
                <a:lnTo>
                  <a:pt x="28447" y="45085"/>
                </a:lnTo>
                <a:lnTo>
                  <a:pt x="28447" y="40895"/>
                </a:lnTo>
                <a:lnTo>
                  <a:pt x="26034" y="38735"/>
                </a:lnTo>
                <a:lnTo>
                  <a:pt x="23621" y="32259"/>
                </a:lnTo>
                <a:lnTo>
                  <a:pt x="18922" y="30099"/>
                </a:lnTo>
                <a:lnTo>
                  <a:pt x="18922" y="27941"/>
                </a:lnTo>
                <a:lnTo>
                  <a:pt x="18922" y="21464"/>
                </a:lnTo>
                <a:lnTo>
                  <a:pt x="18922" y="14986"/>
                </a:lnTo>
                <a:lnTo>
                  <a:pt x="21335" y="8636"/>
                </a:lnTo>
                <a:lnTo>
                  <a:pt x="26034" y="0"/>
                </a:lnTo>
                <a:lnTo>
                  <a:pt x="28447" y="2160"/>
                </a:lnTo>
                <a:lnTo>
                  <a:pt x="35433" y="4318"/>
                </a:lnTo>
                <a:lnTo>
                  <a:pt x="47371" y="8636"/>
                </a:lnTo>
                <a:lnTo>
                  <a:pt x="78104" y="8636"/>
                </a:lnTo>
                <a:lnTo>
                  <a:pt x="85216" y="17146"/>
                </a:lnTo>
                <a:lnTo>
                  <a:pt x="87502" y="21464"/>
                </a:lnTo>
                <a:lnTo>
                  <a:pt x="87502" y="23622"/>
                </a:lnTo>
                <a:lnTo>
                  <a:pt x="87502" y="38735"/>
                </a:lnTo>
                <a:lnTo>
                  <a:pt x="80390" y="49404"/>
                </a:lnTo>
                <a:lnTo>
                  <a:pt x="78104" y="60198"/>
                </a:lnTo>
                <a:lnTo>
                  <a:pt x="73406" y="68835"/>
                </a:lnTo>
                <a:lnTo>
                  <a:pt x="61467" y="90297"/>
                </a:lnTo>
                <a:lnTo>
                  <a:pt x="59182" y="101092"/>
                </a:lnTo>
                <a:lnTo>
                  <a:pt x="56769" y="111760"/>
                </a:lnTo>
                <a:lnTo>
                  <a:pt x="59182" y="116079"/>
                </a:lnTo>
                <a:lnTo>
                  <a:pt x="61467" y="120397"/>
                </a:lnTo>
                <a:lnTo>
                  <a:pt x="63881" y="126873"/>
                </a:lnTo>
                <a:lnTo>
                  <a:pt x="63881" y="131191"/>
                </a:lnTo>
                <a:lnTo>
                  <a:pt x="63881" y="137541"/>
                </a:lnTo>
                <a:lnTo>
                  <a:pt x="61467" y="141860"/>
                </a:lnTo>
                <a:lnTo>
                  <a:pt x="59182" y="148336"/>
                </a:lnTo>
                <a:lnTo>
                  <a:pt x="56769" y="152654"/>
                </a:lnTo>
                <a:lnTo>
                  <a:pt x="59182" y="156972"/>
                </a:lnTo>
                <a:lnTo>
                  <a:pt x="61467" y="159131"/>
                </a:lnTo>
                <a:lnTo>
                  <a:pt x="63881" y="163322"/>
                </a:lnTo>
                <a:lnTo>
                  <a:pt x="66294" y="165481"/>
                </a:lnTo>
                <a:lnTo>
                  <a:pt x="63881" y="169799"/>
                </a:lnTo>
                <a:lnTo>
                  <a:pt x="63881" y="174117"/>
                </a:lnTo>
                <a:lnTo>
                  <a:pt x="59182" y="180595"/>
                </a:lnTo>
                <a:lnTo>
                  <a:pt x="56769" y="187072"/>
                </a:lnTo>
                <a:lnTo>
                  <a:pt x="56769" y="191262"/>
                </a:lnTo>
                <a:lnTo>
                  <a:pt x="56769" y="195580"/>
                </a:lnTo>
                <a:lnTo>
                  <a:pt x="54483" y="199898"/>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2" name="Freeform 882"/>
          <p:cNvSpPr/>
          <p:nvPr/>
        </p:nvSpPr>
        <p:spPr>
          <a:xfrm>
            <a:off x="5390388" y="2628900"/>
            <a:ext cx="87502" cy="202058"/>
          </a:xfrm>
          <a:custGeom>
            <a:avLst/>
            <a:gdLst/>
            <a:ahLst/>
            <a:cxnLst/>
            <a:rect l="0" t="0" r="0" b="0"/>
            <a:pathLst>
              <a:path w="87502" h="202058">
                <a:moveTo>
                  <a:pt x="54483" y="199898"/>
                </a:moveTo>
                <a:lnTo>
                  <a:pt x="35433" y="202058"/>
                </a:lnTo>
                <a:lnTo>
                  <a:pt x="28447" y="202058"/>
                </a:lnTo>
                <a:lnTo>
                  <a:pt x="18922" y="197740"/>
                </a:lnTo>
                <a:lnTo>
                  <a:pt x="16509" y="184912"/>
                </a:lnTo>
                <a:lnTo>
                  <a:pt x="16509" y="169799"/>
                </a:lnTo>
                <a:lnTo>
                  <a:pt x="18922" y="150496"/>
                </a:lnTo>
                <a:lnTo>
                  <a:pt x="16509" y="146178"/>
                </a:lnTo>
                <a:lnTo>
                  <a:pt x="14223" y="146178"/>
                </a:lnTo>
                <a:lnTo>
                  <a:pt x="14223" y="139700"/>
                </a:lnTo>
                <a:lnTo>
                  <a:pt x="7112" y="139700"/>
                </a:lnTo>
                <a:lnTo>
                  <a:pt x="2413" y="135383"/>
                </a:lnTo>
                <a:lnTo>
                  <a:pt x="0" y="131191"/>
                </a:lnTo>
                <a:lnTo>
                  <a:pt x="0" y="129033"/>
                </a:lnTo>
                <a:lnTo>
                  <a:pt x="0" y="116079"/>
                </a:lnTo>
                <a:lnTo>
                  <a:pt x="4698" y="107442"/>
                </a:lnTo>
                <a:lnTo>
                  <a:pt x="7112" y="96774"/>
                </a:lnTo>
                <a:lnTo>
                  <a:pt x="14223" y="85979"/>
                </a:lnTo>
                <a:lnTo>
                  <a:pt x="18922" y="77343"/>
                </a:lnTo>
                <a:lnTo>
                  <a:pt x="23621" y="68835"/>
                </a:lnTo>
                <a:lnTo>
                  <a:pt x="28447" y="58040"/>
                </a:lnTo>
                <a:lnTo>
                  <a:pt x="28447" y="45085"/>
                </a:lnTo>
                <a:lnTo>
                  <a:pt x="28447" y="40895"/>
                </a:lnTo>
                <a:lnTo>
                  <a:pt x="26034" y="38735"/>
                </a:lnTo>
                <a:lnTo>
                  <a:pt x="23621" y="32259"/>
                </a:lnTo>
                <a:lnTo>
                  <a:pt x="18922" y="30099"/>
                </a:lnTo>
                <a:lnTo>
                  <a:pt x="18922" y="27941"/>
                </a:lnTo>
                <a:lnTo>
                  <a:pt x="18922" y="21464"/>
                </a:lnTo>
                <a:lnTo>
                  <a:pt x="18922" y="14986"/>
                </a:lnTo>
                <a:lnTo>
                  <a:pt x="21335" y="8636"/>
                </a:lnTo>
                <a:lnTo>
                  <a:pt x="26034" y="0"/>
                </a:lnTo>
                <a:lnTo>
                  <a:pt x="28447" y="2160"/>
                </a:lnTo>
                <a:lnTo>
                  <a:pt x="35433" y="4318"/>
                </a:lnTo>
                <a:lnTo>
                  <a:pt x="47371" y="8636"/>
                </a:lnTo>
                <a:lnTo>
                  <a:pt x="78104" y="8636"/>
                </a:lnTo>
                <a:lnTo>
                  <a:pt x="85216" y="17146"/>
                </a:lnTo>
                <a:lnTo>
                  <a:pt x="87502" y="21464"/>
                </a:lnTo>
                <a:lnTo>
                  <a:pt x="87502" y="23622"/>
                </a:lnTo>
                <a:lnTo>
                  <a:pt x="87502" y="38735"/>
                </a:lnTo>
                <a:lnTo>
                  <a:pt x="80390" y="49404"/>
                </a:lnTo>
                <a:lnTo>
                  <a:pt x="78104" y="60198"/>
                </a:lnTo>
                <a:lnTo>
                  <a:pt x="73406" y="68835"/>
                </a:lnTo>
                <a:lnTo>
                  <a:pt x="61467" y="90297"/>
                </a:lnTo>
                <a:lnTo>
                  <a:pt x="59182" y="101092"/>
                </a:lnTo>
                <a:lnTo>
                  <a:pt x="56769" y="111760"/>
                </a:lnTo>
                <a:lnTo>
                  <a:pt x="59182" y="116079"/>
                </a:lnTo>
                <a:lnTo>
                  <a:pt x="61467" y="120397"/>
                </a:lnTo>
                <a:lnTo>
                  <a:pt x="63881" y="126873"/>
                </a:lnTo>
                <a:lnTo>
                  <a:pt x="63881" y="131191"/>
                </a:lnTo>
                <a:lnTo>
                  <a:pt x="63881" y="137541"/>
                </a:lnTo>
                <a:lnTo>
                  <a:pt x="61467" y="141860"/>
                </a:lnTo>
                <a:lnTo>
                  <a:pt x="59182" y="148336"/>
                </a:lnTo>
                <a:lnTo>
                  <a:pt x="56769" y="152654"/>
                </a:lnTo>
                <a:lnTo>
                  <a:pt x="59182" y="156972"/>
                </a:lnTo>
                <a:lnTo>
                  <a:pt x="61467" y="159131"/>
                </a:lnTo>
                <a:lnTo>
                  <a:pt x="63881" y="163322"/>
                </a:lnTo>
                <a:lnTo>
                  <a:pt x="66294" y="165481"/>
                </a:lnTo>
                <a:lnTo>
                  <a:pt x="63881" y="169799"/>
                </a:lnTo>
                <a:lnTo>
                  <a:pt x="63881" y="174117"/>
                </a:lnTo>
                <a:lnTo>
                  <a:pt x="59182" y="180595"/>
                </a:lnTo>
                <a:lnTo>
                  <a:pt x="56769" y="187072"/>
                </a:lnTo>
                <a:lnTo>
                  <a:pt x="56769" y="191262"/>
                </a:lnTo>
                <a:lnTo>
                  <a:pt x="56769" y="195580"/>
                </a:lnTo>
                <a:lnTo>
                  <a:pt x="54483" y="19989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3" name="Freeform 883"/>
          <p:cNvSpPr/>
          <p:nvPr/>
        </p:nvSpPr>
        <p:spPr>
          <a:xfrm>
            <a:off x="5404103" y="2561845"/>
            <a:ext cx="374143" cy="316357"/>
          </a:xfrm>
          <a:custGeom>
            <a:avLst/>
            <a:gdLst/>
            <a:ahLst/>
            <a:cxnLst/>
            <a:rect l="0" t="0" r="0" b="0"/>
            <a:pathLst>
              <a:path w="374143" h="316357">
                <a:moveTo>
                  <a:pt x="374143" y="69341"/>
                </a:moveTo>
                <a:lnTo>
                  <a:pt x="374143" y="73659"/>
                </a:lnTo>
                <a:lnTo>
                  <a:pt x="374143" y="71501"/>
                </a:lnTo>
                <a:lnTo>
                  <a:pt x="371730" y="73659"/>
                </a:lnTo>
                <a:lnTo>
                  <a:pt x="367031" y="80136"/>
                </a:lnTo>
                <a:lnTo>
                  <a:pt x="360045" y="88900"/>
                </a:lnTo>
                <a:lnTo>
                  <a:pt x="355347" y="91059"/>
                </a:lnTo>
                <a:lnTo>
                  <a:pt x="346075" y="97535"/>
                </a:lnTo>
                <a:lnTo>
                  <a:pt x="327280" y="106171"/>
                </a:lnTo>
                <a:lnTo>
                  <a:pt x="308611" y="114808"/>
                </a:lnTo>
                <a:lnTo>
                  <a:pt x="294641" y="125729"/>
                </a:lnTo>
                <a:lnTo>
                  <a:pt x="287529" y="130047"/>
                </a:lnTo>
                <a:lnTo>
                  <a:pt x="282956" y="136525"/>
                </a:lnTo>
                <a:lnTo>
                  <a:pt x="275844" y="145160"/>
                </a:lnTo>
                <a:lnTo>
                  <a:pt x="273558" y="153796"/>
                </a:lnTo>
                <a:lnTo>
                  <a:pt x="271273" y="164719"/>
                </a:lnTo>
                <a:lnTo>
                  <a:pt x="268860" y="175514"/>
                </a:lnTo>
                <a:lnTo>
                  <a:pt x="271273" y="184150"/>
                </a:lnTo>
                <a:lnTo>
                  <a:pt x="273558" y="188467"/>
                </a:lnTo>
                <a:lnTo>
                  <a:pt x="278257" y="195071"/>
                </a:lnTo>
                <a:lnTo>
                  <a:pt x="282956" y="199390"/>
                </a:lnTo>
                <a:lnTo>
                  <a:pt x="261875" y="216661"/>
                </a:lnTo>
                <a:lnTo>
                  <a:pt x="252476" y="227457"/>
                </a:lnTo>
                <a:lnTo>
                  <a:pt x="240793" y="240538"/>
                </a:lnTo>
                <a:lnTo>
                  <a:pt x="231522" y="251333"/>
                </a:lnTo>
                <a:lnTo>
                  <a:pt x="222124" y="264286"/>
                </a:lnTo>
                <a:lnTo>
                  <a:pt x="219837" y="273050"/>
                </a:lnTo>
                <a:lnTo>
                  <a:pt x="215138" y="283845"/>
                </a:lnTo>
                <a:lnTo>
                  <a:pt x="147320" y="283845"/>
                </a:lnTo>
                <a:lnTo>
                  <a:pt x="142622" y="283845"/>
                </a:lnTo>
                <a:lnTo>
                  <a:pt x="140336" y="286003"/>
                </a:lnTo>
                <a:lnTo>
                  <a:pt x="137923" y="288163"/>
                </a:lnTo>
                <a:lnTo>
                  <a:pt x="133224" y="292480"/>
                </a:lnTo>
                <a:lnTo>
                  <a:pt x="133224" y="294640"/>
                </a:lnTo>
                <a:lnTo>
                  <a:pt x="126238" y="294640"/>
                </a:lnTo>
                <a:lnTo>
                  <a:pt x="119254" y="301244"/>
                </a:lnTo>
                <a:lnTo>
                  <a:pt x="116841" y="301244"/>
                </a:lnTo>
                <a:lnTo>
                  <a:pt x="112268" y="305561"/>
                </a:lnTo>
                <a:lnTo>
                  <a:pt x="105156" y="312039"/>
                </a:lnTo>
                <a:lnTo>
                  <a:pt x="102870" y="314197"/>
                </a:lnTo>
                <a:lnTo>
                  <a:pt x="98172" y="316357"/>
                </a:lnTo>
                <a:lnTo>
                  <a:pt x="93473" y="314197"/>
                </a:lnTo>
                <a:lnTo>
                  <a:pt x="86487" y="312039"/>
                </a:lnTo>
                <a:lnTo>
                  <a:pt x="84201" y="307721"/>
                </a:lnTo>
                <a:lnTo>
                  <a:pt x="81788" y="303402"/>
                </a:lnTo>
                <a:lnTo>
                  <a:pt x="79502" y="298958"/>
                </a:lnTo>
                <a:lnTo>
                  <a:pt x="77217" y="292480"/>
                </a:lnTo>
                <a:lnTo>
                  <a:pt x="77217" y="286003"/>
                </a:lnTo>
                <a:lnTo>
                  <a:pt x="74804" y="281685"/>
                </a:lnTo>
                <a:lnTo>
                  <a:pt x="74804" y="277367"/>
                </a:lnTo>
                <a:lnTo>
                  <a:pt x="72518" y="275209"/>
                </a:lnTo>
                <a:lnTo>
                  <a:pt x="65406" y="270890"/>
                </a:lnTo>
                <a:lnTo>
                  <a:pt x="56135" y="266572"/>
                </a:lnTo>
                <a:lnTo>
                  <a:pt x="46737" y="264286"/>
                </a:lnTo>
                <a:lnTo>
                  <a:pt x="39751" y="266572"/>
                </a:lnTo>
                <a:lnTo>
                  <a:pt x="39751" y="262127"/>
                </a:lnTo>
                <a:lnTo>
                  <a:pt x="42037" y="257809"/>
                </a:lnTo>
                <a:lnTo>
                  <a:pt x="46737" y="247015"/>
                </a:lnTo>
                <a:lnTo>
                  <a:pt x="51436" y="240538"/>
                </a:lnTo>
                <a:lnTo>
                  <a:pt x="51436" y="236220"/>
                </a:lnTo>
                <a:lnTo>
                  <a:pt x="53722" y="231902"/>
                </a:lnTo>
                <a:lnTo>
                  <a:pt x="51436" y="231902"/>
                </a:lnTo>
                <a:lnTo>
                  <a:pt x="46737" y="225297"/>
                </a:lnTo>
                <a:lnTo>
                  <a:pt x="46737" y="223139"/>
                </a:lnTo>
                <a:lnTo>
                  <a:pt x="44450" y="218821"/>
                </a:lnTo>
                <a:lnTo>
                  <a:pt x="46737" y="216661"/>
                </a:lnTo>
                <a:lnTo>
                  <a:pt x="46737" y="210184"/>
                </a:lnTo>
                <a:lnTo>
                  <a:pt x="51436" y="203708"/>
                </a:lnTo>
                <a:lnTo>
                  <a:pt x="51436" y="197230"/>
                </a:lnTo>
                <a:lnTo>
                  <a:pt x="51436" y="195071"/>
                </a:lnTo>
                <a:lnTo>
                  <a:pt x="46737" y="188467"/>
                </a:lnTo>
                <a:lnTo>
                  <a:pt x="46737" y="184150"/>
                </a:lnTo>
                <a:lnTo>
                  <a:pt x="44450" y="179832"/>
                </a:lnTo>
                <a:lnTo>
                  <a:pt x="46737" y="166877"/>
                </a:lnTo>
                <a:lnTo>
                  <a:pt x="46737" y="164719"/>
                </a:lnTo>
                <a:lnTo>
                  <a:pt x="46737" y="158115"/>
                </a:lnTo>
                <a:lnTo>
                  <a:pt x="60833" y="138684"/>
                </a:lnTo>
                <a:lnTo>
                  <a:pt x="63119" y="127889"/>
                </a:lnTo>
                <a:lnTo>
                  <a:pt x="67818" y="119126"/>
                </a:lnTo>
                <a:lnTo>
                  <a:pt x="72518" y="106171"/>
                </a:lnTo>
                <a:lnTo>
                  <a:pt x="72518" y="93217"/>
                </a:lnTo>
                <a:lnTo>
                  <a:pt x="72518" y="91059"/>
                </a:lnTo>
                <a:lnTo>
                  <a:pt x="70105" y="86614"/>
                </a:lnTo>
                <a:lnTo>
                  <a:pt x="63119" y="77977"/>
                </a:lnTo>
                <a:lnTo>
                  <a:pt x="32767" y="77977"/>
                </a:lnTo>
                <a:lnTo>
                  <a:pt x="23368" y="73659"/>
                </a:lnTo>
                <a:lnTo>
                  <a:pt x="13970" y="71501"/>
                </a:lnTo>
                <a:lnTo>
                  <a:pt x="11685" y="69341"/>
                </a:lnTo>
                <a:lnTo>
                  <a:pt x="13970" y="62865"/>
                </a:lnTo>
                <a:lnTo>
                  <a:pt x="13970" y="56388"/>
                </a:lnTo>
                <a:lnTo>
                  <a:pt x="13970" y="51942"/>
                </a:lnTo>
                <a:lnTo>
                  <a:pt x="11685" y="47625"/>
                </a:lnTo>
                <a:lnTo>
                  <a:pt x="6986" y="41147"/>
                </a:lnTo>
                <a:lnTo>
                  <a:pt x="0" y="34671"/>
                </a:lnTo>
                <a:lnTo>
                  <a:pt x="0" y="30352"/>
                </a:lnTo>
                <a:lnTo>
                  <a:pt x="0" y="26034"/>
                </a:lnTo>
                <a:lnTo>
                  <a:pt x="0" y="19558"/>
                </a:lnTo>
                <a:lnTo>
                  <a:pt x="4700" y="12953"/>
                </a:lnTo>
                <a:lnTo>
                  <a:pt x="9399" y="12953"/>
                </a:lnTo>
                <a:lnTo>
                  <a:pt x="18669" y="10795"/>
                </a:lnTo>
                <a:lnTo>
                  <a:pt x="25781" y="10795"/>
                </a:lnTo>
                <a:lnTo>
                  <a:pt x="25781" y="2159"/>
                </a:lnTo>
                <a:lnTo>
                  <a:pt x="30354" y="0"/>
                </a:lnTo>
                <a:lnTo>
                  <a:pt x="37466" y="0"/>
                </a:lnTo>
                <a:lnTo>
                  <a:pt x="44450" y="0"/>
                </a:lnTo>
                <a:lnTo>
                  <a:pt x="65406" y="0"/>
                </a:lnTo>
                <a:lnTo>
                  <a:pt x="86487" y="0"/>
                </a:lnTo>
                <a:lnTo>
                  <a:pt x="128651" y="8635"/>
                </a:lnTo>
                <a:lnTo>
                  <a:pt x="170688" y="12953"/>
                </a:lnTo>
                <a:lnTo>
                  <a:pt x="191770" y="15113"/>
                </a:lnTo>
                <a:lnTo>
                  <a:pt x="215138" y="15113"/>
                </a:lnTo>
                <a:lnTo>
                  <a:pt x="238506" y="26034"/>
                </a:lnTo>
                <a:lnTo>
                  <a:pt x="261875" y="34671"/>
                </a:lnTo>
                <a:lnTo>
                  <a:pt x="275844" y="38989"/>
                </a:lnTo>
                <a:lnTo>
                  <a:pt x="287529" y="41147"/>
                </a:lnTo>
                <a:lnTo>
                  <a:pt x="303912" y="41147"/>
                </a:lnTo>
                <a:lnTo>
                  <a:pt x="318008" y="41147"/>
                </a:lnTo>
                <a:lnTo>
                  <a:pt x="320294" y="41147"/>
                </a:lnTo>
                <a:lnTo>
                  <a:pt x="324993" y="43307"/>
                </a:lnTo>
                <a:lnTo>
                  <a:pt x="327280" y="47625"/>
                </a:lnTo>
                <a:lnTo>
                  <a:pt x="334392" y="51942"/>
                </a:lnTo>
                <a:lnTo>
                  <a:pt x="338963" y="56388"/>
                </a:lnTo>
                <a:lnTo>
                  <a:pt x="374143" y="69341"/>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4" name="Freeform 884"/>
          <p:cNvSpPr/>
          <p:nvPr/>
        </p:nvSpPr>
        <p:spPr>
          <a:xfrm>
            <a:off x="5404103" y="2561845"/>
            <a:ext cx="374143" cy="316357"/>
          </a:xfrm>
          <a:custGeom>
            <a:avLst/>
            <a:gdLst/>
            <a:ahLst/>
            <a:cxnLst/>
            <a:rect l="0" t="0" r="0" b="0"/>
            <a:pathLst>
              <a:path w="374143" h="316357">
                <a:moveTo>
                  <a:pt x="374143" y="69341"/>
                </a:moveTo>
                <a:lnTo>
                  <a:pt x="374143" y="73659"/>
                </a:lnTo>
                <a:lnTo>
                  <a:pt x="374143" y="71501"/>
                </a:lnTo>
                <a:lnTo>
                  <a:pt x="371730" y="73659"/>
                </a:lnTo>
                <a:lnTo>
                  <a:pt x="367031" y="80136"/>
                </a:lnTo>
                <a:lnTo>
                  <a:pt x="360045" y="88900"/>
                </a:lnTo>
                <a:lnTo>
                  <a:pt x="355347" y="91059"/>
                </a:lnTo>
                <a:lnTo>
                  <a:pt x="346075" y="97535"/>
                </a:lnTo>
                <a:lnTo>
                  <a:pt x="327280" y="106171"/>
                </a:lnTo>
                <a:lnTo>
                  <a:pt x="308611" y="114808"/>
                </a:lnTo>
                <a:lnTo>
                  <a:pt x="294641" y="125729"/>
                </a:lnTo>
                <a:lnTo>
                  <a:pt x="287529" y="130047"/>
                </a:lnTo>
                <a:lnTo>
                  <a:pt x="282956" y="136525"/>
                </a:lnTo>
                <a:lnTo>
                  <a:pt x="275844" y="145160"/>
                </a:lnTo>
                <a:lnTo>
                  <a:pt x="273558" y="153796"/>
                </a:lnTo>
                <a:lnTo>
                  <a:pt x="271273" y="164719"/>
                </a:lnTo>
                <a:lnTo>
                  <a:pt x="268860" y="175514"/>
                </a:lnTo>
                <a:lnTo>
                  <a:pt x="271273" y="184150"/>
                </a:lnTo>
                <a:lnTo>
                  <a:pt x="273558" y="188467"/>
                </a:lnTo>
                <a:lnTo>
                  <a:pt x="278257" y="195071"/>
                </a:lnTo>
                <a:lnTo>
                  <a:pt x="282956" y="199390"/>
                </a:lnTo>
                <a:lnTo>
                  <a:pt x="261875" y="216661"/>
                </a:lnTo>
                <a:lnTo>
                  <a:pt x="252476" y="227457"/>
                </a:lnTo>
                <a:lnTo>
                  <a:pt x="240793" y="240538"/>
                </a:lnTo>
                <a:lnTo>
                  <a:pt x="231522" y="251333"/>
                </a:lnTo>
                <a:lnTo>
                  <a:pt x="222124" y="264286"/>
                </a:lnTo>
                <a:lnTo>
                  <a:pt x="219837" y="273050"/>
                </a:lnTo>
                <a:lnTo>
                  <a:pt x="215138" y="283845"/>
                </a:lnTo>
                <a:lnTo>
                  <a:pt x="147320" y="283845"/>
                </a:lnTo>
                <a:lnTo>
                  <a:pt x="142622" y="283845"/>
                </a:lnTo>
                <a:lnTo>
                  <a:pt x="140336" y="286003"/>
                </a:lnTo>
                <a:lnTo>
                  <a:pt x="137923" y="288163"/>
                </a:lnTo>
                <a:lnTo>
                  <a:pt x="133224" y="292480"/>
                </a:lnTo>
                <a:lnTo>
                  <a:pt x="133224" y="294640"/>
                </a:lnTo>
                <a:lnTo>
                  <a:pt x="126238" y="294640"/>
                </a:lnTo>
                <a:lnTo>
                  <a:pt x="119254" y="301244"/>
                </a:lnTo>
                <a:lnTo>
                  <a:pt x="116841" y="301244"/>
                </a:lnTo>
                <a:lnTo>
                  <a:pt x="112268" y="305561"/>
                </a:lnTo>
                <a:lnTo>
                  <a:pt x="105156" y="312039"/>
                </a:lnTo>
                <a:lnTo>
                  <a:pt x="102870" y="314197"/>
                </a:lnTo>
                <a:lnTo>
                  <a:pt x="98172" y="316357"/>
                </a:lnTo>
                <a:lnTo>
                  <a:pt x="93473" y="314197"/>
                </a:lnTo>
                <a:lnTo>
                  <a:pt x="86487" y="312039"/>
                </a:lnTo>
                <a:lnTo>
                  <a:pt x="84201" y="307721"/>
                </a:lnTo>
                <a:lnTo>
                  <a:pt x="81788" y="303402"/>
                </a:lnTo>
                <a:lnTo>
                  <a:pt x="79502" y="298958"/>
                </a:lnTo>
                <a:lnTo>
                  <a:pt x="77217" y="292480"/>
                </a:lnTo>
                <a:lnTo>
                  <a:pt x="77217" y="286003"/>
                </a:lnTo>
                <a:lnTo>
                  <a:pt x="74804" y="281685"/>
                </a:lnTo>
                <a:lnTo>
                  <a:pt x="74804" y="277367"/>
                </a:lnTo>
                <a:lnTo>
                  <a:pt x="72518" y="275209"/>
                </a:lnTo>
                <a:lnTo>
                  <a:pt x="65406" y="270890"/>
                </a:lnTo>
                <a:lnTo>
                  <a:pt x="56135" y="266572"/>
                </a:lnTo>
                <a:lnTo>
                  <a:pt x="46737" y="264286"/>
                </a:lnTo>
                <a:lnTo>
                  <a:pt x="39751" y="266572"/>
                </a:lnTo>
                <a:lnTo>
                  <a:pt x="39751" y="262127"/>
                </a:lnTo>
                <a:lnTo>
                  <a:pt x="42037" y="257809"/>
                </a:lnTo>
                <a:lnTo>
                  <a:pt x="46737" y="247015"/>
                </a:lnTo>
                <a:lnTo>
                  <a:pt x="51436" y="240538"/>
                </a:lnTo>
                <a:lnTo>
                  <a:pt x="51436" y="236220"/>
                </a:lnTo>
                <a:lnTo>
                  <a:pt x="53722" y="231902"/>
                </a:lnTo>
                <a:lnTo>
                  <a:pt x="51436" y="231902"/>
                </a:lnTo>
                <a:lnTo>
                  <a:pt x="46737" y="225297"/>
                </a:lnTo>
                <a:lnTo>
                  <a:pt x="46737" y="223139"/>
                </a:lnTo>
                <a:lnTo>
                  <a:pt x="44450" y="218821"/>
                </a:lnTo>
                <a:lnTo>
                  <a:pt x="46737" y="216661"/>
                </a:lnTo>
                <a:lnTo>
                  <a:pt x="46737" y="210184"/>
                </a:lnTo>
                <a:lnTo>
                  <a:pt x="51436" y="203708"/>
                </a:lnTo>
                <a:lnTo>
                  <a:pt x="51436" y="197230"/>
                </a:lnTo>
                <a:lnTo>
                  <a:pt x="51436" y="195071"/>
                </a:lnTo>
                <a:lnTo>
                  <a:pt x="46737" y="188467"/>
                </a:lnTo>
                <a:lnTo>
                  <a:pt x="46737" y="184150"/>
                </a:lnTo>
                <a:lnTo>
                  <a:pt x="44450" y="179832"/>
                </a:lnTo>
                <a:lnTo>
                  <a:pt x="46737" y="166877"/>
                </a:lnTo>
                <a:lnTo>
                  <a:pt x="46737" y="164719"/>
                </a:lnTo>
                <a:lnTo>
                  <a:pt x="46737" y="158115"/>
                </a:lnTo>
                <a:lnTo>
                  <a:pt x="60833" y="138684"/>
                </a:lnTo>
                <a:lnTo>
                  <a:pt x="63119" y="127889"/>
                </a:lnTo>
                <a:lnTo>
                  <a:pt x="67818" y="119126"/>
                </a:lnTo>
                <a:lnTo>
                  <a:pt x="72518" y="106171"/>
                </a:lnTo>
                <a:lnTo>
                  <a:pt x="72518" y="93217"/>
                </a:lnTo>
                <a:lnTo>
                  <a:pt x="72518" y="91059"/>
                </a:lnTo>
                <a:lnTo>
                  <a:pt x="70105" y="86614"/>
                </a:lnTo>
                <a:lnTo>
                  <a:pt x="63119" y="77977"/>
                </a:lnTo>
                <a:lnTo>
                  <a:pt x="32767" y="77977"/>
                </a:lnTo>
                <a:lnTo>
                  <a:pt x="23368" y="73659"/>
                </a:lnTo>
                <a:lnTo>
                  <a:pt x="13970" y="71501"/>
                </a:lnTo>
                <a:lnTo>
                  <a:pt x="11685" y="69341"/>
                </a:lnTo>
                <a:lnTo>
                  <a:pt x="13970" y="62865"/>
                </a:lnTo>
                <a:lnTo>
                  <a:pt x="13970" y="56388"/>
                </a:lnTo>
                <a:lnTo>
                  <a:pt x="13970" y="51942"/>
                </a:lnTo>
                <a:lnTo>
                  <a:pt x="11685" y="47625"/>
                </a:lnTo>
                <a:lnTo>
                  <a:pt x="6986" y="41147"/>
                </a:lnTo>
                <a:lnTo>
                  <a:pt x="0" y="34671"/>
                </a:lnTo>
                <a:lnTo>
                  <a:pt x="0" y="30352"/>
                </a:lnTo>
                <a:lnTo>
                  <a:pt x="0" y="26034"/>
                </a:lnTo>
                <a:lnTo>
                  <a:pt x="0" y="19558"/>
                </a:lnTo>
                <a:lnTo>
                  <a:pt x="4700" y="12953"/>
                </a:lnTo>
                <a:lnTo>
                  <a:pt x="9399" y="12953"/>
                </a:lnTo>
                <a:lnTo>
                  <a:pt x="18669" y="10795"/>
                </a:lnTo>
                <a:lnTo>
                  <a:pt x="25781" y="10795"/>
                </a:lnTo>
                <a:lnTo>
                  <a:pt x="25781" y="2159"/>
                </a:lnTo>
                <a:lnTo>
                  <a:pt x="30354" y="0"/>
                </a:lnTo>
                <a:lnTo>
                  <a:pt x="37466" y="0"/>
                </a:lnTo>
                <a:lnTo>
                  <a:pt x="44450" y="0"/>
                </a:lnTo>
                <a:lnTo>
                  <a:pt x="65406" y="0"/>
                </a:lnTo>
                <a:lnTo>
                  <a:pt x="86487" y="0"/>
                </a:lnTo>
                <a:lnTo>
                  <a:pt x="128651" y="8635"/>
                </a:lnTo>
                <a:lnTo>
                  <a:pt x="170688" y="12953"/>
                </a:lnTo>
                <a:lnTo>
                  <a:pt x="191770" y="15113"/>
                </a:lnTo>
                <a:lnTo>
                  <a:pt x="215138" y="15113"/>
                </a:lnTo>
                <a:lnTo>
                  <a:pt x="238506" y="26034"/>
                </a:lnTo>
                <a:lnTo>
                  <a:pt x="261875" y="34671"/>
                </a:lnTo>
                <a:lnTo>
                  <a:pt x="275844" y="38989"/>
                </a:lnTo>
                <a:lnTo>
                  <a:pt x="287529" y="41147"/>
                </a:lnTo>
                <a:lnTo>
                  <a:pt x="303912" y="41147"/>
                </a:lnTo>
                <a:lnTo>
                  <a:pt x="318008" y="41147"/>
                </a:lnTo>
                <a:lnTo>
                  <a:pt x="320294" y="41147"/>
                </a:lnTo>
                <a:lnTo>
                  <a:pt x="324993" y="43307"/>
                </a:lnTo>
                <a:lnTo>
                  <a:pt x="327280" y="47625"/>
                </a:lnTo>
                <a:lnTo>
                  <a:pt x="334392" y="51942"/>
                </a:lnTo>
                <a:lnTo>
                  <a:pt x="338963" y="56388"/>
                </a:lnTo>
                <a:lnTo>
                  <a:pt x="374143" y="6934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5" name="Freeform 885"/>
          <p:cNvSpPr/>
          <p:nvPr/>
        </p:nvSpPr>
        <p:spPr>
          <a:xfrm>
            <a:off x="5542788" y="2266189"/>
            <a:ext cx="372617" cy="365125"/>
          </a:xfrm>
          <a:custGeom>
            <a:avLst/>
            <a:gdLst/>
            <a:ahLst/>
            <a:cxnLst/>
            <a:rect l="0" t="0" r="0" b="0"/>
            <a:pathLst>
              <a:path w="372617" h="365125">
                <a:moveTo>
                  <a:pt x="372617" y="287401"/>
                </a:moveTo>
                <a:lnTo>
                  <a:pt x="363220" y="287401"/>
                </a:lnTo>
                <a:lnTo>
                  <a:pt x="356108" y="289559"/>
                </a:lnTo>
                <a:lnTo>
                  <a:pt x="351408" y="296036"/>
                </a:lnTo>
                <a:lnTo>
                  <a:pt x="344423" y="300354"/>
                </a:lnTo>
                <a:lnTo>
                  <a:pt x="342138" y="304672"/>
                </a:lnTo>
                <a:lnTo>
                  <a:pt x="335026" y="308990"/>
                </a:lnTo>
                <a:lnTo>
                  <a:pt x="332740" y="313308"/>
                </a:lnTo>
                <a:lnTo>
                  <a:pt x="332740" y="315467"/>
                </a:lnTo>
                <a:lnTo>
                  <a:pt x="328040" y="315467"/>
                </a:lnTo>
                <a:lnTo>
                  <a:pt x="318642" y="315467"/>
                </a:lnTo>
                <a:lnTo>
                  <a:pt x="311658" y="315467"/>
                </a:lnTo>
                <a:lnTo>
                  <a:pt x="306958" y="315467"/>
                </a:lnTo>
                <a:lnTo>
                  <a:pt x="290576" y="308990"/>
                </a:lnTo>
                <a:lnTo>
                  <a:pt x="276478" y="300354"/>
                </a:lnTo>
                <a:lnTo>
                  <a:pt x="267081" y="298196"/>
                </a:lnTo>
                <a:lnTo>
                  <a:pt x="260096" y="298196"/>
                </a:lnTo>
                <a:lnTo>
                  <a:pt x="255396" y="298196"/>
                </a:lnTo>
                <a:lnTo>
                  <a:pt x="248412" y="302514"/>
                </a:lnTo>
                <a:lnTo>
                  <a:pt x="243713" y="304672"/>
                </a:lnTo>
                <a:lnTo>
                  <a:pt x="239014" y="308990"/>
                </a:lnTo>
                <a:lnTo>
                  <a:pt x="234315" y="315467"/>
                </a:lnTo>
                <a:lnTo>
                  <a:pt x="229615" y="321945"/>
                </a:lnTo>
                <a:lnTo>
                  <a:pt x="229615" y="328421"/>
                </a:lnTo>
                <a:lnTo>
                  <a:pt x="227329" y="337058"/>
                </a:lnTo>
                <a:lnTo>
                  <a:pt x="229615" y="350011"/>
                </a:lnTo>
                <a:lnTo>
                  <a:pt x="232028" y="365125"/>
                </a:lnTo>
                <a:lnTo>
                  <a:pt x="196850" y="350011"/>
                </a:lnTo>
                <a:lnTo>
                  <a:pt x="194437" y="345694"/>
                </a:lnTo>
                <a:lnTo>
                  <a:pt x="187452" y="343534"/>
                </a:lnTo>
                <a:lnTo>
                  <a:pt x="182752" y="337058"/>
                </a:lnTo>
                <a:lnTo>
                  <a:pt x="180466" y="337058"/>
                </a:lnTo>
                <a:lnTo>
                  <a:pt x="175767" y="337058"/>
                </a:lnTo>
                <a:lnTo>
                  <a:pt x="163957" y="337058"/>
                </a:lnTo>
                <a:lnTo>
                  <a:pt x="147573" y="334898"/>
                </a:lnTo>
                <a:lnTo>
                  <a:pt x="121792" y="328421"/>
                </a:lnTo>
                <a:lnTo>
                  <a:pt x="98425" y="319785"/>
                </a:lnTo>
                <a:lnTo>
                  <a:pt x="74929" y="308990"/>
                </a:lnTo>
                <a:lnTo>
                  <a:pt x="79628" y="308990"/>
                </a:lnTo>
                <a:lnTo>
                  <a:pt x="82041" y="308990"/>
                </a:lnTo>
                <a:lnTo>
                  <a:pt x="84327" y="306832"/>
                </a:lnTo>
                <a:lnTo>
                  <a:pt x="89027" y="302514"/>
                </a:lnTo>
                <a:lnTo>
                  <a:pt x="91440" y="296036"/>
                </a:lnTo>
                <a:lnTo>
                  <a:pt x="93726" y="287401"/>
                </a:lnTo>
                <a:lnTo>
                  <a:pt x="96012" y="283083"/>
                </a:lnTo>
                <a:lnTo>
                  <a:pt x="98425" y="270002"/>
                </a:lnTo>
                <a:lnTo>
                  <a:pt x="100710" y="259207"/>
                </a:lnTo>
                <a:lnTo>
                  <a:pt x="100710" y="248411"/>
                </a:lnTo>
                <a:lnTo>
                  <a:pt x="103123" y="239776"/>
                </a:lnTo>
                <a:lnTo>
                  <a:pt x="100710" y="222503"/>
                </a:lnTo>
                <a:lnTo>
                  <a:pt x="98425" y="209550"/>
                </a:lnTo>
                <a:lnTo>
                  <a:pt x="93726" y="192277"/>
                </a:lnTo>
                <a:lnTo>
                  <a:pt x="89027" y="179323"/>
                </a:lnTo>
                <a:lnTo>
                  <a:pt x="82041" y="168528"/>
                </a:lnTo>
                <a:lnTo>
                  <a:pt x="79628" y="162052"/>
                </a:lnTo>
                <a:lnTo>
                  <a:pt x="74929" y="155575"/>
                </a:lnTo>
                <a:lnTo>
                  <a:pt x="72644" y="151257"/>
                </a:lnTo>
                <a:lnTo>
                  <a:pt x="67945" y="146939"/>
                </a:lnTo>
                <a:lnTo>
                  <a:pt x="63246" y="142621"/>
                </a:lnTo>
                <a:lnTo>
                  <a:pt x="60959" y="142621"/>
                </a:lnTo>
                <a:lnTo>
                  <a:pt x="53847" y="140461"/>
                </a:lnTo>
                <a:lnTo>
                  <a:pt x="51562" y="140461"/>
                </a:lnTo>
                <a:lnTo>
                  <a:pt x="39877" y="136144"/>
                </a:lnTo>
                <a:lnTo>
                  <a:pt x="28066" y="133984"/>
                </a:lnTo>
                <a:lnTo>
                  <a:pt x="21082" y="131826"/>
                </a:lnTo>
                <a:lnTo>
                  <a:pt x="11683" y="127508"/>
                </a:lnTo>
                <a:lnTo>
                  <a:pt x="6984" y="123190"/>
                </a:lnTo>
                <a:lnTo>
                  <a:pt x="0" y="112395"/>
                </a:lnTo>
                <a:lnTo>
                  <a:pt x="0" y="108077"/>
                </a:lnTo>
                <a:lnTo>
                  <a:pt x="0" y="101600"/>
                </a:lnTo>
                <a:lnTo>
                  <a:pt x="9397" y="95122"/>
                </a:lnTo>
                <a:lnTo>
                  <a:pt x="21082" y="88519"/>
                </a:lnTo>
                <a:lnTo>
                  <a:pt x="28066" y="84201"/>
                </a:lnTo>
                <a:lnTo>
                  <a:pt x="37465" y="82041"/>
                </a:lnTo>
                <a:lnTo>
                  <a:pt x="39877" y="82041"/>
                </a:lnTo>
                <a:lnTo>
                  <a:pt x="46863" y="82041"/>
                </a:lnTo>
                <a:lnTo>
                  <a:pt x="51562" y="84201"/>
                </a:lnTo>
                <a:lnTo>
                  <a:pt x="58546" y="88519"/>
                </a:lnTo>
                <a:lnTo>
                  <a:pt x="65658" y="92964"/>
                </a:lnTo>
                <a:lnTo>
                  <a:pt x="70231" y="95122"/>
                </a:lnTo>
                <a:lnTo>
                  <a:pt x="74929" y="95122"/>
                </a:lnTo>
                <a:lnTo>
                  <a:pt x="82041" y="95122"/>
                </a:lnTo>
                <a:lnTo>
                  <a:pt x="89027" y="92964"/>
                </a:lnTo>
                <a:lnTo>
                  <a:pt x="89027" y="88519"/>
                </a:lnTo>
                <a:lnTo>
                  <a:pt x="89027" y="82041"/>
                </a:lnTo>
                <a:lnTo>
                  <a:pt x="89027" y="79883"/>
                </a:lnTo>
                <a:lnTo>
                  <a:pt x="89027" y="75565"/>
                </a:lnTo>
                <a:lnTo>
                  <a:pt x="82041" y="75565"/>
                </a:lnTo>
                <a:lnTo>
                  <a:pt x="82041" y="56133"/>
                </a:lnTo>
                <a:lnTo>
                  <a:pt x="89027" y="56133"/>
                </a:lnTo>
                <a:lnTo>
                  <a:pt x="93726" y="58292"/>
                </a:lnTo>
                <a:lnTo>
                  <a:pt x="105409" y="60452"/>
                </a:lnTo>
                <a:lnTo>
                  <a:pt x="114808" y="64770"/>
                </a:lnTo>
                <a:lnTo>
                  <a:pt x="121792" y="66928"/>
                </a:lnTo>
                <a:lnTo>
                  <a:pt x="128904" y="66928"/>
                </a:lnTo>
                <a:lnTo>
                  <a:pt x="131190" y="66928"/>
                </a:lnTo>
                <a:lnTo>
                  <a:pt x="133603" y="64770"/>
                </a:lnTo>
                <a:lnTo>
                  <a:pt x="135890" y="60452"/>
                </a:lnTo>
                <a:lnTo>
                  <a:pt x="140589" y="53975"/>
                </a:lnTo>
                <a:lnTo>
                  <a:pt x="142875" y="47497"/>
                </a:lnTo>
                <a:lnTo>
                  <a:pt x="145288" y="43179"/>
                </a:lnTo>
                <a:lnTo>
                  <a:pt x="152272" y="41021"/>
                </a:lnTo>
                <a:lnTo>
                  <a:pt x="166370" y="32384"/>
                </a:lnTo>
                <a:lnTo>
                  <a:pt x="173354" y="28066"/>
                </a:lnTo>
                <a:lnTo>
                  <a:pt x="173354" y="25908"/>
                </a:lnTo>
                <a:lnTo>
                  <a:pt x="175767" y="21590"/>
                </a:lnTo>
                <a:lnTo>
                  <a:pt x="180466" y="15113"/>
                </a:lnTo>
                <a:lnTo>
                  <a:pt x="180466" y="10795"/>
                </a:lnTo>
                <a:lnTo>
                  <a:pt x="182752" y="6477"/>
                </a:lnTo>
                <a:lnTo>
                  <a:pt x="194437" y="0"/>
                </a:lnTo>
                <a:lnTo>
                  <a:pt x="203834" y="0"/>
                </a:lnTo>
                <a:lnTo>
                  <a:pt x="206247" y="2158"/>
                </a:lnTo>
                <a:lnTo>
                  <a:pt x="210820" y="8635"/>
                </a:lnTo>
                <a:lnTo>
                  <a:pt x="215519" y="15113"/>
                </a:lnTo>
                <a:lnTo>
                  <a:pt x="220217" y="19431"/>
                </a:lnTo>
                <a:lnTo>
                  <a:pt x="227329" y="21590"/>
                </a:lnTo>
                <a:lnTo>
                  <a:pt x="236601" y="25908"/>
                </a:lnTo>
                <a:lnTo>
                  <a:pt x="243713" y="28066"/>
                </a:lnTo>
                <a:lnTo>
                  <a:pt x="248412" y="28066"/>
                </a:lnTo>
                <a:lnTo>
                  <a:pt x="248412" y="32384"/>
                </a:lnTo>
                <a:lnTo>
                  <a:pt x="250697" y="36702"/>
                </a:lnTo>
                <a:lnTo>
                  <a:pt x="250697" y="41021"/>
                </a:lnTo>
                <a:lnTo>
                  <a:pt x="255396" y="43179"/>
                </a:lnTo>
                <a:lnTo>
                  <a:pt x="262382" y="45339"/>
                </a:lnTo>
                <a:lnTo>
                  <a:pt x="267081" y="45339"/>
                </a:lnTo>
                <a:lnTo>
                  <a:pt x="271779" y="43179"/>
                </a:lnTo>
                <a:lnTo>
                  <a:pt x="271779" y="45339"/>
                </a:lnTo>
                <a:lnTo>
                  <a:pt x="271779" y="47497"/>
                </a:lnTo>
                <a:lnTo>
                  <a:pt x="276478" y="47497"/>
                </a:lnTo>
                <a:lnTo>
                  <a:pt x="278891" y="49657"/>
                </a:lnTo>
                <a:lnTo>
                  <a:pt x="281177" y="53975"/>
                </a:lnTo>
                <a:lnTo>
                  <a:pt x="281177" y="58292"/>
                </a:lnTo>
                <a:lnTo>
                  <a:pt x="288163" y="60452"/>
                </a:lnTo>
                <a:lnTo>
                  <a:pt x="290576" y="62610"/>
                </a:lnTo>
                <a:lnTo>
                  <a:pt x="302259" y="62610"/>
                </a:lnTo>
                <a:lnTo>
                  <a:pt x="311658" y="62610"/>
                </a:lnTo>
                <a:lnTo>
                  <a:pt x="318642" y="62610"/>
                </a:lnTo>
                <a:lnTo>
                  <a:pt x="323341" y="64770"/>
                </a:lnTo>
                <a:lnTo>
                  <a:pt x="335026" y="73406"/>
                </a:lnTo>
                <a:lnTo>
                  <a:pt x="351408" y="77723"/>
                </a:lnTo>
                <a:lnTo>
                  <a:pt x="360807" y="79883"/>
                </a:lnTo>
                <a:lnTo>
                  <a:pt x="365506" y="79883"/>
                </a:lnTo>
                <a:lnTo>
                  <a:pt x="363220" y="97282"/>
                </a:lnTo>
                <a:lnTo>
                  <a:pt x="363220" y="108077"/>
                </a:lnTo>
                <a:lnTo>
                  <a:pt x="360807" y="121031"/>
                </a:lnTo>
                <a:lnTo>
                  <a:pt x="358521" y="129666"/>
                </a:lnTo>
                <a:lnTo>
                  <a:pt x="353821" y="136144"/>
                </a:lnTo>
                <a:lnTo>
                  <a:pt x="349122" y="142621"/>
                </a:lnTo>
                <a:lnTo>
                  <a:pt x="344423" y="142621"/>
                </a:lnTo>
                <a:lnTo>
                  <a:pt x="342138" y="142621"/>
                </a:lnTo>
                <a:lnTo>
                  <a:pt x="342138" y="151257"/>
                </a:lnTo>
                <a:lnTo>
                  <a:pt x="342138" y="155575"/>
                </a:lnTo>
                <a:lnTo>
                  <a:pt x="335026" y="157733"/>
                </a:lnTo>
                <a:lnTo>
                  <a:pt x="332740" y="159892"/>
                </a:lnTo>
                <a:lnTo>
                  <a:pt x="328040" y="164210"/>
                </a:lnTo>
                <a:lnTo>
                  <a:pt x="325754" y="164210"/>
                </a:lnTo>
                <a:lnTo>
                  <a:pt x="318642" y="172846"/>
                </a:lnTo>
                <a:lnTo>
                  <a:pt x="313944" y="181483"/>
                </a:lnTo>
                <a:lnTo>
                  <a:pt x="313944" y="200914"/>
                </a:lnTo>
                <a:lnTo>
                  <a:pt x="318642" y="198754"/>
                </a:lnTo>
                <a:lnTo>
                  <a:pt x="321056" y="198754"/>
                </a:lnTo>
                <a:lnTo>
                  <a:pt x="323341" y="190119"/>
                </a:lnTo>
                <a:lnTo>
                  <a:pt x="332740" y="192277"/>
                </a:lnTo>
                <a:lnTo>
                  <a:pt x="332740" y="190119"/>
                </a:lnTo>
                <a:lnTo>
                  <a:pt x="335026" y="190119"/>
                </a:lnTo>
                <a:lnTo>
                  <a:pt x="339725" y="203072"/>
                </a:lnTo>
                <a:lnTo>
                  <a:pt x="339725" y="211708"/>
                </a:lnTo>
                <a:lnTo>
                  <a:pt x="339725" y="218185"/>
                </a:lnTo>
                <a:lnTo>
                  <a:pt x="342138" y="220345"/>
                </a:lnTo>
                <a:lnTo>
                  <a:pt x="346837" y="226821"/>
                </a:lnTo>
                <a:lnTo>
                  <a:pt x="346837" y="228981"/>
                </a:lnTo>
                <a:lnTo>
                  <a:pt x="332740" y="241934"/>
                </a:lnTo>
                <a:lnTo>
                  <a:pt x="346837" y="267842"/>
                </a:lnTo>
                <a:lnTo>
                  <a:pt x="351408" y="272160"/>
                </a:lnTo>
                <a:lnTo>
                  <a:pt x="356108" y="278765"/>
                </a:lnTo>
                <a:lnTo>
                  <a:pt x="360807" y="283083"/>
                </a:lnTo>
                <a:lnTo>
                  <a:pt x="365506" y="287401"/>
                </a:lnTo>
                <a:lnTo>
                  <a:pt x="372617" y="287401"/>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6" name="Freeform 886"/>
          <p:cNvSpPr/>
          <p:nvPr/>
        </p:nvSpPr>
        <p:spPr>
          <a:xfrm>
            <a:off x="5542788" y="2266189"/>
            <a:ext cx="372617" cy="365125"/>
          </a:xfrm>
          <a:custGeom>
            <a:avLst/>
            <a:gdLst/>
            <a:ahLst/>
            <a:cxnLst/>
            <a:rect l="0" t="0" r="0" b="0"/>
            <a:pathLst>
              <a:path w="372617" h="365125">
                <a:moveTo>
                  <a:pt x="372617" y="287401"/>
                </a:moveTo>
                <a:lnTo>
                  <a:pt x="363220" y="287401"/>
                </a:lnTo>
                <a:lnTo>
                  <a:pt x="356108" y="289559"/>
                </a:lnTo>
                <a:lnTo>
                  <a:pt x="351408" y="296036"/>
                </a:lnTo>
                <a:lnTo>
                  <a:pt x="344423" y="300354"/>
                </a:lnTo>
                <a:lnTo>
                  <a:pt x="342138" y="304672"/>
                </a:lnTo>
                <a:lnTo>
                  <a:pt x="335026" y="308990"/>
                </a:lnTo>
                <a:lnTo>
                  <a:pt x="332740" y="313308"/>
                </a:lnTo>
                <a:lnTo>
                  <a:pt x="332740" y="315467"/>
                </a:lnTo>
                <a:lnTo>
                  <a:pt x="328040" y="315467"/>
                </a:lnTo>
                <a:lnTo>
                  <a:pt x="318642" y="315467"/>
                </a:lnTo>
                <a:lnTo>
                  <a:pt x="311658" y="315467"/>
                </a:lnTo>
                <a:lnTo>
                  <a:pt x="306958" y="315467"/>
                </a:lnTo>
                <a:lnTo>
                  <a:pt x="290576" y="308990"/>
                </a:lnTo>
                <a:lnTo>
                  <a:pt x="276478" y="300354"/>
                </a:lnTo>
                <a:lnTo>
                  <a:pt x="267081" y="298196"/>
                </a:lnTo>
                <a:lnTo>
                  <a:pt x="260096" y="298196"/>
                </a:lnTo>
                <a:lnTo>
                  <a:pt x="255396" y="298196"/>
                </a:lnTo>
                <a:lnTo>
                  <a:pt x="248412" y="302514"/>
                </a:lnTo>
                <a:lnTo>
                  <a:pt x="243713" y="304672"/>
                </a:lnTo>
                <a:lnTo>
                  <a:pt x="239014" y="308990"/>
                </a:lnTo>
                <a:lnTo>
                  <a:pt x="234315" y="315467"/>
                </a:lnTo>
                <a:lnTo>
                  <a:pt x="229615" y="321945"/>
                </a:lnTo>
                <a:lnTo>
                  <a:pt x="229615" y="328421"/>
                </a:lnTo>
                <a:lnTo>
                  <a:pt x="227329" y="337058"/>
                </a:lnTo>
                <a:lnTo>
                  <a:pt x="229615" y="350011"/>
                </a:lnTo>
                <a:lnTo>
                  <a:pt x="232028" y="365125"/>
                </a:lnTo>
                <a:lnTo>
                  <a:pt x="196850" y="350011"/>
                </a:lnTo>
                <a:lnTo>
                  <a:pt x="194437" y="345694"/>
                </a:lnTo>
                <a:lnTo>
                  <a:pt x="187452" y="343534"/>
                </a:lnTo>
                <a:lnTo>
                  <a:pt x="182752" y="337058"/>
                </a:lnTo>
                <a:lnTo>
                  <a:pt x="180466" y="337058"/>
                </a:lnTo>
                <a:lnTo>
                  <a:pt x="175767" y="337058"/>
                </a:lnTo>
                <a:lnTo>
                  <a:pt x="163957" y="337058"/>
                </a:lnTo>
                <a:lnTo>
                  <a:pt x="147573" y="334898"/>
                </a:lnTo>
                <a:lnTo>
                  <a:pt x="121792" y="328421"/>
                </a:lnTo>
                <a:lnTo>
                  <a:pt x="98425" y="319785"/>
                </a:lnTo>
                <a:lnTo>
                  <a:pt x="74929" y="308990"/>
                </a:lnTo>
                <a:lnTo>
                  <a:pt x="79628" y="308990"/>
                </a:lnTo>
                <a:lnTo>
                  <a:pt x="82041" y="308990"/>
                </a:lnTo>
                <a:lnTo>
                  <a:pt x="84327" y="306832"/>
                </a:lnTo>
                <a:lnTo>
                  <a:pt x="89027" y="302514"/>
                </a:lnTo>
                <a:lnTo>
                  <a:pt x="91440" y="296036"/>
                </a:lnTo>
                <a:lnTo>
                  <a:pt x="93726" y="287401"/>
                </a:lnTo>
                <a:lnTo>
                  <a:pt x="96012" y="283083"/>
                </a:lnTo>
                <a:lnTo>
                  <a:pt x="98425" y="270002"/>
                </a:lnTo>
                <a:lnTo>
                  <a:pt x="100710" y="259207"/>
                </a:lnTo>
                <a:lnTo>
                  <a:pt x="100710" y="248411"/>
                </a:lnTo>
                <a:lnTo>
                  <a:pt x="103123" y="239776"/>
                </a:lnTo>
                <a:lnTo>
                  <a:pt x="100710" y="222503"/>
                </a:lnTo>
                <a:lnTo>
                  <a:pt x="98425" y="209550"/>
                </a:lnTo>
                <a:lnTo>
                  <a:pt x="93726" y="192277"/>
                </a:lnTo>
                <a:lnTo>
                  <a:pt x="89027" y="179323"/>
                </a:lnTo>
                <a:lnTo>
                  <a:pt x="82041" y="168528"/>
                </a:lnTo>
                <a:lnTo>
                  <a:pt x="79628" y="162052"/>
                </a:lnTo>
                <a:lnTo>
                  <a:pt x="74929" y="155575"/>
                </a:lnTo>
                <a:lnTo>
                  <a:pt x="72644" y="151257"/>
                </a:lnTo>
                <a:lnTo>
                  <a:pt x="67945" y="146939"/>
                </a:lnTo>
                <a:lnTo>
                  <a:pt x="63246" y="142621"/>
                </a:lnTo>
                <a:lnTo>
                  <a:pt x="60959" y="142621"/>
                </a:lnTo>
                <a:lnTo>
                  <a:pt x="53847" y="140461"/>
                </a:lnTo>
                <a:lnTo>
                  <a:pt x="51562" y="140461"/>
                </a:lnTo>
                <a:lnTo>
                  <a:pt x="39877" y="136144"/>
                </a:lnTo>
                <a:lnTo>
                  <a:pt x="28066" y="133984"/>
                </a:lnTo>
                <a:lnTo>
                  <a:pt x="21082" y="131826"/>
                </a:lnTo>
                <a:lnTo>
                  <a:pt x="11683" y="127508"/>
                </a:lnTo>
                <a:lnTo>
                  <a:pt x="6984" y="123190"/>
                </a:lnTo>
                <a:lnTo>
                  <a:pt x="0" y="112395"/>
                </a:lnTo>
                <a:lnTo>
                  <a:pt x="0" y="108077"/>
                </a:lnTo>
                <a:lnTo>
                  <a:pt x="0" y="101600"/>
                </a:lnTo>
                <a:lnTo>
                  <a:pt x="9397" y="95122"/>
                </a:lnTo>
                <a:lnTo>
                  <a:pt x="21082" y="88519"/>
                </a:lnTo>
                <a:lnTo>
                  <a:pt x="28066" y="84201"/>
                </a:lnTo>
                <a:lnTo>
                  <a:pt x="37465" y="82041"/>
                </a:lnTo>
                <a:lnTo>
                  <a:pt x="39877" y="82041"/>
                </a:lnTo>
                <a:lnTo>
                  <a:pt x="46863" y="82041"/>
                </a:lnTo>
                <a:lnTo>
                  <a:pt x="51562" y="84201"/>
                </a:lnTo>
                <a:lnTo>
                  <a:pt x="58546" y="88519"/>
                </a:lnTo>
                <a:lnTo>
                  <a:pt x="65658" y="92964"/>
                </a:lnTo>
                <a:lnTo>
                  <a:pt x="70231" y="95122"/>
                </a:lnTo>
                <a:lnTo>
                  <a:pt x="74929" y="95122"/>
                </a:lnTo>
                <a:lnTo>
                  <a:pt x="82041" y="95122"/>
                </a:lnTo>
                <a:lnTo>
                  <a:pt x="89027" y="92964"/>
                </a:lnTo>
                <a:lnTo>
                  <a:pt x="89027" y="88519"/>
                </a:lnTo>
                <a:lnTo>
                  <a:pt x="89027" y="82041"/>
                </a:lnTo>
                <a:lnTo>
                  <a:pt x="89027" y="79883"/>
                </a:lnTo>
                <a:lnTo>
                  <a:pt x="89027" y="75565"/>
                </a:lnTo>
                <a:lnTo>
                  <a:pt x="82041" y="75565"/>
                </a:lnTo>
                <a:lnTo>
                  <a:pt x="82041" y="56133"/>
                </a:lnTo>
                <a:lnTo>
                  <a:pt x="89027" y="56133"/>
                </a:lnTo>
                <a:lnTo>
                  <a:pt x="93726" y="58292"/>
                </a:lnTo>
                <a:lnTo>
                  <a:pt x="105409" y="60452"/>
                </a:lnTo>
                <a:lnTo>
                  <a:pt x="114808" y="64770"/>
                </a:lnTo>
                <a:lnTo>
                  <a:pt x="121792" y="66928"/>
                </a:lnTo>
                <a:lnTo>
                  <a:pt x="128904" y="66928"/>
                </a:lnTo>
                <a:lnTo>
                  <a:pt x="131190" y="66928"/>
                </a:lnTo>
                <a:lnTo>
                  <a:pt x="133603" y="64770"/>
                </a:lnTo>
                <a:lnTo>
                  <a:pt x="135890" y="60452"/>
                </a:lnTo>
                <a:lnTo>
                  <a:pt x="140589" y="53975"/>
                </a:lnTo>
                <a:lnTo>
                  <a:pt x="142875" y="47497"/>
                </a:lnTo>
                <a:lnTo>
                  <a:pt x="145288" y="43179"/>
                </a:lnTo>
                <a:lnTo>
                  <a:pt x="152272" y="41021"/>
                </a:lnTo>
                <a:lnTo>
                  <a:pt x="166370" y="32384"/>
                </a:lnTo>
                <a:lnTo>
                  <a:pt x="173354" y="28066"/>
                </a:lnTo>
                <a:lnTo>
                  <a:pt x="173354" y="25908"/>
                </a:lnTo>
                <a:lnTo>
                  <a:pt x="175767" y="21590"/>
                </a:lnTo>
                <a:lnTo>
                  <a:pt x="180466" y="15113"/>
                </a:lnTo>
                <a:lnTo>
                  <a:pt x="180466" y="10795"/>
                </a:lnTo>
                <a:lnTo>
                  <a:pt x="182752" y="6477"/>
                </a:lnTo>
                <a:lnTo>
                  <a:pt x="194437" y="0"/>
                </a:lnTo>
                <a:lnTo>
                  <a:pt x="203834" y="0"/>
                </a:lnTo>
                <a:lnTo>
                  <a:pt x="206247" y="2158"/>
                </a:lnTo>
                <a:lnTo>
                  <a:pt x="210820" y="8635"/>
                </a:lnTo>
                <a:lnTo>
                  <a:pt x="215519" y="15113"/>
                </a:lnTo>
                <a:lnTo>
                  <a:pt x="220217" y="19431"/>
                </a:lnTo>
                <a:lnTo>
                  <a:pt x="227329" y="21590"/>
                </a:lnTo>
                <a:lnTo>
                  <a:pt x="236601" y="25908"/>
                </a:lnTo>
                <a:lnTo>
                  <a:pt x="243713" y="28066"/>
                </a:lnTo>
                <a:lnTo>
                  <a:pt x="248412" y="28066"/>
                </a:lnTo>
                <a:lnTo>
                  <a:pt x="248412" y="32384"/>
                </a:lnTo>
                <a:lnTo>
                  <a:pt x="250697" y="36702"/>
                </a:lnTo>
                <a:lnTo>
                  <a:pt x="250697" y="41021"/>
                </a:lnTo>
                <a:lnTo>
                  <a:pt x="255396" y="43179"/>
                </a:lnTo>
                <a:lnTo>
                  <a:pt x="262382" y="45339"/>
                </a:lnTo>
                <a:lnTo>
                  <a:pt x="267081" y="45339"/>
                </a:lnTo>
                <a:lnTo>
                  <a:pt x="271779" y="43179"/>
                </a:lnTo>
                <a:lnTo>
                  <a:pt x="271779" y="45339"/>
                </a:lnTo>
                <a:lnTo>
                  <a:pt x="271779" y="47497"/>
                </a:lnTo>
                <a:lnTo>
                  <a:pt x="276478" y="47497"/>
                </a:lnTo>
                <a:lnTo>
                  <a:pt x="278891" y="49657"/>
                </a:lnTo>
                <a:lnTo>
                  <a:pt x="281177" y="53975"/>
                </a:lnTo>
                <a:lnTo>
                  <a:pt x="281177" y="58292"/>
                </a:lnTo>
                <a:lnTo>
                  <a:pt x="288163" y="60452"/>
                </a:lnTo>
                <a:lnTo>
                  <a:pt x="290576" y="62610"/>
                </a:lnTo>
                <a:lnTo>
                  <a:pt x="302259" y="62610"/>
                </a:lnTo>
                <a:lnTo>
                  <a:pt x="311658" y="62610"/>
                </a:lnTo>
                <a:lnTo>
                  <a:pt x="318642" y="62610"/>
                </a:lnTo>
                <a:lnTo>
                  <a:pt x="323341" y="64770"/>
                </a:lnTo>
                <a:lnTo>
                  <a:pt x="335026" y="73406"/>
                </a:lnTo>
                <a:lnTo>
                  <a:pt x="351408" y="77723"/>
                </a:lnTo>
                <a:lnTo>
                  <a:pt x="360807" y="79883"/>
                </a:lnTo>
                <a:lnTo>
                  <a:pt x="365506" y="79883"/>
                </a:lnTo>
                <a:lnTo>
                  <a:pt x="363220" y="97282"/>
                </a:lnTo>
                <a:lnTo>
                  <a:pt x="363220" y="108077"/>
                </a:lnTo>
                <a:lnTo>
                  <a:pt x="360807" y="121031"/>
                </a:lnTo>
                <a:lnTo>
                  <a:pt x="358521" y="129666"/>
                </a:lnTo>
                <a:lnTo>
                  <a:pt x="353821" y="136144"/>
                </a:lnTo>
                <a:lnTo>
                  <a:pt x="349122" y="142621"/>
                </a:lnTo>
                <a:lnTo>
                  <a:pt x="344423" y="142621"/>
                </a:lnTo>
                <a:lnTo>
                  <a:pt x="342138" y="142621"/>
                </a:lnTo>
                <a:lnTo>
                  <a:pt x="342138" y="151257"/>
                </a:lnTo>
                <a:lnTo>
                  <a:pt x="342138" y="155575"/>
                </a:lnTo>
                <a:lnTo>
                  <a:pt x="335026" y="157733"/>
                </a:lnTo>
                <a:lnTo>
                  <a:pt x="332740" y="159892"/>
                </a:lnTo>
                <a:lnTo>
                  <a:pt x="328040" y="164210"/>
                </a:lnTo>
                <a:lnTo>
                  <a:pt x="325754" y="164210"/>
                </a:lnTo>
                <a:lnTo>
                  <a:pt x="318642" y="172846"/>
                </a:lnTo>
                <a:lnTo>
                  <a:pt x="313944" y="181483"/>
                </a:lnTo>
                <a:lnTo>
                  <a:pt x="313944" y="200914"/>
                </a:lnTo>
                <a:lnTo>
                  <a:pt x="318642" y="198754"/>
                </a:lnTo>
                <a:lnTo>
                  <a:pt x="321056" y="198754"/>
                </a:lnTo>
                <a:lnTo>
                  <a:pt x="323341" y="190119"/>
                </a:lnTo>
                <a:lnTo>
                  <a:pt x="332740" y="192277"/>
                </a:lnTo>
                <a:lnTo>
                  <a:pt x="332740" y="190119"/>
                </a:lnTo>
                <a:lnTo>
                  <a:pt x="335026" y="190119"/>
                </a:lnTo>
                <a:lnTo>
                  <a:pt x="339725" y="203072"/>
                </a:lnTo>
                <a:lnTo>
                  <a:pt x="339725" y="211708"/>
                </a:lnTo>
                <a:lnTo>
                  <a:pt x="339725" y="218185"/>
                </a:lnTo>
                <a:lnTo>
                  <a:pt x="342138" y="220345"/>
                </a:lnTo>
                <a:lnTo>
                  <a:pt x="346837" y="226821"/>
                </a:lnTo>
                <a:lnTo>
                  <a:pt x="346837" y="228981"/>
                </a:lnTo>
                <a:lnTo>
                  <a:pt x="332740" y="241934"/>
                </a:lnTo>
                <a:lnTo>
                  <a:pt x="346837" y="267842"/>
                </a:lnTo>
                <a:lnTo>
                  <a:pt x="351408" y="272160"/>
                </a:lnTo>
                <a:lnTo>
                  <a:pt x="356108" y="278765"/>
                </a:lnTo>
                <a:lnTo>
                  <a:pt x="360807" y="283083"/>
                </a:lnTo>
                <a:lnTo>
                  <a:pt x="365506" y="287401"/>
                </a:lnTo>
                <a:lnTo>
                  <a:pt x="372617" y="28740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7" name="Freeform 887"/>
          <p:cNvSpPr/>
          <p:nvPr/>
        </p:nvSpPr>
        <p:spPr>
          <a:xfrm>
            <a:off x="5772911" y="2157985"/>
            <a:ext cx="105792" cy="113664"/>
          </a:xfrm>
          <a:custGeom>
            <a:avLst/>
            <a:gdLst/>
            <a:ahLst/>
            <a:cxnLst/>
            <a:rect l="0" t="0" r="0" b="0"/>
            <a:pathLst>
              <a:path w="105792" h="113664">
                <a:moveTo>
                  <a:pt x="103505" y="0"/>
                </a:moveTo>
                <a:lnTo>
                  <a:pt x="103505" y="21844"/>
                </a:lnTo>
                <a:lnTo>
                  <a:pt x="103505" y="30606"/>
                </a:lnTo>
                <a:lnTo>
                  <a:pt x="101092" y="37211"/>
                </a:lnTo>
                <a:lnTo>
                  <a:pt x="98806" y="43687"/>
                </a:lnTo>
                <a:lnTo>
                  <a:pt x="96393" y="48132"/>
                </a:lnTo>
                <a:lnTo>
                  <a:pt x="98806" y="48132"/>
                </a:lnTo>
                <a:lnTo>
                  <a:pt x="103505" y="48132"/>
                </a:lnTo>
                <a:lnTo>
                  <a:pt x="101092" y="59055"/>
                </a:lnTo>
                <a:lnTo>
                  <a:pt x="96393" y="65531"/>
                </a:lnTo>
                <a:lnTo>
                  <a:pt x="91694" y="69976"/>
                </a:lnTo>
                <a:lnTo>
                  <a:pt x="91694" y="76454"/>
                </a:lnTo>
                <a:lnTo>
                  <a:pt x="84710" y="78612"/>
                </a:lnTo>
                <a:lnTo>
                  <a:pt x="84710" y="85217"/>
                </a:lnTo>
                <a:lnTo>
                  <a:pt x="82297" y="91820"/>
                </a:lnTo>
                <a:lnTo>
                  <a:pt x="80010" y="98298"/>
                </a:lnTo>
                <a:lnTo>
                  <a:pt x="80010" y="104901"/>
                </a:lnTo>
                <a:lnTo>
                  <a:pt x="77598" y="107061"/>
                </a:lnTo>
                <a:lnTo>
                  <a:pt x="72898" y="113664"/>
                </a:lnTo>
                <a:lnTo>
                  <a:pt x="63500" y="104901"/>
                </a:lnTo>
                <a:lnTo>
                  <a:pt x="56516" y="98298"/>
                </a:lnTo>
                <a:lnTo>
                  <a:pt x="40005" y="91820"/>
                </a:lnTo>
                <a:lnTo>
                  <a:pt x="9398" y="102743"/>
                </a:lnTo>
                <a:lnTo>
                  <a:pt x="4699" y="102743"/>
                </a:lnTo>
                <a:lnTo>
                  <a:pt x="2414" y="98298"/>
                </a:lnTo>
                <a:lnTo>
                  <a:pt x="0" y="93980"/>
                </a:lnTo>
                <a:lnTo>
                  <a:pt x="9398" y="87375"/>
                </a:lnTo>
                <a:lnTo>
                  <a:pt x="21210" y="78612"/>
                </a:lnTo>
                <a:lnTo>
                  <a:pt x="21210" y="76454"/>
                </a:lnTo>
                <a:lnTo>
                  <a:pt x="23496" y="76454"/>
                </a:lnTo>
                <a:lnTo>
                  <a:pt x="28194" y="67690"/>
                </a:lnTo>
                <a:lnTo>
                  <a:pt x="32893" y="50292"/>
                </a:lnTo>
                <a:lnTo>
                  <a:pt x="35306" y="43687"/>
                </a:lnTo>
                <a:lnTo>
                  <a:pt x="37592" y="39369"/>
                </a:lnTo>
                <a:lnTo>
                  <a:pt x="40005" y="37211"/>
                </a:lnTo>
                <a:lnTo>
                  <a:pt x="49404" y="30606"/>
                </a:lnTo>
                <a:lnTo>
                  <a:pt x="51690" y="28448"/>
                </a:lnTo>
                <a:lnTo>
                  <a:pt x="56516" y="28448"/>
                </a:lnTo>
                <a:lnTo>
                  <a:pt x="58802" y="21844"/>
                </a:lnTo>
                <a:lnTo>
                  <a:pt x="63500" y="17525"/>
                </a:lnTo>
                <a:lnTo>
                  <a:pt x="65914" y="13081"/>
                </a:lnTo>
                <a:lnTo>
                  <a:pt x="75311" y="8762"/>
                </a:lnTo>
                <a:lnTo>
                  <a:pt x="82297" y="6604"/>
                </a:lnTo>
                <a:lnTo>
                  <a:pt x="91694" y="2158"/>
                </a:lnTo>
                <a:lnTo>
                  <a:pt x="96393" y="0"/>
                </a:lnTo>
                <a:lnTo>
                  <a:pt x="105792" y="0"/>
                </a:lnTo>
                <a:lnTo>
                  <a:pt x="103505" y="0"/>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8" name="Freeform 888"/>
          <p:cNvSpPr/>
          <p:nvPr/>
        </p:nvSpPr>
        <p:spPr>
          <a:xfrm>
            <a:off x="5772911" y="2157985"/>
            <a:ext cx="105792" cy="113664"/>
          </a:xfrm>
          <a:custGeom>
            <a:avLst/>
            <a:gdLst/>
            <a:ahLst/>
            <a:cxnLst/>
            <a:rect l="0" t="0" r="0" b="0"/>
            <a:pathLst>
              <a:path w="105792" h="113664">
                <a:moveTo>
                  <a:pt x="103505" y="0"/>
                </a:moveTo>
                <a:lnTo>
                  <a:pt x="103505" y="21844"/>
                </a:lnTo>
                <a:lnTo>
                  <a:pt x="103505" y="30606"/>
                </a:lnTo>
                <a:lnTo>
                  <a:pt x="101092" y="37211"/>
                </a:lnTo>
                <a:lnTo>
                  <a:pt x="98806" y="43687"/>
                </a:lnTo>
                <a:lnTo>
                  <a:pt x="96393" y="48132"/>
                </a:lnTo>
                <a:lnTo>
                  <a:pt x="98806" y="48132"/>
                </a:lnTo>
                <a:lnTo>
                  <a:pt x="103505" y="48132"/>
                </a:lnTo>
                <a:lnTo>
                  <a:pt x="101092" y="59055"/>
                </a:lnTo>
                <a:lnTo>
                  <a:pt x="96393" y="65531"/>
                </a:lnTo>
                <a:lnTo>
                  <a:pt x="91694" y="69976"/>
                </a:lnTo>
                <a:lnTo>
                  <a:pt x="91694" y="76454"/>
                </a:lnTo>
                <a:lnTo>
                  <a:pt x="84710" y="78612"/>
                </a:lnTo>
                <a:lnTo>
                  <a:pt x="84710" y="85217"/>
                </a:lnTo>
                <a:lnTo>
                  <a:pt x="82297" y="91820"/>
                </a:lnTo>
                <a:lnTo>
                  <a:pt x="80010" y="98298"/>
                </a:lnTo>
                <a:lnTo>
                  <a:pt x="80010" y="104901"/>
                </a:lnTo>
                <a:lnTo>
                  <a:pt x="77598" y="107061"/>
                </a:lnTo>
                <a:lnTo>
                  <a:pt x="72898" y="113664"/>
                </a:lnTo>
                <a:lnTo>
                  <a:pt x="63500" y="104901"/>
                </a:lnTo>
                <a:lnTo>
                  <a:pt x="56516" y="98298"/>
                </a:lnTo>
                <a:lnTo>
                  <a:pt x="40005" y="91820"/>
                </a:lnTo>
                <a:lnTo>
                  <a:pt x="9398" y="102743"/>
                </a:lnTo>
                <a:lnTo>
                  <a:pt x="4699" y="102743"/>
                </a:lnTo>
                <a:lnTo>
                  <a:pt x="2414" y="98298"/>
                </a:lnTo>
                <a:lnTo>
                  <a:pt x="0" y="93980"/>
                </a:lnTo>
                <a:lnTo>
                  <a:pt x="9398" y="87375"/>
                </a:lnTo>
                <a:lnTo>
                  <a:pt x="21210" y="78612"/>
                </a:lnTo>
                <a:lnTo>
                  <a:pt x="21210" y="76454"/>
                </a:lnTo>
                <a:lnTo>
                  <a:pt x="23496" y="76454"/>
                </a:lnTo>
                <a:lnTo>
                  <a:pt x="28194" y="67690"/>
                </a:lnTo>
                <a:lnTo>
                  <a:pt x="32893" y="50292"/>
                </a:lnTo>
                <a:lnTo>
                  <a:pt x="35306" y="43687"/>
                </a:lnTo>
                <a:lnTo>
                  <a:pt x="37592" y="39369"/>
                </a:lnTo>
                <a:lnTo>
                  <a:pt x="40005" y="37211"/>
                </a:lnTo>
                <a:lnTo>
                  <a:pt x="49404" y="30606"/>
                </a:lnTo>
                <a:lnTo>
                  <a:pt x="51690" y="28448"/>
                </a:lnTo>
                <a:lnTo>
                  <a:pt x="56516" y="28448"/>
                </a:lnTo>
                <a:lnTo>
                  <a:pt x="58802" y="21844"/>
                </a:lnTo>
                <a:lnTo>
                  <a:pt x="63500" y="17525"/>
                </a:lnTo>
                <a:lnTo>
                  <a:pt x="65914" y="13081"/>
                </a:lnTo>
                <a:lnTo>
                  <a:pt x="75311" y="8762"/>
                </a:lnTo>
                <a:lnTo>
                  <a:pt x="82297" y="6604"/>
                </a:lnTo>
                <a:lnTo>
                  <a:pt x="91694" y="2158"/>
                </a:lnTo>
                <a:lnTo>
                  <a:pt x="96393" y="0"/>
                </a:lnTo>
                <a:lnTo>
                  <a:pt x="105792" y="0"/>
                </a:lnTo>
                <a:lnTo>
                  <a:pt x="103505"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89" name="Freeform 889"/>
          <p:cNvSpPr/>
          <p:nvPr/>
        </p:nvSpPr>
        <p:spPr>
          <a:xfrm>
            <a:off x="5910071" y="1999489"/>
            <a:ext cx="61723" cy="119760"/>
          </a:xfrm>
          <a:custGeom>
            <a:avLst/>
            <a:gdLst/>
            <a:ahLst/>
            <a:cxnLst/>
            <a:rect l="0" t="0" r="0" b="0"/>
            <a:pathLst>
              <a:path w="61723" h="119760">
                <a:moveTo>
                  <a:pt x="45720" y="119760"/>
                </a:moveTo>
                <a:lnTo>
                  <a:pt x="18288" y="119760"/>
                </a:lnTo>
                <a:lnTo>
                  <a:pt x="18288" y="117602"/>
                </a:lnTo>
                <a:lnTo>
                  <a:pt x="20575" y="117602"/>
                </a:lnTo>
                <a:lnTo>
                  <a:pt x="25146" y="110997"/>
                </a:lnTo>
                <a:lnTo>
                  <a:pt x="9144" y="110997"/>
                </a:lnTo>
                <a:lnTo>
                  <a:pt x="9144" y="104521"/>
                </a:lnTo>
                <a:lnTo>
                  <a:pt x="6858" y="97916"/>
                </a:lnTo>
                <a:lnTo>
                  <a:pt x="6858" y="84963"/>
                </a:lnTo>
                <a:lnTo>
                  <a:pt x="0" y="71882"/>
                </a:lnTo>
                <a:lnTo>
                  <a:pt x="0" y="67436"/>
                </a:lnTo>
                <a:lnTo>
                  <a:pt x="0" y="58801"/>
                </a:lnTo>
                <a:lnTo>
                  <a:pt x="0" y="54483"/>
                </a:lnTo>
                <a:lnTo>
                  <a:pt x="0" y="52196"/>
                </a:lnTo>
                <a:lnTo>
                  <a:pt x="4573" y="45720"/>
                </a:lnTo>
                <a:lnTo>
                  <a:pt x="6858" y="43560"/>
                </a:lnTo>
                <a:lnTo>
                  <a:pt x="13717" y="32639"/>
                </a:lnTo>
                <a:lnTo>
                  <a:pt x="25146" y="24002"/>
                </a:lnTo>
                <a:lnTo>
                  <a:pt x="43434" y="10921"/>
                </a:lnTo>
                <a:lnTo>
                  <a:pt x="54864" y="0"/>
                </a:lnTo>
                <a:lnTo>
                  <a:pt x="54864" y="32639"/>
                </a:lnTo>
                <a:lnTo>
                  <a:pt x="54864" y="34797"/>
                </a:lnTo>
                <a:lnTo>
                  <a:pt x="54864" y="39242"/>
                </a:lnTo>
                <a:lnTo>
                  <a:pt x="54864" y="45720"/>
                </a:lnTo>
                <a:lnTo>
                  <a:pt x="57150" y="45720"/>
                </a:lnTo>
                <a:lnTo>
                  <a:pt x="61723" y="45720"/>
                </a:lnTo>
                <a:lnTo>
                  <a:pt x="61723" y="52196"/>
                </a:lnTo>
                <a:lnTo>
                  <a:pt x="59437" y="54483"/>
                </a:lnTo>
                <a:lnTo>
                  <a:pt x="57150" y="58801"/>
                </a:lnTo>
                <a:lnTo>
                  <a:pt x="57150" y="60959"/>
                </a:lnTo>
                <a:lnTo>
                  <a:pt x="54864" y="63119"/>
                </a:lnTo>
                <a:lnTo>
                  <a:pt x="50293" y="65277"/>
                </a:lnTo>
                <a:lnTo>
                  <a:pt x="45720" y="65277"/>
                </a:lnTo>
                <a:lnTo>
                  <a:pt x="45720" y="74040"/>
                </a:lnTo>
                <a:lnTo>
                  <a:pt x="48007" y="80517"/>
                </a:lnTo>
                <a:lnTo>
                  <a:pt x="50293" y="87121"/>
                </a:lnTo>
                <a:lnTo>
                  <a:pt x="54864" y="91440"/>
                </a:lnTo>
                <a:lnTo>
                  <a:pt x="45720" y="93598"/>
                </a:lnTo>
                <a:lnTo>
                  <a:pt x="45720" y="119760"/>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0" name="Freeform 890"/>
          <p:cNvSpPr/>
          <p:nvPr/>
        </p:nvSpPr>
        <p:spPr>
          <a:xfrm>
            <a:off x="5910071" y="1999489"/>
            <a:ext cx="61723" cy="119760"/>
          </a:xfrm>
          <a:custGeom>
            <a:avLst/>
            <a:gdLst/>
            <a:ahLst/>
            <a:cxnLst/>
            <a:rect l="0" t="0" r="0" b="0"/>
            <a:pathLst>
              <a:path w="61723" h="119760">
                <a:moveTo>
                  <a:pt x="45720" y="119760"/>
                </a:moveTo>
                <a:lnTo>
                  <a:pt x="18288" y="119760"/>
                </a:lnTo>
                <a:lnTo>
                  <a:pt x="18288" y="117602"/>
                </a:lnTo>
                <a:lnTo>
                  <a:pt x="20575" y="117602"/>
                </a:lnTo>
                <a:lnTo>
                  <a:pt x="25146" y="110997"/>
                </a:lnTo>
                <a:lnTo>
                  <a:pt x="9144" y="110997"/>
                </a:lnTo>
                <a:lnTo>
                  <a:pt x="9144" y="104521"/>
                </a:lnTo>
                <a:lnTo>
                  <a:pt x="6858" y="97916"/>
                </a:lnTo>
                <a:lnTo>
                  <a:pt x="6858" y="84963"/>
                </a:lnTo>
                <a:lnTo>
                  <a:pt x="0" y="71882"/>
                </a:lnTo>
                <a:lnTo>
                  <a:pt x="0" y="67436"/>
                </a:lnTo>
                <a:lnTo>
                  <a:pt x="0" y="58801"/>
                </a:lnTo>
                <a:lnTo>
                  <a:pt x="0" y="54483"/>
                </a:lnTo>
                <a:lnTo>
                  <a:pt x="0" y="52196"/>
                </a:lnTo>
                <a:lnTo>
                  <a:pt x="4573" y="45720"/>
                </a:lnTo>
                <a:lnTo>
                  <a:pt x="6858" y="43560"/>
                </a:lnTo>
                <a:lnTo>
                  <a:pt x="13717" y="32639"/>
                </a:lnTo>
                <a:lnTo>
                  <a:pt x="25146" y="24002"/>
                </a:lnTo>
                <a:lnTo>
                  <a:pt x="43434" y="10921"/>
                </a:lnTo>
                <a:lnTo>
                  <a:pt x="54864" y="0"/>
                </a:lnTo>
                <a:lnTo>
                  <a:pt x="54864" y="32639"/>
                </a:lnTo>
                <a:lnTo>
                  <a:pt x="54864" y="34797"/>
                </a:lnTo>
                <a:lnTo>
                  <a:pt x="54864" y="39242"/>
                </a:lnTo>
                <a:lnTo>
                  <a:pt x="54864" y="45720"/>
                </a:lnTo>
                <a:lnTo>
                  <a:pt x="57150" y="45720"/>
                </a:lnTo>
                <a:lnTo>
                  <a:pt x="61723" y="45720"/>
                </a:lnTo>
                <a:lnTo>
                  <a:pt x="61723" y="52196"/>
                </a:lnTo>
                <a:lnTo>
                  <a:pt x="59437" y="54483"/>
                </a:lnTo>
                <a:lnTo>
                  <a:pt x="57150" y="58801"/>
                </a:lnTo>
                <a:lnTo>
                  <a:pt x="57150" y="60959"/>
                </a:lnTo>
                <a:lnTo>
                  <a:pt x="54864" y="63119"/>
                </a:lnTo>
                <a:lnTo>
                  <a:pt x="50293" y="65277"/>
                </a:lnTo>
                <a:lnTo>
                  <a:pt x="45720" y="65277"/>
                </a:lnTo>
                <a:lnTo>
                  <a:pt x="45720" y="74040"/>
                </a:lnTo>
                <a:lnTo>
                  <a:pt x="48007" y="80517"/>
                </a:lnTo>
                <a:lnTo>
                  <a:pt x="50293" y="87121"/>
                </a:lnTo>
                <a:lnTo>
                  <a:pt x="54864" y="91440"/>
                </a:lnTo>
                <a:lnTo>
                  <a:pt x="45720" y="93598"/>
                </a:lnTo>
                <a:lnTo>
                  <a:pt x="45720" y="11976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1" name="Freeform 891"/>
          <p:cNvSpPr/>
          <p:nvPr/>
        </p:nvSpPr>
        <p:spPr>
          <a:xfrm>
            <a:off x="5856732" y="2403348"/>
            <a:ext cx="130302" cy="69469"/>
          </a:xfrm>
          <a:custGeom>
            <a:avLst/>
            <a:gdLst/>
            <a:ahLst/>
            <a:cxnLst/>
            <a:rect l="0" t="0" r="0" b="0"/>
            <a:pathLst>
              <a:path w="130302" h="69469">
                <a:moveTo>
                  <a:pt x="107060" y="8382"/>
                </a:moveTo>
                <a:lnTo>
                  <a:pt x="90677" y="4192"/>
                </a:lnTo>
                <a:lnTo>
                  <a:pt x="81407" y="0"/>
                </a:lnTo>
                <a:lnTo>
                  <a:pt x="72135" y="0"/>
                </a:lnTo>
                <a:lnTo>
                  <a:pt x="60452" y="0"/>
                </a:lnTo>
                <a:lnTo>
                  <a:pt x="51181" y="4192"/>
                </a:lnTo>
                <a:lnTo>
                  <a:pt x="44196" y="6350"/>
                </a:lnTo>
                <a:lnTo>
                  <a:pt x="32512" y="6350"/>
                </a:lnTo>
                <a:lnTo>
                  <a:pt x="34925" y="6350"/>
                </a:lnTo>
                <a:lnTo>
                  <a:pt x="39496" y="0"/>
                </a:lnTo>
                <a:lnTo>
                  <a:pt x="34925" y="6350"/>
                </a:lnTo>
                <a:lnTo>
                  <a:pt x="27939" y="6350"/>
                </a:lnTo>
                <a:lnTo>
                  <a:pt x="27939" y="14732"/>
                </a:lnTo>
                <a:lnTo>
                  <a:pt x="27939" y="18924"/>
                </a:lnTo>
                <a:lnTo>
                  <a:pt x="20954" y="21082"/>
                </a:lnTo>
                <a:lnTo>
                  <a:pt x="16256" y="23114"/>
                </a:lnTo>
                <a:lnTo>
                  <a:pt x="13970" y="27432"/>
                </a:lnTo>
                <a:lnTo>
                  <a:pt x="9271" y="29464"/>
                </a:lnTo>
                <a:lnTo>
                  <a:pt x="4698" y="37974"/>
                </a:lnTo>
                <a:lnTo>
                  <a:pt x="0" y="46356"/>
                </a:lnTo>
                <a:lnTo>
                  <a:pt x="0" y="65279"/>
                </a:lnTo>
                <a:lnTo>
                  <a:pt x="4698" y="63247"/>
                </a:lnTo>
                <a:lnTo>
                  <a:pt x="6984" y="61087"/>
                </a:lnTo>
                <a:lnTo>
                  <a:pt x="6984" y="52706"/>
                </a:lnTo>
                <a:lnTo>
                  <a:pt x="16256" y="54737"/>
                </a:lnTo>
                <a:lnTo>
                  <a:pt x="18669" y="52706"/>
                </a:lnTo>
                <a:lnTo>
                  <a:pt x="20954" y="52706"/>
                </a:lnTo>
                <a:lnTo>
                  <a:pt x="23240" y="63247"/>
                </a:lnTo>
                <a:lnTo>
                  <a:pt x="23240" y="69469"/>
                </a:lnTo>
                <a:lnTo>
                  <a:pt x="51181" y="69469"/>
                </a:lnTo>
                <a:lnTo>
                  <a:pt x="55879" y="67437"/>
                </a:lnTo>
                <a:lnTo>
                  <a:pt x="55879" y="61087"/>
                </a:lnTo>
                <a:lnTo>
                  <a:pt x="60452" y="56897"/>
                </a:lnTo>
                <a:lnTo>
                  <a:pt x="62864" y="56897"/>
                </a:lnTo>
                <a:lnTo>
                  <a:pt x="65151" y="54737"/>
                </a:lnTo>
                <a:lnTo>
                  <a:pt x="72135" y="56897"/>
                </a:lnTo>
                <a:lnTo>
                  <a:pt x="79121" y="61087"/>
                </a:lnTo>
                <a:lnTo>
                  <a:pt x="83693" y="65279"/>
                </a:lnTo>
                <a:lnTo>
                  <a:pt x="88391" y="67437"/>
                </a:lnTo>
                <a:lnTo>
                  <a:pt x="90677" y="67437"/>
                </a:lnTo>
                <a:lnTo>
                  <a:pt x="90677" y="61087"/>
                </a:lnTo>
                <a:lnTo>
                  <a:pt x="93090" y="56897"/>
                </a:lnTo>
                <a:lnTo>
                  <a:pt x="97663" y="52706"/>
                </a:lnTo>
                <a:lnTo>
                  <a:pt x="102362" y="48514"/>
                </a:lnTo>
                <a:lnTo>
                  <a:pt x="109346" y="46356"/>
                </a:lnTo>
                <a:lnTo>
                  <a:pt x="113919" y="46356"/>
                </a:lnTo>
                <a:lnTo>
                  <a:pt x="120903" y="46356"/>
                </a:lnTo>
                <a:lnTo>
                  <a:pt x="130302" y="46356"/>
                </a:lnTo>
                <a:lnTo>
                  <a:pt x="130302" y="31624"/>
                </a:lnTo>
                <a:lnTo>
                  <a:pt x="120903" y="29464"/>
                </a:lnTo>
                <a:lnTo>
                  <a:pt x="113919" y="27432"/>
                </a:lnTo>
                <a:lnTo>
                  <a:pt x="111633" y="25274"/>
                </a:lnTo>
                <a:lnTo>
                  <a:pt x="107060" y="16892"/>
                </a:lnTo>
                <a:lnTo>
                  <a:pt x="104647" y="14732"/>
                </a:lnTo>
                <a:lnTo>
                  <a:pt x="104647" y="6350"/>
                </a:lnTo>
                <a:lnTo>
                  <a:pt x="107060" y="8382"/>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2" name="Freeform 892"/>
          <p:cNvSpPr/>
          <p:nvPr/>
        </p:nvSpPr>
        <p:spPr>
          <a:xfrm>
            <a:off x="5856732" y="2403348"/>
            <a:ext cx="130302" cy="69469"/>
          </a:xfrm>
          <a:custGeom>
            <a:avLst/>
            <a:gdLst/>
            <a:ahLst/>
            <a:cxnLst/>
            <a:rect l="0" t="0" r="0" b="0"/>
            <a:pathLst>
              <a:path w="130302" h="69469">
                <a:moveTo>
                  <a:pt x="107060" y="8382"/>
                </a:moveTo>
                <a:lnTo>
                  <a:pt x="90677" y="4192"/>
                </a:lnTo>
                <a:lnTo>
                  <a:pt x="81407" y="0"/>
                </a:lnTo>
                <a:lnTo>
                  <a:pt x="72135" y="0"/>
                </a:lnTo>
                <a:lnTo>
                  <a:pt x="60452" y="0"/>
                </a:lnTo>
                <a:lnTo>
                  <a:pt x="51181" y="4192"/>
                </a:lnTo>
                <a:lnTo>
                  <a:pt x="44196" y="6350"/>
                </a:lnTo>
                <a:lnTo>
                  <a:pt x="32512" y="6350"/>
                </a:lnTo>
                <a:lnTo>
                  <a:pt x="34925" y="6350"/>
                </a:lnTo>
                <a:lnTo>
                  <a:pt x="39496" y="0"/>
                </a:lnTo>
                <a:lnTo>
                  <a:pt x="34925" y="6350"/>
                </a:lnTo>
                <a:lnTo>
                  <a:pt x="27939" y="6350"/>
                </a:lnTo>
                <a:lnTo>
                  <a:pt x="27939" y="14732"/>
                </a:lnTo>
                <a:lnTo>
                  <a:pt x="27939" y="18924"/>
                </a:lnTo>
                <a:lnTo>
                  <a:pt x="20954" y="21082"/>
                </a:lnTo>
                <a:lnTo>
                  <a:pt x="16256" y="23114"/>
                </a:lnTo>
                <a:lnTo>
                  <a:pt x="13970" y="27432"/>
                </a:lnTo>
                <a:lnTo>
                  <a:pt x="9271" y="29464"/>
                </a:lnTo>
                <a:lnTo>
                  <a:pt x="4698" y="37974"/>
                </a:lnTo>
                <a:lnTo>
                  <a:pt x="0" y="46356"/>
                </a:lnTo>
                <a:lnTo>
                  <a:pt x="0" y="65279"/>
                </a:lnTo>
                <a:lnTo>
                  <a:pt x="4698" y="63247"/>
                </a:lnTo>
                <a:lnTo>
                  <a:pt x="6984" y="61087"/>
                </a:lnTo>
                <a:lnTo>
                  <a:pt x="6984" y="52706"/>
                </a:lnTo>
                <a:lnTo>
                  <a:pt x="16256" y="54737"/>
                </a:lnTo>
                <a:lnTo>
                  <a:pt x="18669" y="52706"/>
                </a:lnTo>
                <a:lnTo>
                  <a:pt x="20954" y="52706"/>
                </a:lnTo>
                <a:lnTo>
                  <a:pt x="23240" y="63247"/>
                </a:lnTo>
                <a:lnTo>
                  <a:pt x="23240" y="69469"/>
                </a:lnTo>
                <a:lnTo>
                  <a:pt x="51181" y="69469"/>
                </a:lnTo>
                <a:lnTo>
                  <a:pt x="55879" y="67437"/>
                </a:lnTo>
                <a:lnTo>
                  <a:pt x="55879" y="61087"/>
                </a:lnTo>
                <a:lnTo>
                  <a:pt x="60452" y="56897"/>
                </a:lnTo>
                <a:lnTo>
                  <a:pt x="62864" y="56897"/>
                </a:lnTo>
                <a:lnTo>
                  <a:pt x="65151" y="54737"/>
                </a:lnTo>
                <a:lnTo>
                  <a:pt x="72135" y="56897"/>
                </a:lnTo>
                <a:lnTo>
                  <a:pt x="79121" y="61087"/>
                </a:lnTo>
                <a:lnTo>
                  <a:pt x="83693" y="65279"/>
                </a:lnTo>
                <a:lnTo>
                  <a:pt x="88391" y="67437"/>
                </a:lnTo>
                <a:lnTo>
                  <a:pt x="90677" y="67437"/>
                </a:lnTo>
                <a:lnTo>
                  <a:pt x="90677" y="61087"/>
                </a:lnTo>
                <a:lnTo>
                  <a:pt x="93090" y="56897"/>
                </a:lnTo>
                <a:lnTo>
                  <a:pt x="97663" y="52706"/>
                </a:lnTo>
                <a:lnTo>
                  <a:pt x="102362" y="48514"/>
                </a:lnTo>
                <a:lnTo>
                  <a:pt x="109346" y="46356"/>
                </a:lnTo>
                <a:lnTo>
                  <a:pt x="113919" y="46356"/>
                </a:lnTo>
                <a:lnTo>
                  <a:pt x="120903" y="46356"/>
                </a:lnTo>
                <a:lnTo>
                  <a:pt x="130302" y="46356"/>
                </a:lnTo>
                <a:lnTo>
                  <a:pt x="130302" y="31624"/>
                </a:lnTo>
                <a:lnTo>
                  <a:pt x="120903" y="29464"/>
                </a:lnTo>
                <a:lnTo>
                  <a:pt x="113919" y="27432"/>
                </a:lnTo>
                <a:lnTo>
                  <a:pt x="111633" y="25274"/>
                </a:lnTo>
                <a:lnTo>
                  <a:pt x="107060" y="16892"/>
                </a:lnTo>
                <a:lnTo>
                  <a:pt x="104647" y="14732"/>
                </a:lnTo>
                <a:lnTo>
                  <a:pt x="104647" y="6350"/>
                </a:lnTo>
                <a:lnTo>
                  <a:pt x="107060" y="8382"/>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3" name="Freeform 893"/>
          <p:cNvSpPr/>
          <p:nvPr/>
        </p:nvSpPr>
        <p:spPr>
          <a:xfrm>
            <a:off x="6082284" y="2112265"/>
            <a:ext cx="294894" cy="232537"/>
          </a:xfrm>
          <a:custGeom>
            <a:avLst/>
            <a:gdLst/>
            <a:ahLst/>
            <a:cxnLst/>
            <a:rect l="0" t="0" r="0" b="0"/>
            <a:pathLst>
              <a:path w="294894" h="232537">
                <a:moveTo>
                  <a:pt x="257429" y="232537"/>
                </a:moveTo>
                <a:lnTo>
                  <a:pt x="248031" y="232537"/>
                </a:lnTo>
                <a:lnTo>
                  <a:pt x="231648" y="223774"/>
                </a:lnTo>
                <a:lnTo>
                  <a:pt x="222250" y="221614"/>
                </a:lnTo>
                <a:lnTo>
                  <a:pt x="210566" y="221614"/>
                </a:lnTo>
                <a:lnTo>
                  <a:pt x="203581" y="221614"/>
                </a:lnTo>
                <a:lnTo>
                  <a:pt x="191896" y="223774"/>
                </a:lnTo>
                <a:lnTo>
                  <a:pt x="184912" y="230377"/>
                </a:lnTo>
                <a:lnTo>
                  <a:pt x="177800" y="230377"/>
                </a:lnTo>
                <a:lnTo>
                  <a:pt x="173100" y="228219"/>
                </a:lnTo>
                <a:lnTo>
                  <a:pt x="173100" y="223774"/>
                </a:lnTo>
                <a:lnTo>
                  <a:pt x="168529" y="221614"/>
                </a:lnTo>
                <a:lnTo>
                  <a:pt x="168529" y="219456"/>
                </a:lnTo>
                <a:lnTo>
                  <a:pt x="163830" y="217296"/>
                </a:lnTo>
                <a:lnTo>
                  <a:pt x="159131" y="217296"/>
                </a:lnTo>
                <a:lnTo>
                  <a:pt x="152145" y="217296"/>
                </a:lnTo>
                <a:lnTo>
                  <a:pt x="147446" y="217296"/>
                </a:lnTo>
                <a:lnTo>
                  <a:pt x="145033" y="215138"/>
                </a:lnTo>
                <a:lnTo>
                  <a:pt x="142748" y="212978"/>
                </a:lnTo>
                <a:lnTo>
                  <a:pt x="142748" y="210820"/>
                </a:lnTo>
                <a:lnTo>
                  <a:pt x="138049" y="202057"/>
                </a:lnTo>
                <a:lnTo>
                  <a:pt x="131063" y="197739"/>
                </a:lnTo>
                <a:lnTo>
                  <a:pt x="126364" y="195580"/>
                </a:lnTo>
                <a:lnTo>
                  <a:pt x="112268" y="191262"/>
                </a:lnTo>
                <a:lnTo>
                  <a:pt x="100583" y="186944"/>
                </a:lnTo>
                <a:lnTo>
                  <a:pt x="95885" y="182499"/>
                </a:lnTo>
                <a:lnTo>
                  <a:pt x="93599" y="182499"/>
                </a:lnTo>
                <a:lnTo>
                  <a:pt x="91312" y="180339"/>
                </a:lnTo>
                <a:lnTo>
                  <a:pt x="84200" y="186944"/>
                </a:lnTo>
                <a:lnTo>
                  <a:pt x="84200" y="189102"/>
                </a:lnTo>
                <a:lnTo>
                  <a:pt x="79501" y="189102"/>
                </a:lnTo>
                <a:lnTo>
                  <a:pt x="77216" y="189102"/>
                </a:lnTo>
                <a:lnTo>
                  <a:pt x="74930" y="186944"/>
                </a:lnTo>
                <a:lnTo>
                  <a:pt x="72517" y="182499"/>
                </a:lnTo>
                <a:lnTo>
                  <a:pt x="72517" y="180339"/>
                </a:lnTo>
                <a:lnTo>
                  <a:pt x="49149" y="171703"/>
                </a:lnTo>
                <a:lnTo>
                  <a:pt x="32766" y="165100"/>
                </a:lnTo>
                <a:lnTo>
                  <a:pt x="23368" y="160782"/>
                </a:lnTo>
                <a:lnTo>
                  <a:pt x="23368" y="143382"/>
                </a:lnTo>
                <a:lnTo>
                  <a:pt x="21081" y="132588"/>
                </a:lnTo>
                <a:lnTo>
                  <a:pt x="11683" y="113030"/>
                </a:lnTo>
                <a:lnTo>
                  <a:pt x="0" y="80390"/>
                </a:lnTo>
                <a:lnTo>
                  <a:pt x="0" y="65151"/>
                </a:lnTo>
                <a:lnTo>
                  <a:pt x="0" y="36957"/>
                </a:lnTo>
                <a:lnTo>
                  <a:pt x="6985" y="36957"/>
                </a:lnTo>
                <a:lnTo>
                  <a:pt x="16382" y="34797"/>
                </a:lnTo>
                <a:lnTo>
                  <a:pt x="28067" y="34797"/>
                </a:lnTo>
                <a:lnTo>
                  <a:pt x="51435" y="21716"/>
                </a:lnTo>
                <a:lnTo>
                  <a:pt x="70231" y="8635"/>
                </a:lnTo>
                <a:lnTo>
                  <a:pt x="84200" y="0"/>
                </a:lnTo>
                <a:lnTo>
                  <a:pt x="124079" y="0"/>
                </a:lnTo>
                <a:lnTo>
                  <a:pt x="124079" y="6476"/>
                </a:lnTo>
                <a:lnTo>
                  <a:pt x="126364" y="13081"/>
                </a:lnTo>
                <a:lnTo>
                  <a:pt x="128650" y="15239"/>
                </a:lnTo>
                <a:lnTo>
                  <a:pt x="131063" y="15239"/>
                </a:lnTo>
                <a:lnTo>
                  <a:pt x="138049" y="17399"/>
                </a:lnTo>
                <a:lnTo>
                  <a:pt x="147446" y="15239"/>
                </a:lnTo>
                <a:lnTo>
                  <a:pt x="159131" y="15239"/>
                </a:lnTo>
                <a:lnTo>
                  <a:pt x="238632" y="15239"/>
                </a:lnTo>
                <a:lnTo>
                  <a:pt x="241045" y="19557"/>
                </a:lnTo>
                <a:lnTo>
                  <a:pt x="243331" y="23876"/>
                </a:lnTo>
                <a:lnTo>
                  <a:pt x="250317" y="26034"/>
                </a:lnTo>
                <a:lnTo>
                  <a:pt x="259714" y="28194"/>
                </a:lnTo>
                <a:lnTo>
                  <a:pt x="262127" y="28194"/>
                </a:lnTo>
                <a:lnTo>
                  <a:pt x="266700" y="34797"/>
                </a:lnTo>
                <a:lnTo>
                  <a:pt x="271399" y="43433"/>
                </a:lnTo>
                <a:lnTo>
                  <a:pt x="271399" y="47751"/>
                </a:lnTo>
                <a:lnTo>
                  <a:pt x="273812" y="56514"/>
                </a:lnTo>
                <a:lnTo>
                  <a:pt x="278511" y="62991"/>
                </a:lnTo>
                <a:lnTo>
                  <a:pt x="278511" y="73914"/>
                </a:lnTo>
                <a:lnTo>
                  <a:pt x="280796" y="82550"/>
                </a:lnTo>
                <a:lnTo>
                  <a:pt x="283082" y="86868"/>
                </a:lnTo>
                <a:lnTo>
                  <a:pt x="271399" y="95631"/>
                </a:lnTo>
                <a:lnTo>
                  <a:pt x="269112" y="102107"/>
                </a:lnTo>
                <a:lnTo>
                  <a:pt x="266700" y="104266"/>
                </a:lnTo>
                <a:lnTo>
                  <a:pt x="266700" y="108712"/>
                </a:lnTo>
                <a:lnTo>
                  <a:pt x="266700" y="115189"/>
                </a:lnTo>
                <a:lnTo>
                  <a:pt x="271399" y="121665"/>
                </a:lnTo>
                <a:lnTo>
                  <a:pt x="273812" y="132588"/>
                </a:lnTo>
                <a:lnTo>
                  <a:pt x="278511" y="143382"/>
                </a:lnTo>
                <a:lnTo>
                  <a:pt x="287781" y="162940"/>
                </a:lnTo>
                <a:lnTo>
                  <a:pt x="292481" y="171703"/>
                </a:lnTo>
                <a:lnTo>
                  <a:pt x="294894" y="176021"/>
                </a:lnTo>
                <a:lnTo>
                  <a:pt x="290194" y="180339"/>
                </a:lnTo>
                <a:lnTo>
                  <a:pt x="285495" y="184657"/>
                </a:lnTo>
                <a:lnTo>
                  <a:pt x="278511" y="199897"/>
                </a:lnTo>
                <a:lnTo>
                  <a:pt x="269112" y="215138"/>
                </a:lnTo>
                <a:lnTo>
                  <a:pt x="259714" y="232537"/>
                </a:lnTo>
                <a:lnTo>
                  <a:pt x="257429" y="232537"/>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4" name="Freeform 894"/>
          <p:cNvSpPr/>
          <p:nvPr/>
        </p:nvSpPr>
        <p:spPr>
          <a:xfrm>
            <a:off x="6082284" y="2112265"/>
            <a:ext cx="294894" cy="232537"/>
          </a:xfrm>
          <a:custGeom>
            <a:avLst/>
            <a:gdLst/>
            <a:ahLst/>
            <a:cxnLst/>
            <a:rect l="0" t="0" r="0" b="0"/>
            <a:pathLst>
              <a:path w="294894" h="232537">
                <a:moveTo>
                  <a:pt x="257429" y="232537"/>
                </a:moveTo>
                <a:lnTo>
                  <a:pt x="248031" y="232537"/>
                </a:lnTo>
                <a:lnTo>
                  <a:pt x="231648" y="223774"/>
                </a:lnTo>
                <a:lnTo>
                  <a:pt x="222250" y="221614"/>
                </a:lnTo>
                <a:lnTo>
                  <a:pt x="210566" y="221614"/>
                </a:lnTo>
                <a:lnTo>
                  <a:pt x="203581" y="221614"/>
                </a:lnTo>
                <a:lnTo>
                  <a:pt x="191896" y="223774"/>
                </a:lnTo>
                <a:lnTo>
                  <a:pt x="184912" y="230377"/>
                </a:lnTo>
                <a:lnTo>
                  <a:pt x="177800" y="230377"/>
                </a:lnTo>
                <a:lnTo>
                  <a:pt x="173100" y="228219"/>
                </a:lnTo>
                <a:lnTo>
                  <a:pt x="173100" y="223774"/>
                </a:lnTo>
                <a:lnTo>
                  <a:pt x="168529" y="221614"/>
                </a:lnTo>
                <a:lnTo>
                  <a:pt x="168529" y="219456"/>
                </a:lnTo>
                <a:lnTo>
                  <a:pt x="163830" y="217296"/>
                </a:lnTo>
                <a:lnTo>
                  <a:pt x="159131" y="217296"/>
                </a:lnTo>
                <a:lnTo>
                  <a:pt x="152145" y="217296"/>
                </a:lnTo>
                <a:lnTo>
                  <a:pt x="147446" y="217296"/>
                </a:lnTo>
                <a:lnTo>
                  <a:pt x="145033" y="215138"/>
                </a:lnTo>
                <a:lnTo>
                  <a:pt x="142748" y="212978"/>
                </a:lnTo>
                <a:lnTo>
                  <a:pt x="142748" y="210820"/>
                </a:lnTo>
                <a:lnTo>
                  <a:pt x="138049" y="202057"/>
                </a:lnTo>
                <a:lnTo>
                  <a:pt x="131063" y="197739"/>
                </a:lnTo>
                <a:lnTo>
                  <a:pt x="126364" y="195580"/>
                </a:lnTo>
                <a:lnTo>
                  <a:pt x="112268" y="191262"/>
                </a:lnTo>
                <a:lnTo>
                  <a:pt x="100583" y="186944"/>
                </a:lnTo>
                <a:lnTo>
                  <a:pt x="95885" y="182499"/>
                </a:lnTo>
                <a:lnTo>
                  <a:pt x="93599" y="182499"/>
                </a:lnTo>
                <a:lnTo>
                  <a:pt x="91312" y="180339"/>
                </a:lnTo>
                <a:lnTo>
                  <a:pt x="84200" y="186944"/>
                </a:lnTo>
                <a:lnTo>
                  <a:pt x="84200" y="189102"/>
                </a:lnTo>
                <a:lnTo>
                  <a:pt x="79501" y="189102"/>
                </a:lnTo>
                <a:lnTo>
                  <a:pt x="77216" y="189102"/>
                </a:lnTo>
                <a:lnTo>
                  <a:pt x="74930" y="186944"/>
                </a:lnTo>
                <a:lnTo>
                  <a:pt x="72517" y="182499"/>
                </a:lnTo>
                <a:lnTo>
                  <a:pt x="72517" y="180339"/>
                </a:lnTo>
                <a:lnTo>
                  <a:pt x="49149" y="171703"/>
                </a:lnTo>
                <a:lnTo>
                  <a:pt x="32766" y="165100"/>
                </a:lnTo>
                <a:lnTo>
                  <a:pt x="23368" y="160782"/>
                </a:lnTo>
                <a:lnTo>
                  <a:pt x="23368" y="143382"/>
                </a:lnTo>
                <a:lnTo>
                  <a:pt x="21081" y="132588"/>
                </a:lnTo>
                <a:lnTo>
                  <a:pt x="11683" y="113030"/>
                </a:lnTo>
                <a:lnTo>
                  <a:pt x="0" y="80390"/>
                </a:lnTo>
                <a:lnTo>
                  <a:pt x="0" y="65151"/>
                </a:lnTo>
                <a:lnTo>
                  <a:pt x="0" y="36957"/>
                </a:lnTo>
                <a:lnTo>
                  <a:pt x="6985" y="36957"/>
                </a:lnTo>
                <a:lnTo>
                  <a:pt x="16382" y="34797"/>
                </a:lnTo>
                <a:lnTo>
                  <a:pt x="28067" y="34797"/>
                </a:lnTo>
                <a:lnTo>
                  <a:pt x="51435" y="21716"/>
                </a:lnTo>
                <a:lnTo>
                  <a:pt x="70231" y="8635"/>
                </a:lnTo>
                <a:lnTo>
                  <a:pt x="84200" y="0"/>
                </a:lnTo>
                <a:lnTo>
                  <a:pt x="124079" y="0"/>
                </a:lnTo>
                <a:lnTo>
                  <a:pt x="124079" y="6476"/>
                </a:lnTo>
                <a:lnTo>
                  <a:pt x="126364" y="13081"/>
                </a:lnTo>
                <a:lnTo>
                  <a:pt x="128650" y="15239"/>
                </a:lnTo>
                <a:lnTo>
                  <a:pt x="131063" y="15239"/>
                </a:lnTo>
                <a:lnTo>
                  <a:pt x="138049" y="17399"/>
                </a:lnTo>
                <a:lnTo>
                  <a:pt x="147446" y="15239"/>
                </a:lnTo>
                <a:lnTo>
                  <a:pt x="159131" y="15239"/>
                </a:lnTo>
                <a:lnTo>
                  <a:pt x="238632" y="15239"/>
                </a:lnTo>
                <a:lnTo>
                  <a:pt x="241045" y="19557"/>
                </a:lnTo>
                <a:lnTo>
                  <a:pt x="243331" y="23876"/>
                </a:lnTo>
                <a:lnTo>
                  <a:pt x="250317" y="26034"/>
                </a:lnTo>
                <a:lnTo>
                  <a:pt x="259714" y="28194"/>
                </a:lnTo>
                <a:lnTo>
                  <a:pt x="262127" y="28194"/>
                </a:lnTo>
                <a:lnTo>
                  <a:pt x="266700" y="34797"/>
                </a:lnTo>
                <a:lnTo>
                  <a:pt x="271399" y="43433"/>
                </a:lnTo>
                <a:lnTo>
                  <a:pt x="271399" y="47751"/>
                </a:lnTo>
                <a:lnTo>
                  <a:pt x="273812" y="56514"/>
                </a:lnTo>
                <a:lnTo>
                  <a:pt x="278511" y="62991"/>
                </a:lnTo>
                <a:lnTo>
                  <a:pt x="278511" y="73914"/>
                </a:lnTo>
                <a:lnTo>
                  <a:pt x="280796" y="82550"/>
                </a:lnTo>
                <a:lnTo>
                  <a:pt x="283082" y="86868"/>
                </a:lnTo>
                <a:lnTo>
                  <a:pt x="271399" y="95631"/>
                </a:lnTo>
                <a:lnTo>
                  <a:pt x="269112" y="102107"/>
                </a:lnTo>
                <a:lnTo>
                  <a:pt x="266700" y="104266"/>
                </a:lnTo>
                <a:lnTo>
                  <a:pt x="266700" y="108712"/>
                </a:lnTo>
                <a:lnTo>
                  <a:pt x="266700" y="115189"/>
                </a:lnTo>
                <a:lnTo>
                  <a:pt x="271399" y="121665"/>
                </a:lnTo>
                <a:lnTo>
                  <a:pt x="273812" y="132588"/>
                </a:lnTo>
                <a:lnTo>
                  <a:pt x="278511" y="143382"/>
                </a:lnTo>
                <a:lnTo>
                  <a:pt x="287781" y="162940"/>
                </a:lnTo>
                <a:lnTo>
                  <a:pt x="292481" y="171703"/>
                </a:lnTo>
                <a:lnTo>
                  <a:pt x="294894" y="176021"/>
                </a:lnTo>
                <a:lnTo>
                  <a:pt x="290194" y="180339"/>
                </a:lnTo>
                <a:lnTo>
                  <a:pt x="285495" y="184657"/>
                </a:lnTo>
                <a:lnTo>
                  <a:pt x="278511" y="199897"/>
                </a:lnTo>
                <a:lnTo>
                  <a:pt x="269112" y="215138"/>
                </a:lnTo>
                <a:lnTo>
                  <a:pt x="259714" y="232537"/>
                </a:lnTo>
                <a:lnTo>
                  <a:pt x="257429" y="23253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5" name="Freeform 895"/>
          <p:cNvSpPr/>
          <p:nvPr/>
        </p:nvSpPr>
        <p:spPr>
          <a:xfrm>
            <a:off x="5753100" y="2715768"/>
            <a:ext cx="37338" cy="34417"/>
          </a:xfrm>
          <a:custGeom>
            <a:avLst/>
            <a:gdLst/>
            <a:ahLst/>
            <a:cxnLst/>
            <a:rect l="0" t="0" r="0" b="0"/>
            <a:pathLst>
              <a:path w="37338" h="34417">
                <a:moveTo>
                  <a:pt x="32639" y="19304"/>
                </a:moveTo>
                <a:lnTo>
                  <a:pt x="27940" y="8636"/>
                </a:lnTo>
                <a:lnTo>
                  <a:pt x="23367" y="4318"/>
                </a:lnTo>
                <a:lnTo>
                  <a:pt x="18669" y="0"/>
                </a:lnTo>
                <a:lnTo>
                  <a:pt x="13970" y="0"/>
                </a:lnTo>
                <a:lnTo>
                  <a:pt x="9271" y="0"/>
                </a:lnTo>
                <a:lnTo>
                  <a:pt x="6984" y="4318"/>
                </a:lnTo>
                <a:lnTo>
                  <a:pt x="2285" y="8636"/>
                </a:lnTo>
                <a:lnTo>
                  <a:pt x="0" y="21463"/>
                </a:lnTo>
                <a:lnTo>
                  <a:pt x="0" y="34417"/>
                </a:lnTo>
                <a:lnTo>
                  <a:pt x="37338" y="34417"/>
                </a:lnTo>
                <a:lnTo>
                  <a:pt x="32639" y="21463"/>
                </a:lnTo>
                <a:lnTo>
                  <a:pt x="27940" y="12954"/>
                </a:lnTo>
                <a:lnTo>
                  <a:pt x="20954" y="6478"/>
                </a:lnTo>
                <a:lnTo>
                  <a:pt x="32639" y="19304"/>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6" name="Freeform 896"/>
          <p:cNvSpPr/>
          <p:nvPr/>
        </p:nvSpPr>
        <p:spPr>
          <a:xfrm>
            <a:off x="5753100" y="2715768"/>
            <a:ext cx="37338" cy="34417"/>
          </a:xfrm>
          <a:custGeom>
            <a:avLst/>
            <a:gdLst/>
            <a:ahLst/>
            <a:cxnLst/>
            <a:rect l="0" t="0" r="0" b="0"/>
            <a:pathLst>
              <a:path w="37338" h="34417">
                <a:moveTo>
                  <a:pt x="32639" y="19304"/>
                </a:moveTo>
                <a:lnTo>
                  <a:pt x="27940" y="8636"/>
                </a:lnTo>
                <a:lnTo>
                  <a:pt x="23367" y="4318"/>
                </a:lnTo>
                <a:lnTo>
                  <a:pt x="18669" y="0"/>
                </a:lnTo>
                <a:lnTo>
                  <a:pt x="13970" y="0"/>
                </a:lnTo>
                <a:lnTo>
                  <a:pt x="9271" y="0"/>
                </a:lnTo>
                <a:lnTo>
                  <a:pt x="6984" y="4318"/>
                </a:lnTo>
                <a:lnTo>
                  <a:pt x="2285" y="8636"/>
                </a:lnTo>
                <a:lnTo>
                  <a:pt x="0" y="21463"/>
                </a:lnTo>
                <a:lnTo>
                  <a:pt x="0" y="34417"/>
                </a:lnTo>
                <a:lnTo>
                  <a:pt x="37338" y="34417"/>
                </a:lnTo>
                <a:lnTo>
                  <a:pt x="32639" y="21463"/>
                </a:lnTo>
                <a:lnTo>
                  <a:pt x="27940" y="12954"/>
                </a:lnTo>
                <a:lnTo>
                  <a:pt x="20954" y="6478"/>
                </a:lnTo>
                <a:lnTo>
                  <a:pt x="32639" y="1930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7" name="Freeform 897"/>
          <p:cNvSpPr/>
          <p:nvPr/>
        </p:nvSpPr>
        <p:spPr>
          <a:xfrm>
            <a:off x="5096255" y="1671829"/>
            <a:ext cx="264415" cy="124332"/>
          </a:xfrm>
          <a:custGeom>
            <a:avLst/>
            <a:gdLst/>
            <a:ahLst/>
            <a:cxnLst/>
            <a:rect l="0" t="0" r="0" b="0"/>
            <a:pathLst>
              <a:path w="264415" h="124332">
                <a:moveTo>
                  <a:pt x="0" y="30480"/>
                </a:moveTo>
                <a:lnTo>
                  <a:pt x="4699" y="28320"/>
                </a:lnTo>
                <a:lnTo>
                  <a:pt x="9272" y="21843"/>
                </a:lnTo>
                <a:lnTo>
                  <a:pt x="18542" y="13081"/>
                </a:lnTo>
                <a:lnTo>
                  <a:pt x="20829" y="8762"/>
                </a:lnTo>
                <a:lnTo>
                  <a:pt x="23241" y="6604"/>
                </a:lnTo>
                <a:lnTo>
                  <a:pt x="27814" y="4318"/>
                </a:lnTo>
                <a:lnTo>
                  <a:pt x="32512" y="0"/>
                </a:lnTo>
                <a:lnTo>
                  <a:pt x="39371" y="0"/>
                </a:lnTo>
                <a:lnTo>
                  <a:pt x="44070" y="0"/>
                </a:lnTo>
                <a:lnTo>
                  <a:pt x="48641" y="2158"/>
                </a:lnTo>
                <a:lnTo>
                  <a:pt x="53341" y="6604"/>
                </a:lnTo>
                <a:lnTo>
                  <a:pt x="60325" y="10921"/>
                </a:lnTo>
                <a:lnTo>
                  <a:pt x="69597" y="13081"/>
                </a:lnTo>
                <a:lnTo>
                  <a:pt x="64898" y="21843"/>
                </a:lnTo>
                <a:lnTo>
                  <a:pt x="64898" y="28320"/>
                </a:lnTo>
                <a:lnTo>
                  <a:pt x="62611" y="37083"/>
                </a:lnTo>
                <a:lnTo>
                  <a:pt x="64898" y="37083"/>
                </a:lnTo>
                <a:lnTo>
                  <a:pt x="71883" y="37083"/>
                </a:lnTo>
                <a:lnTo>
                  <a:pt x="85853" y="28320"/>
                </a:lnTo>
                <a:lnTo>
                  <a:pt x="101981" y="10921"/>
                </a:lnTo>
                <a:lnTo>
                  <a:pt x="104395" y="17399"/>
                </a:lnTo>
                <a:lnTo>
                  <a:pt x="106680" y="21843"/>
                </a:lnTo>
                <a:lnTo>
                  <a:pt x="115952" y="21843"/>
                </a:lnTo>
                <a:lnTo>
                  <a:pt x="132208" y="19685"/>
                </a:lnTo>
                <a:lnTo>
                  <a:pt x="160021" y="10921"/>
                </a:lnTo>
                <a:lnTo>
                  <a:pt x="183261" y="2158"/>
                </a:lnTo>
                <a:lnTo>
                  <a:pt x="194818" y="0"/>
                </a:lnTo>
                <a:lnTo>
                  <a:pt x="201804" y="0"/>
                </a:lnTo>
                <a:lnTo>
                  <a:pt x="208661" y="0"/>
                </a:lnTo>
                <a:lnTo>
                  <a:pt x="220346" y="2158"/>
                </a:lnTo>
                <a:lnTo>
                  <a:pt x="227330" y="8762"/>
                </a:lnTo>
                <a:lnTo>
                  <a:pt x="236602" y="15239"/>
                </a:lnTo>
                <a:lnTo>
                  <a:pt x="252730" y="30480"/>
                </a:lnTo>
                <a:lnTo>
                  <a:pt x="264415" y="43561"/>
                </a:lnTo>
                <a:lnTo>
                  <a:pt x="264415" y="58927"/>
                </a:lnTo>
                <a:lnTo>
                  <a:pt x="255143" y="61087"/>
                </a:lnTo>
                <a:lnTo>
                  <a:pt x="248159" y="61087"/>
                </a:lnTo>
                <a:lnTo>
                  <a:pt x="238887" y="61087"/>
                </a:lnTo>
                <a:lnTo>
                  <a:pt x="234189" y="67563"/>
                </a:lnTo>
                <a:lnTo>
                  <a:pt x="222631" y="72008"/>
                </a:lnTo>
                <a:lnTo>
                  <a:pt x="211074" y="80644"/>
                </a:lnTo>
                <a:lnTo>
                  <a:pt x="201804" y="89407"/>
                </a:lnTo>
                <a:lnTo>
                  <a:pt x="187834" y="96012"/>
                </a:lnTo>
                <a:lnTo>
                  <a:pt x="183261" y="98170"/>
                </a:lnTo>
                <a:lnTo>
                  <a:pt x="176277" y="100330"/>
                </a:lnTo>
                <a:lnTo>
                  <a:pt x="167005" y="100330"/>
                </a:lnTo>
                <a:lnTo>
                  <a:pt x="160021" y="100330"/>
                </a:lnTo>
                <a:lnTo>
                  <a:pt x="153035" y="100330"/>
                </a:lnTo>
                <a:lnTo>
                  <a:pt x="150749" y="100330"/>
                </a:lnTo>
                <a:lnTo>
                  <a:pt x="139192" y="96012"/>
                </a:lnTo>
                <a:lnTo>
                  <a:pt x="146050" y="102488"/>
                </a:lnTo>
                <a:lnTo>
                  <a:pt x="153035" y="109093"/>
                </a:lnTo>
                <a:lnTo>
                  <a:pt x="146050" y="113411"/>
                </a:lnTo>
                <a:lnTo>
                  <a:pt x="139192" y="117729"/>
                </a:lnTo>
                <a:lnTo>
                  <a:pt x="132208" y="122174"/>
                </a:lnTo>
                <a:lnTo>
                  <a:pt x="125223" y="122174"/>
                </a:lnTo>
                <a:lnTo>
                  <a:pt x="108966" y="124332"/>
                </a:lnTo>
                <a:lnTo>
                  <a:pt x="90424" y="119887"/>
                </a:lnTo>
                <a:lnTo>
                  <a:pt x="71883" y="115569"/>
                </a:lnTo>
                <a:lnTo>
                  <a:pt x="53341" y="111251"/>
                </a:lnTo>
                <a:lnTo>
                  <a:pt x="34798" y="106806"/>
                </a:lnTo>
                <a:lnTo>
                  <a:pt x="20829" y="106806"/>
                </a:lnTo>
                <a:lnTo>
                  <a:pt x="25528" y="100330"/>
                </a:lnTo>
                <a:lnTo>
                  <a:pt x="34798" y="96012"/>
                </a:lnTo>
                <a:lnTo>
                  <a:pt x="48641" y="87249"/>
                </a:lnTo>
                <a:lnTo>
                  <a:pt x="41784" y="82931"/>
                </a:lnTo>
                <a:lnTo>
                  <a:pt x="34798" y="78486"/>
                </a:lnTo>
                <a:lnTo>
                  <a:pt x="23241" y="72008"/>
                </a:lnTo>
                <a:lnTo>
                  <a:pt x="11558" y="69850"/>
                </a:lnTo>
                <a:lnTo>
                  <a:pt x="0" y="61087"/>
                </a:lnTo>
                <a:lnTo>
                  <a:pt x="4699" y="56642"/>
                </a:lnTo>
                <a:lnTo>
                  <a:pt x="13971" y="52324"/>
                </a:lnTo>
                <a:lnTo>
                  <a:pt x="27814" y="43561"/>
                </a:lnTo>
                <a:lnTo>
                  <a:pt x="11558" y="37083"/>
                </a:lnTo>
                <a:lnTo>
                  <a:pt x="2286" y="37083"/>
                </a:lnTo>
                <a:lnTo>
                  <a:pt x="0" y="30480"/>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8" name="Freeform 898"/>
          <p:cNvSpPr/>
          <p:nvPr/>
        </p:nvSpPr>
        <p:spPr>
          <a:xfrm>
            <a:off x="5096255" y="1671829"/>
            <a:ext cx="264415" cy="124332"/>
          </a:xfrm>
          <a:custGeom>
            <a:avLst/>
            <a:gdLst/>
            <a:ahLst/>
            <a:cxnLst/>
            <a:rect l="0" t="0" r="0" b="0"/>
            <a:pathLst>
              <a:path w="264415" h="124332">
                <a:moveTo>
                  <a:pt x="0" y="30480"/>
                </a:moveTo>
                <a:lnTo>
                  <a:pt x="4699" y="28320"/>
                </a:lnTo>
                <a:lnTo>
                  <a:pt x="9272" y="21843"/>
                </a:lnTo>
                <a:lnTo>
                  <a:pt x="18542" y="13081"/>
                </a:lnTo>
                <a:lnTo>
                  <a:pt x="20829" y="8762"/>
                </a:lnTo>
                <a:lnTo>
                  <a:pt x="23241" y="6604"/>
                </a:lnTo>
                <a:lnTo>
                  <a:pt x="27814" y="4318"/>
                </a:lnTo>
                <a:lnTo>
                  <a:pt x="32512" y="0"/>
                </a:lnTo>
                <a:lnTo>
                  <a:pt x="39371" y="0"/>
                </a:lnTo>
                <a:lnTo>
                  <a:pt x="44070" y="0"/>
                </a:lnTo>
                <a:lnTo>
                  <a:pt x="48641" y="2158"/>
                </a:lnTo>
                <a:lnTo>
                  <a:pt x="53341" y="6604"/>
                </a:lnTo>
                <a:lnTo>
                  <a:pt x="60325" y="10921"/>
                </a:lnTo>
                <a:lnTo>
                  <a:pt x="69597" y="13081"/>
                </a:lnTo>
                <a:lnTo>
                  <a:pt x="64898" y="21843"/>
                </a:lnTo>
                <a:lnTo>
                  <a:pt x="64898" y="28320"/>
                </a:lnTo>
                <a:lnTo>
                  <a:pt x="62611" y="37083"/>
                </a:lnTo>
                <a:lnTo>
                  <a:pt x="64898" y="37083"/>
                </a:lnTo>
                <a:lnTo>
                  <a:pt x="71883" y="37083"/>
                </a:lnTo>
                <a:lnTo>
                  <a:pt x="85853" y="28320"/>
                </a:lnTo>
                <a:lnTo>
                  <a:pt x="101981" y="10921"/>
                </a:lnTo>
                <a:lnTo>
                  <a:pt x="104395" y="17399"/>
                </a:lnTo>
                <a:lnTo>
                  <a:pt x="106680" y="21843"/>
                </a:lnTo>
                <a:lnTo>
                  <a:pt x="115952" y="21843"/>
                </a:lnTo>
                <a:lnTo>
                  <a:pt x="132208" y="19685"/>
                </a:lnTo>
                <a:lnTo>
                  <a:pt x="160021" y="10921"/>
                </a:lnTo>
                <a:lnTo>
                  <a:pt x="183261" y="2158"/>
                </a:lnTo>
                <a:lnTo>
                  <a:pt x="194818" y="0"/>
                </a:lnTo>
                <a:lnTo>
                  <a:pt x="201804" y="0"/>
                </a:lnTo>
                <a:lnTo>
                  <a:pt x="208661" y="0"/>
                </a:lnTo>
                <a:lnTo>
                  <a:pt x="220346" y="2158"/>
                </a:lnTo>
                <a:lnTo>
                  <a:pt x="227330" y="8762"/>
                </a:lnTo>
                <a:lnTo>
                  <a:pt x="236602" y="15239"/>
                </a:lnTo>
                <a:lnTo>
                  <a:pt x="252730" y="30480"/>
                </a:lnTo>
                <a:lnTo>
                  <a:pt x="264415" y="43561"/>
                </a:lnTo>
                <a:lnTo>
                  <a:pt x="264415" y="58927"/>
                </a:lnTo>
                <a:lnTo>
                  <a:pt x="255143" y="61087"/>
                </a:lnTo>
                <a:lnTo>
                  <a:pt x="248159" y="61087"/>
                </a:lnTo>
                <a:lnTo>
                  <a:pt x="238887" y="61087"/>
                </a:lnTo>
                <a:lnTo>
                  <a:pt x="234189" y="67563"/>
                </a:lnTo>
                <a:lnTo>
                  <a:pt x="222631" y="72008"/>
                </a:lnTo>
                <a:lnTo>
                  <a:pt x="211074" y="80644"/>
                </a:lnTo>
                <a:lnTo>
                  <a:pt x="201804" y="89407"/>
                </a:lnTo>
                <a:lnTo>
                  <a:pt x="187834" y="96012"/>
                </a:lnTo>
                <a:lnTo>
                  <a:pt x="183261" y="98170"/>
                </a:lnTo>
                <a:lnTo>
                  <a:pt x="176277" y="100330"/>
                </a:lnTo>
                <a:lnTo>
                  <a:pt x="167005" y="100330"/>
                </a:lnTo>
                <a:lnTo>
                  <a:pt x="160021" y="100330"/>
                </a:lnTo>
                <a:lnTo>
                  <a:pt x="153035" y="100330"/>
                </a:lnTo>
                <a:lnTo>
                  <a:pt x="150749" y="100330"/>
                </a:lnTo>
                <a:lnTo>
                  <a:pt x="139192" y="96012"/>
                </a:lnTo>
                <a:lnTo>
                  <a:pt x="146050" y="102488"/>
                </a:lnTo>
                <a:lnTo>
                  <a:pt x="153035" y="109093"/>
                </a:lnTo>
                <a:lnTo>
                  <a:pt x="146050" y="113411"/>
                </a:lnTo>
                <a:lnTo>
                  <a:pt x="139192" y="117729"/>
                </a:lnTo>
                <a:lnTo>
                  <a:pt x="132208" y="122174"/>
                </a:lnTo>
                <a:lnTo>
                  <a:pt x="125223" y="122174"/>
                </a:lnTo>
                <a:lnTo>
                  <a:pt x="108966" y="124332"/>
                </a:lnTo>
                <a:lnTo>
                  <a:pt x="90424" y="119887"/>
                </a:lnTo>
                <a:lnTo>
                  <a:pt x="71883" y="115569"/>
                </a:lnTo>
                <a:lnTo>
                  <a:pt x="53341" y="111251"/>
                </a:lnTo>
                <a:lnTo>
                  <a:pt x="34798" y="106806"/>
                </a:lnTo>
                <a:lnTo>
                  <a:pt x="20829" y="106806"/>
                </a:lnTo>
                <a:lnTo>
                  <a:pt x="25528" y="100330"/>
                </a:lnTo>
                <a:lnTo>
                  <a:pt x="34798" y="96012"/>
                </a:lnTo>
                <a:lnTo>
                  <a:pt x="48641" y="87249"/>
                </a:lnTo>
                <a:lnTo>
                  <a:pt x="41784" y="82931"/>
                </a:lnTo>
                <a:lnTo>
                  <a:pt x="34798" y="78486"/>
                </a:lnTo>
                <a:lnTo>
                  <a:pt x="23241" y="72008"/>
                </a:lnTo>
                <a:lnTo>
                  <a:pt x="11558" y="69850"/>
                </a:lnTo>
                <a:lnTo>
                  <a:pt x="0" y="61087"/>
                </a:lnTo>
                <a:lnTo>
                  <a:pt x="4699" y="56642"/>
                </a:lnTo>
                <a:lnTo>
                  <a:pt x="13971" y="52324"/>
                </a:lnTo>
                <a:lnTo>
                  <a:pt x="27814" y="43561"/>
                </a:lnTo>
                <a:lnTo>
                  <a:pt x="11558" y="37083"/>
                </a:lnTo>
                <a:lnTo>
                  <a:pt x="2286" y="37083"/>
                </a:lnTo>
                <a:lnTo>
                  <a:pt x="0" y="3048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99" name="Freeform 899"/>
          <p:cNvSpPr/>
          <p:nvPr/>
        </p:nvSpPr>
        <p:spPr>
          <a:xfrm>
            <a:off x="5497067" y="1947672"/>
            <a:ext cx="232411" cy="351409"/>
          </a:xfrm>
          <a:custGeom>
            <a:avLst/>
            <a:gdLst/>
            <a:ahLst/>
            <a:cxnLst/>
            <a:rect l="0" t="0" r="0" b="0"/>
            <a:pathLst>
              <a:path w="232411" h="351409">
                <a:moveTo>
                  <a:pt x="146431" y="171324"/>
                </a:moveTo>
                <a:lnTo>
                  <a:pt x="151004" y="177927"/>
                </a:lnTo>
                <a:lnTo>
                  <a:pt x="157988" y="184405"/>
                </a:lnTo>
                <a:lnTo>
                  <a:pt x="169673" y="197358"/>
                </a:lnTo>
                <a:lnTo>
                  <a:pt x="176658" y="201676"/>
                </a:lnTo>
                <a:lnTo>
                  <a:pt x="181229" y="208281"/>
                </a:lnTo>
                <a:lnTo>
                  <a:pt x="183516" y="212599"/>
                </a:lnTo>
                <a:lnTo>
                  <a:pt x="185929" y="216917"/>
                </a:lnTo>
                <a:lnTo>
                  <a:pt x="188215" y="227712"/>
                </a:lnTo>
                <a:lnTo>
                  <a:pt x="185929" y="238633"/>
                </a:lnTo>
                <a:lnTo>
                  <a:pt x="185929" y="242951"/>
                </a:lnTo>
                <a:lnTo>
                  <a:pt x="185929" y="245111"/>
                </a:lnTo>
                <a:lnTo>
                  <a:pt x="188215" y="247269"/>
                </a:lnTo>
                <a:lnTo>
                  <a:pt x="190500" y="245111"/>
                </a:lnTo>
                <a:lnTo>
                  <a:pt x="199898" y="242951"/>
                </a:lnTo>
                <a:lnTo>
                  <a:pt x="218441" y="236475"/>
                </a:lnTo>
                <a:lnTo>
                  <a:pt x="223140" y="242951"/>
                </a:lnTo>
                <a:lnTo>
                  <a:pt x="225425" y="249428"/>
                </a:lnTo>
                <a:lnTo>
                  <a:pt x="229998" y="251588"/>
                </a:lnTo>
                <a:lnTo>
                  <a:pt x="232411" y="258064"/>
                </a:lnTo>
                <a:lnTo>
                  <a:pt x="229998" y="266827"/>
                </a:lnTo>
                <a:lnTo>
                  <a:pt x="225425" y="271145"/>
                </a:lnTo>
                <a:lnTo>
                  <a:pt x="223140" y="277623"/>
                </a:lnTo>
                <a:lnTo>
                  <a:pt x="218441" y="279782"/>
                </a:lnTo>
                <a:lnTo>
                  <a:pt x="204471" y="286386"/>
                </a:lnTo>
                <a:lnTo>
                  <a:pt x="192913" y="290703"/>
                </a:lnTo>
                <a:lnTo>
                  <a:pt x="199898" y="295021"/>
                </a:lnTo>
                <a:lnTo>
                  <a:pt x="202185" y="299339"/>
                </a:lnTo>
                <a:lnTo>
                  <a:pt x="209169" y="299339"/>
                </a:lnTo>
                <a:lnTo>
                  <a:pt x="216154" y="303657"/>
                </a:lnTo>
                <a:lnTo>
                  <a:pt x="216154" y="307975"/>
                </a:lnTo>
                <a:lnTo>
                  <a:pt x="213742" y="314580"/>
                </a:lnTo>
                <a:lnTo>
                  <a:pt x="209169" y="318898"/>
                </a:lnTo>
                <a:lnTo>
                  <a:pt x="202185" y="323215"/>
                </a:lnTo>
                <a:lnTo>
                  <a:pt x="197486" y="327533"/>
                </a:lnTo>
                <a:lnTo>
                  <a:pt x="190500" y="329693"/>
                </a:lnTo>
                <a:lnTo>
                  <a:pt x="169673" y="329693"/>
                </a:lnTo>
                <a:lnTo>
                  <a:pt x="151004" y="329693"/>
                </a:lnTo>
                <a:lnTo>
                  <a:pt x="134748" y="329693"/>
                </a:lnTo>
                <a:lnTo>
                  <a:pt x="102236" y="329693"/>
                </a:lnTo>
                <a:lnTo>
                  <a:pt x="83693" y="329693"/>
                </a:lnTo>
                <a:lnTo>
                  <a:pt x="81280" y="340614"/>
                </a:lnTo>
                <a:lnTo>
                  <a:pt x="81280" y="342774"/>
                </a:lnTo>
                <a:lnTo>
                  <a:pt x="83693" y="349250"/>
                </a:lnTo>
                <a:lnTo>
                  <a:pt x="74423" y="347092"/>
                </a:lnTo>
                <a:lnTo>
                  <a:pt x="65024" y="347092"/>
                </a:lnTo>
                <a:lnTo>
                  <a:pt x="51181" y="349250"/>
                </a:lnTo>
                <a:lnTo>
                  <a:pt x="44197" y="351409"/>
                </a:lnTo>
                <a:lnTo>
                  <a:pt x="37211" y="351409"/>
                </a:lnTo>
                <a:lnTo>
                  <a:pt x="30227" y="351409"/>
                </a:lnTo>
                <a:lnTo>
                  <a:pt x="23242" y="349250"/>
                </a:lnTo>
                <a:lnTo>
                  <a:pt x="23242" y="342774"/>
                </a:lnTo>
                <a:lnTo>
                  <a:pt x="30227" y="336169"/>
                </a:lnTo>
                <a:lnTo>
                  <a:pt x="30227" y="329693"/>
                </a:lnTo>
                <a:lnTo>
                  <a:pt x="37211" y="327533"/>
                </a:lnTo>
                <a:lnTo>
                  <a:pt x="46483" y="321057"/>
                </a:lnTo>
                <a:lnTo>
                  <a:pt x="58040" y="316738"/>
                </a:lnTo>
                <a:lnTo>
                  <a:pt x="72010" y="310134"/>
                </a:lnTo>
                <a:lnTo>
                  <a:pt x="85979" y="307975"/>
                </a:lnTo>
                <a:lnTo>
                  <a:pt x="92965" y="305817"/>
                </a:lnTo>
                <a:lnTo>
                  <a:pt x="95250" y="299339"/>
                </a:lnTo>
                <a:lnTo>
                  <a:pt x="99949" y="297181"/>
                </a:lnTo>
                <a:lnTo>
                  <a:pt x="102236" y="292863"/>
                </a:lnTo>
                <a:lnTo>
                  <a:pt x="83693" y="290703"/>
                </a:lnTo>
                <a:lnTo>
                  <a:pt x="62738" y="288544"/>
                </a:lnTo>
                <a:lnTo>
                  <a:pt x="46483" y="286386"/>
                </a:lnTo>
                <a:lnTo>
                  <a:pt x="39498" y="281940"/>
                </a:lnTo>
                <a:lnTo>
                  <a:pt x="34798" y="277623"/>
                </a:lnTo>
                <a:lnTo>
                  <a:pt x="44197" y="266827"/>
                </a:lnTo>
                <a:lnTo>
                  <a:pt x="51181" y="258064"/>
                </a:lnTo>
                <a:lnTo>
                  <a:pt x="55754" y="255906"/>
                </a:lnTo>
                <a:lnTo>
                  <a:pt x="58040" y="251588"/>
                </a:lnTo>
                <a:lnTo>
                  <a:pt x="72010" y="247269"/>
                </a:lnTo>
                <a:lnTo>
                  <a:pt x="67437" y="242951"/>
                </a:lnTo>
                <a:lnTo>
                  <a:pt x="72010" y="238633"/>
                </a:lnTo>
                <a:lnTo>
                  <a:pt x="72010" y="234315"/>
                </a:lnTo>
                <a:lnTo>
                  <a:pt x="72010" y="229870"/>
                </a:lnTo>
                <a:lnTo>
                  <a:pt x="72010" y="227712"/>
                </a:lnTo>
                <a:lnTo>
                  <a:pt x="72010" y="221234"/>
                </a:lnTo>
                <a:lnTo>
                  <a:pt x="76709" y="221234"/>
                </a:lnTo>
                <a:lnTo>
                  <a:pt x="81280" y="216917"/>
                </a:lnTo>
                <a:lnTo>
                  <a:pt x="88266" y="210439"/>
                </a:lnTo>
                <a:lnTo>
                  <a:pt x="99949" y="203836"/>
                </a:lnTo>
                <a:lnTo>
                  <a:pt x="95250" y="199518"/>
                </a:lnTo>
                <a:lnTo>
                  <a:pt x="85979" y="190882"/>
                </a:lnTo>
                <a:lnTo>
                  <a:pt x="83693" y="182245"/>
                </a:lnTo>
                <a:lnTo>
                  <a:pt x="81280" y="177927"/>
                </a:lnTo>
                <a:lnTo>
                  <a:pt x="81280" y="173482"/>
                </a:lnTo>
                <a:lnTo>
                  <a:pt x="81280" y="164846"/>
                </a:lnTo>
                <a:lnTo>
                  <a:pt x="83693" y="162688"/>
                </a:lnTo>
                <a:lnTo>
                  <a:pt x="85979" y="154051"/>
                </a:lnTo>
                <a:lnTo>
                  <a:pt x="83693" y="149733"/>
                </a:lnTo>
                <a:lnTo>
                  <a:pt x="78994" y="143130"/>
                </a:lnTo>
                <a:lnTo>
                  <a:pt x="78994" y="134494"/>
                </a:lnTo>
                <a:lnTo>
                  <a:pt x="76709" y="130175"/>
                </a:lnTo>
                <a:lnTo>
                  <a:pt x="25528" y="130175"/>
                </a:lnTo>
                <a:lnTo>
                  <a:pt x="23242" y="128017"/>
                </a:lnTo>
                <a:lnTo>
                  <a:pt x="20955" y="125857"/>
                </a:lnTo>
                <a:lnTo>
                  <a:pt x="20955" y="121413"/>
                </a:lnTo>
                <a:lnTo>
                  <a:pt x="20955" y="114936"/>
                </a:lnTo>
                <a:lnTo>
                  <a:pt x="13971" y="106300"/>
                </a:lnTo>
                <a:lnTo>
                  <a:pt x="4699" y="104140"/>
                </a:lnTo>
                <a:lnTo>
                  <a:pt x="18542" y="82424"/>
                </a:lnTo>
                <a:lnTo>
                  <a:pt x="11558" y="78106"/>
                </a:lnTo>
                <a:lnTo>
                  <a:pt x="4699" y="73788"/>
                </a:lnTo>
                <a:lnTo>
                  <a:pt x="0" y="71628"/>
                </a:lnTo>
                <a:lnTo>
                  <a:pt x="0" y="62865"/>
                </a:lnTo>
                <a:lnTo>
                  <a:pt x="13971" y="45594"/>
                </a:lnTo>
                <a:lnTo>
                  <a:pt x="44197" y="28194"/>
                </a:lnTo>
                <a:lnTo>
                  <a:pt x="58040" y="17400"/>
                </a:lnTo>
                <a:lnTo>
                  <a:pt x="65024" y="12955"/>
                </a:lnTo>
                <a:lnTo>
                  <a:pt x="74423" y="8637"/>
                </a:lnTo>
                <a:lnTo>
                  <a:pt x="88266" y="4319"/>
                </a:lnTo>
                <a:lnTo>
                  <a:pt x="102236" y="0"/>
                </a:lnTo>
                <a:lnTo>
                  <a:pt x="102236" y="6477"/>
                </a:lnTo>
                <a:lnTo>
                  <a:pt x="99949" y="15240"/>
                </a:lnTo>
                <a:lnTo>
                  <a:pt x="95250" y="21718"/>
                </a:lnTo>
                <a:lnTo>
                  <a:pt x="95250" y="28194"/>
                </a:lnTo>
                <a:lnTo>
                  <a:pt x="85979" y="36831"/>
                </a:lnTo>
                <a:lnTo>
                  <a:pt x="81280" y="41275"/>
                </a:lnTo>
                <a:lnTo>
                  <a:pt x="76709" y="45594"/>
                </a:lnTo>
                <a:lnTo>
                  <a:pt x="85979" y="49912"/>
                </a:lnTo>
                <a:lnTo>
                  <a:pt x="92965" y="52070"/>
                </a:lnTo>
                <a:lnTo>
                  <a:pt x="109221" y="52070"/>
                </a:lnTo>
                <a:lnTo>
                  <a:pt x="116205" y="54230"/>
                </a:lnTo>
                <a:lnTo>
                  <a:pt x="120778" y="54230"/>
                </a:lnTo>
                <a:lnTo>
                  <a:pt x="127762" y="56388"/>
                </a:lnTo>
                <a:lnTo>
                  <a:pt x="134748" y="62865"/>
                </a:lnTo>
                <a:lnTo>
                  <a:pt x="130175" y="67183"/>
                </a:lnTo>
                <a:lnTo>
                  <a:pt x="127762" y="73788"/>
                </a:lnTo>
                <a:lnTo>
                  <a:pt x="118492" y="84582"/>
                </a:lnTo>
                <a:lnTo>
                  <a:pt x="116205" y="86742"/>
                </a:lnTo>
                <a:lnTo>
                  <a:pt x="111506" y="93219"/>
                </a:lnTo>
                <a:lnTo>
                  <a:pt x="109221" y="99823"/>
                </a:lnTo>
                <a:lnTo>
                  <a:pt x="109221" y="106300"/>
                </a:lnTo>
                <a:lnTo>
                  <a:pt x="111506" y="114936"/>
                </a:lnTo>
                <a:lnTo>
                  <a:pt x="116205" y="125857"/>
                </a:lnTo>
                <a:lnTo>
                  <a:pt x="118492" y="134494"/>
                </a:lnTo>
                <a:lnTo>
                  <a:pt x="127762" y="149733"/>
                </a:lnTo>
                <a:lnTo>
                  <a:pt x="141733" y="171324"/>
                </a:lnTo>
                <a:lnTo>
                  <a:pt x="151004" y="186563"/>
                </a:lnTo>
                <a:lnTo>
                  <a:pt x="146431" y="171324"/>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0" name="Freeform 900"/>
          <p:cNvSpPr/>
          <p:nvPr/>
        </p:nvSpPr>
        <p:spPr>
          <a:xfrm>
            <a:off x="5497067" y="1947672"/>
            <a:ext cx="232411" cy="351409"/>
          </a:xfrm>
          <a:custGeom>
            <a:avLst/>
            <a:gdLst/>
            <a:ahLst/>
            <a:cxnLst/>
            <a:rect l="0" t="0" r="0" b="0"/>
            <a:pathLst>
              <a:path w="232411" h="351409">
                <a:moveTo>
                  <a:pt x="146431" y="171324"/>
                </a:moveTo>
                <a:lnTo>
                  <a:pt x="151004" y="177927"/>
                </a:lnTo>
                <a:lnTo>
                  <a:pt x="157988" y="184405"/>
                </a:lnTo>
                <a:lnTo>
                  <a:pt x="169673" y="197358"/>
                </a:lnTo>
                <a:lnTo>
                  <a:pt x="176658" y="201676"/>
                </a:lnTo>
                <a:lnTo>
                  <a:pt x="181229" y="208281"/>
                </a:lnTo>
                <a:lnTo>
                  <a:pt x="183516" y="212599"/>
                </a:lnTo>
                <a:lnTo>
                  <a:pt x="185929" y="216917"/>
                </a:lnTo>
                <a:lnTo>
                  <a:pt x="188215" y="227712"/>
                </a:lnTo>
                <a:lnTo>
                  <a:pt x="185929" y="238633"/>
                </a:lnTo>
                <a:lnTo>
                  <a:pt x="185929" y="242951"/>
                </a:lnTo>
                <a:lnTo>
                  <a:pt x="185929" y="245111"/>
                </a:lnTo>
                <a:lnTo>
                  <a:pt x="188215" y="247269"/>
                </a:lnTo>
                <a:lnTo>
                  <a:pt x="190500" y="245111"/>
                </a:lnTo>
                <a:lnTo>
                  <a:pt x="199898" y="242951"/>
                </a:lnTo>
                <a:lnTo>
                  <a:pt x="218441" y="236475"/>
                </a:lnTo>
                <a:lnTo>
                  <a:pt x="223140" y="242951"/>
                </a:lnTo>
                <a:lnTo>
                  <a:pt x="225425" y="249428"/>
                </a:lnTo>
                <a:lnTo>
                  <a:pt x="229998" y="251588"/>
                </a:lnTo>
                <a:lnTo>
                  <a:pt x="232411" y="258064"/>
                </a:lnTo>
                <a:lnTo>
                  <a:pt x="229998" y="266827"/>
                </a:lnTo>
                <a:lnTo>
                  <a:pt x="225425" y="271145"/>
                </a:lnTo>
                <a:lnTo>
                  <a:pt x="223140" y="277623"/>
                </a:lnTo>
                <a:lnTo>
                  <a:pt x="218441" y="279782"/>
                </a:lnTo>
                <a:lnTo>
                  <a:pt x="204471" y="286386"/>
                </a:lnTo>
                <a:lnTo>
                  <a:pt x="192913" y="290703"/>
                </a:lnTo>
                <a:lnTo>
                  <a:pt x="199898" y="295021"/>
                </a:lnTo>
                <a:lnTo>
                  <a:pt x="202185" y="299339"/>
                </a:lnTo>
                <a:lnTo>
                  <a:pt x="209169" y="299339"/>
                </a:lnTo>
                <a:lnTo>
                  <a:pt x="216154" y="303657"/>
                </a:lnTo>
                <a:lnTo>
                  <a:pt x="216154" y="307975"/>
                </a:lnTo>
                <a:lnTo>
                  <a:pt x="213742" y="314580"/>
                </a:lnTo>
                <a:lnTo>
                  <a:pt x="209169" y="318898"/>
                </a:lnTo>
                <a:lnTo>
                  <a:pt x="202185" y="323215"/>
                </a:lnTo>
                <a:lnTo>
                  <a:pt x="197486" y="327533"/>
                </a:lnTo>
                <a:lnTo>
                  <a:pt x="190500" y="329693"/>
                </a:lnTo>
                <a:lnTo>
                  <a:pt x="169673" y="329693"/>
                </a:lnTo>
                <a:lnTo>
                  <a:pt x="151004" y="329693"/>
                </a:lnTo>
                <a:lnTo>
                  <a:pt x="134748" y="329693"/>
                </a:lnTo>
                <a:lnTo>
                  <a:pt x="102236" y="329693"/>
                </a:lnTo>
                <a:lnTo>
                  <a:pt x="83693" y="329693"/>
                </a:lnTo>
                <a:lnTo>
                  <a:pt x="81280" y="340614"/>
                </a:lnTo>
                <a:lnTo>
                  <a:pt x="81280" y="342774"/>
                </a:lnTo>
                <a:lnTo>
                  <a:pt x="83693" y="349250"/>
                </a:lnTo>
                <a:lnTo>
                  <a:pt x="74423" y="347092"/>
                </a:lnTo>
                <a:lnTo>
                  <a:pt x="65024" y="347092"/>
                </a:lnTo>
                <a:lnTo>
                  <a:pt x="51181" y="349250"/>
                </a:lnTo>
                <a:lnTo>
                  <a:pt x="44197" y="351409"/>
                </a:lnTo>
                <a:lnTo>
                  <a:pt x="37211" y="351409"/>
                </a:lnTo>
                <a:lnTo>
                  <a:pt x="30227" y="351409"/>
                </a:lnTo>
                <a:lnTo>
                  <a:pt x="23242" y="349250"/>
                </a:lnTo>
                <a:lnTo>
                  <a:pt x="23242" y="342774"/>
                </a:lnTo>
                <a:lnTo>
                  <a:pt x="30227" y="336169"/>
                </a:lnTo>
                <a:lnTo>
                  <a:pt x="30227" y="329693"/>
                </a:lnTo>
                <a:lnTo>
                  <a:pt x="37211" y="327533"/>
                </a:lnTo>
                <a:lnTo>
                  <a:pt x="46483" y="321057"/>
                </a:lnTo>
                <a:lnTo>
                  <a:pt x="58040" y="316738"/>
                </a:lnTo>
                <a:lnTo>
                  <a:pt x="72010" y="310134"/>
                </a:lnTo>
                <a:lnTo>
                  <a:pt x="85979" y="307975"/>
                </a:lnTo>
                <a:lnTo>
                  <a:pt x="92965" y="305817"/>
                </a:lnTo>
                <a:lnTo>
                  <a:pt x="95250" y="299339"/>
                </a:lnTo>
                <a:lnTo>
                  <a:pt x="99949" y="297181"/>
                </a:lnTo>
                <a:lnTo>
                  <a:pt x="102236" y="292863"/>
                </a:lnTo>
                <a:lnTo>
                  <a:pt x="83693" y="290703"/>
                </a:lnTo>
                <a:lnTo>
                  <a:pt x="62738" y="288544"/>
                </a:lnTo>
                <a:lnTo>
                  <a:pt x="46483" y="286386"/>
                </a:lnTo>
                <a:lnTo>
                  <a:pt x="39498" y="281940"/>
                </a:lnTo>
                <a:lnTo>
                  <a:pt x="34798" y="277623"/>
                </a:lnTo>
                <a:lnTo>
                  <a:pt x="44197" y="266827"/>
                </a:lnTo>
                <a:lnTo>
                  <a:pt x="51181" y="258064"/>
                </a:lnTo>
                <a:lnTo>
                  <a:pt x="55754" y="255906"/>
                </a:lnTo>
                <a:lnTo>
                  <a:pt x="58040" y="251588"/>
                </a:lnTo>
                <a:lnTo>
                  <a:pt x="72010" y="247269"/>
                </a:lnTo>
                <a:lnTo>
                  <a:pt x="67437" y="242951"/>
                </a:lnTo>
                <a:lnTo>
                  <a:pt x="72010" y="238633"/>
                </a:lnTo>
                <a:lnTo>
                  <a:pt x="72010" y="234315"/>
                </a:lnTo>
                <a:lnTo>
                  <a:pt x="72010" y="229870"/>
                </a:lnTo>
                <a:lnTo>
                  <a:pt x="72010" y="227712"/>
                </a:lnTo>
                <a:lnTo>
                  <a:pt x="72010" y="221234"/>
                </a:lnTo>
                <a:lnTo>
                  <a:pt x="76709" y="221234"/>
                </a:lnTo>
                <a:lnTo>
                  <a:pt x="81280" y="216917"/>
                </a:lnTo>
                <a:lnTo>
                  <a:pt x="88266" y="210439"/>
                </a:lnTo>
                <a:lnTo>
                  <a:pt x="99949" y="203836"/>
                </a:lnTo>
                <a:lnTo>
                  <a:pt x="95250" y="199518"/>
                </a:lnTo>
                <a:lnTo>
                  <a:pt x="85979" y="190882"/>
                </a:lnTo>
                <a:lnTo>
                  <a:pt x="83693" y="182245"/>
                </a:lnTo>
                <a:lnTo>
                  <a:pt x="81280" y="177927"/>
                </a:lnTo>
                <a:lnTo>
                  <a:pt x="81280" y="173482"/>
                </a:lnTo>
                <a:lnTo>
                  <a:pt x="81280" y="164846"/>
                </a:lnTo>
                <a:lnTo>
                  <a:pt x="83693" y="162688"/>
                </a:lnTo>
                <a:lnTo>
                  <a:pt x="85979" y="154051"/>
                </a:lnTo>
                <a:lnTo>
                  <a:pt x="83693" y="149733"/>
                </a:lnTo>
                <a:lnTo>
                  <a:pt x="78994" y="143130"/>
                </a:lnTo>
                <a:lnTo>
                  <a:pt x="78994" y="134494"/>
                </a:lnTo>
                <a:lnTo>
                  <a:pt x="76709" y="130175"/>
                </a:lnTo>
                <a:lnTo>
                  <a:pt x="25528" y="130175"/>
                </a:lnTo>
                <a:lnTo>
                  <a:pt x="23242" y="128017"/>
                </a:lnTo>
                <a:lnTo>
                  <a:pt x="20955" y="125857"/>
                </a:lnTo>
                <a:lnTo>
                  <a:pt x="20955" y="121413"/>
                </a:lnTo>
                <a:lnTo>
                  <a:pt x="20955" y="114936"/>
                </a:lnTo>
                <a:lnTo>
                  <a:pt x="13971" y="106300"/>
                </a:lnTo>
                <a:lnTo>
                  <a:pt x="4699" y="104140"/>
                </a:lnTo>
                <a:lnTo>
                  <a:pt x="18542" y="82424"/>
                </a:lnTo>
                <a:lnTo>
                  <a:pt x="11558" y="78106"/>
                </a:lnTo>
                <a:lnTo>
                  <a:pt x="4699" y="73788"/>
                </a:lnTo>
                <a:lnTo>
                  <a:pt x="0" y="71628"/>
                </a:lnTo>
                <a:lnTo>
                  <a:pt x="0" y="62865"/>
                </a:lnTo>
                <a:lnTo>
                  <a:pt x="13971" y="45594"/>
                </a:lnTo>
                <a:lnTo>
                  <a:pt x="44197" y="28194"/>
                </a:lnTo>
                <a:lnTo>
                  <a:pt x="58040" y="17400"/>
                </a:lnTo>
                <a:lnTo>
                  <a:pt x="65024" y="12955"/>
                </a:lnTo>
                <a:lnTo>
                  <a:pt x="74423" y="8637"/>
                </a:lnTo>
                <a:lnTo>
                  <a:pt x="88266" y="4319"/>
                </a:lnTo>
                <a:lnTo>
                  <a:pt x="102236" y="0"/>
                </a:lnTo>
                <a:lnTo>
                  <a:pt x="102236" y="6477"/>
                </a:lnTo>
                <a:lnTo>
                  <a:pt x="99949" y="15240"/>
                </a:lnTo>
                <a:lnTo>
                  <a:pt x="95250" y="21718"/>
                </a:lnTo>
                <a:lnTo>
                  <a:pt x="95250" y="28194"/>
                </a:lnTo>
                <a:lnTo>
                  <a:pt x="85979" y="36831"/>
                </a:lnTo>
                <a:lnTo>
                  <a:pt x="81280" y="41275"/>
                </a:lnTo>
                <a:lnTo>
                  <a:pt x="76709" y="45594"/>
                </a:lnTo>
                <a:lnTo>
                  <a:pt x="85979" y="49912"/>
                </a:lnTo>
                <a:lnTo>
                  <a:pt x="92965" y="52070"/>
                </a:lnTo>
                <a:lnTo>
                  <a:pt x="109221" y="52070"/>
                </a:lnTo>
                <a:lnTo>
                  <a:pt x="116205" y="54230"/>
                </a:lnTo>
                <a:lnTo>
                  <a:pt x="120778" y="54230"/>
                </a:lnTo>
                <a:lnTo>
                  <a:pt x="127762" y="56388"/>
                </a:lnTo>
                <a:lnTo>
                  <a:pt x="134748" y="62865"/>
                </a:lnTo>
                <a:lnTo>
                  <a:pt x="130175" y="67183"/>
                </a:lnTo>
                <a:lnTo>
                  <a:pt x="127762" y="73788"/>
                </a:lnTo>
                <a:lnTo>
                  <a:pt x="118492" y="84582"/>
                </a:lnTo>
                <a:lnTo>
                  <a:pt x="116205" y="86742"/>
                </a:lnTo>
                <a:lnTo>
                  <a:pt x="111506" y="93219"/>
                </a:lnTo>
                <a:lnTo>
                  <a:pt x="109221" y="99823"/>
                </a:lnTo>
                <a:lnTo>
                  <a:pt x="109221" y="106300"/>
                </a:lnTo>
                <a:lnTo>
                  <a:pt x="111506" y="114936"/>
                </a:lnTo>
                <a:lnTo>
                  <a:pt x="116205" y="125857"/>
                </a:lnTo>
                <a:lnTo>
                  <a:pt x="118492" y="134494"/>
                </a:lnTo>
                <a:lnTo>
                  <a:pt x="127762" y="149733"/>
                </a:lnTo>
                <a:lnTo>
                  <a:pt x="141733" y="171324"/>
                </a:lnTo>
                <a:lnTo>
                  <a:pt x="151004" y="186563"/>
                </a:lnTo>
                <a:lnTo>
                  <a:pt x="146431" y="17132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1" name="Freeform 901"/>
          <p:cNvSpPr/>
          <p:nvPr/>
        </p:nvSpPr>
        <p:spPr>
          <a:xfrm>
            <a:off x="5955791" y="2593848"/>
            <a:ext cx="38736" cy="60325"/>
          </a:xfrm>
          <a:custGeom>
            <a:avLst/>
            <a:gdLst/>
            <a:ahLst/>
            <a:cxnLst/>
            <a:rect l="0" t="0" r="0" b="0"/>
            <a:pathLst>
              <a:path w="38736" h="60325">
                <a:moveTo>
                  <a:pt x="0" y="60325"/>
                </a:moveTo>
                <a:lnTo>
                  <a:pt x="0" y="21591"/>
                </a:lnTo>
                <a:lnTo>
                  <a:pt x="0" y="15113"/>
                </a:lnTo>
                <a:lnTo>
                  <a:pt x="2413" y="8637"/>
                </a:lnTo>
                <a:lnTo>
                  <a:pt x="9653" y="2160"/>
                </a:lnTo>
                <a:lnTo>
                  <a:pt x="19305" y="0"/>
                </a:lnTo>
                <a:lnTo>
                  <a:pt x="19305" y="6477"/>
                </a:lnTo>
                <a:lnTo>
                  <a:pt x="24257" y="8637"/>
                </a:lnTo>
                <a:lnTo>
                  <a:pt x="26670" y="15113"/>
                </a:lnTo>
                <a:lnTo>
                  <a:pt x="38736" y="17273"/>
                </a:lnTo>
                <a:lnTo>
                  <a:pt x="38736" y="60325"/>
                </a:lnTo>
                <a:lnTo>
                  <a:pt x="0" y="60325"/>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2" name="Freeform 902"/>
          <p:cNvSpPr/>
          <p:nvPr/>
        </p:nvSpPr>
        <p:spPr>
          <a:xfrm>
            <a:off x="5955791" y="2593848"/>
            <a:ext cx="38736" cy="60325"/>
          </a:xfrm>
          <a:custGeom>
            <a:avLst/>
            <a:gdLst/>
            <a:ahLst/>
            <a:cxnLst/>
            <a:rect l="0" t="0" r="0" b="0"/>
            <a:pathLst>
              <a:path w="38736" h="60325">
                <a:moveTo>
                  <a:pt x="0" y="60325"/>
                </a:moveTo>
                <a:lnTo>
                  <a:pt x="0" y="21591"/>
                </a:lnTo>
                <a:lnTo>
                  <a:pt x="0" y="15113"/>
                </a:lnTo>
                <a:lnTo>
                  <a:pt x="2413" y="8637"/>
                </a:lnTo>
                <a:lnTo>
                  <a:pt x="9653" y="2160"/>
                </a:lnTo>
                <a:lnTo>
                  <a:pt x="19305" y="0"/>
                </a:lnTo>
                <a:lnTo>
                  <a:pt x="19305" y="6477"/>
                </a:lnTo>
                <a:lnTo>
                  <a:pt x="24257" y="8637"/>
                </a:lnTo>
                <a:lnTo>
                  <a:pt x="26670" y="15113"/>
                </a:lnTo>
                <a:lnTo>
                  <a:pt x="38736" y="17273"/>
                </a:lnTo>
                <a:lnTo>
                  <a:pt x="38736" y="60325"/>
                </a:lnTo>
                <a:lnTo>
                  <a:pt x="0" y="6032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3" name="Freeform 903"/>
          <p:cNvSpPr/>
          <p:nvPr/>
        </p:nvSpPr>
        <p:spPr>
          <a:xfrm>
            <a:off x="5972555" y="2051304"/>
            <a:ext cx="52452" cy="69469"/>
          </a:xfrm>
          <a:custGeom>
            <a:avLst/>
            <a:gdLst/>
            <a:ahLst/>
            <a:cxnLst/>
            <a:rect l="0" t="0" r="0" b="0"/>
            <a:pathLst>
              <a:path w="52452" h="69469">
                <a:moveTo>
                  <a:pt x="28575" y="8637"/>
                </a:moveTo>
                <a:lnTo>
                  <a:pt x="28575" y="26036"/>
                </a:lnTo>
                <a:lnTo>
                  <a:pt x="35815" y="19558"/>
                </a:lnTo>
                <a:lnTo>
                  <a:pt x="40514" y="17400"/>
                </a:lnTo>
                <a:lnTo>
                  <a:pt x="47753" y="13081"/>
                </a:lnTo>
                <a:lnTo>
                  <a:pt x="52452" y="8637"/>
                </a:lnTo>
                <a:lnTo>
                  <a:pt x="52452" y="23876"/>
                </a:lnTo>
                <a:lnTo>
                  <a:pt x="52452" y="34671"/>
                </a:lnTo>
                <a:lnTo>
                  <a:pt x="52452" y="41275"/>
                </a:lnTo>
                <a:lnTo>
                  <a:pt x="50039" y="47752"/>
                </a:lnTo>
                <a:lnTo>
                  <a:pt x="40514" y="60833"/>
                </a:lnTo>
                <a:lnTo>
                  <a:pt x="38228" y="65151"/>
                </a:lnTo>
                <a:lnTo>
                  <a:pt x="35815" y="69469"/>
                </a:lnTo>
                <a:lnTo>
                  <a:pt x="30989" y="69469"/>
                </a:lnTo>
                <a:lnTo>
                  <a:pt x="30989" y="65151"/>
                </a:lnTo>
                <a:lnTo>
                  <a:pt x="28575" y="54230"/>
                </a:lnTo>
                <a:lnTo>
                  <a:pt x="26290" y="45593"/>
                </a:lnTo>
                <a:lnTo>
                  <a:pt x="21464" y="36957"/>
                </a:lnTo>
                <a:lnTo>
                  <a:pt x="14352" y="30354"/>
                </a:lnTo>
                <a:lnTo>
                  <a:pt x="4827" y="19558"/>
                </a:lnTo>
                <a:lnTo>
                  <a:pt x="0" y="19558"/>
                </a:lnTo>
                <a:lnTo>
                  <a:pt x="0" y="15241"/>
                </a:lnTo>
                <a:lnTo>
                  <a:pt x="0" y="8637"/>
                </a:lnTo>
                <a:lnTo>
                  <a:pt x="4827" y="2160"/>
                </a:lnTo>
                <a:lnTo>
                  <a:pt x="7112" y="0"/>
                </a:lnTo>
                <a:lnTo>
                  <a:pt x="14352" y="0"/>
                </a:lnTo>
                <a:lnTo>
                  <a:pt x="19050" y="0"/>
                </a:lnTo>
                <a:lnTo>
                  <a:pt x="21464" y="2160"/>
                </a:lnTo>
                <a:lnTo>
                  <a:pt x="23877" y="6477"/>
                </a:lnTo>
                <a:lnTo>
                  <a:pt x="28575" y="8637"/>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4" name="Freeform 904"/>
          <p:cNvSpPr/>
          <p:nvPr/>
        </p:nvSpPr>
        <p:spPr>
          <a:xfrm>
            <a:off x="5972555" y="2051304"/>
            <a:ext cx="52452" cy="69469"/>
          </a:xfrm>
          <a:custGeom>
            <a:avLst/>
            <a:gdLst/>
            <a:ahLst/>
            <a:cxnLst/>
            <a:rect l="0" t="0" r="0" b="0"/>
            <a:pathLst>
              <a:path w="52452" h="69469">
                <a:moveTo>
                  <a:pt x="28575" y="8637"/>
                </a:moveTo>
                <a:lnTo>
                  <a:pt x="28575" y="26036"/>
                </a:lnTo>
                <a:lnTo>
                  <a:pt x="35815" y="19558"/>
                </a:lnTo>
                <a:lnTo>
                  <a:pt x="40514" y="17400"/>
                </a:lnTo>
                <a:lnTo>
                  <a:pt x="47753" y="13081"/>
                </a:lnTo>
                <a:lnTo>
                  <a:pt x="52452" y="8637"/>
                </a:lnTo>
                <a:lnTo>
                  <a:pt x="52452" y="23876"/>
                </a:lnTo>
                <a:lnTo>
                  <a:pt x="52452" y="34671"/>
                </a:lnTo>
                <a:lnTo>
                  <a:pt x="52452" y="41275"/>
                </a:lnTo>
                <a:lnTo>
                  <a:pt x="50039" y="47752"/>
                </a:lnTo>
                <a:lnTo>
                  <a:pt x="40514" y="60833"/>
                </a:lnTo>
                <a:lnTo>
                  <a:pt x="38228" y="65151"/>
                </a:lnTo>
                <a:lnTo>
                  <a:pt x="35815" y="69469"/>
                </a:lnTo>
                <a:lnTo>
                  <a:pt x="30989" y="69469"/>
                </a:lnTo>
                <a:lnTo>
                  <a:pt x="30989" y="65151"/>
                </a:lnTo>
                <a:lnTo>
                  <a:pt x="28575" y="54230"/>
                </a:lnTo>
                <a:lnTo>
                  <a:pt x="26290" y="45593"/>
                </a:lnTo>
                <a:lnTo>
                  <a:pt x="21464" y="36957"/>
                </a:lnTo>
                <a:lnTo>
                  <a:pt x="14352" y="30354"/>
                </a:lnTo>
                <a:lnTo>
                  <a:pt x="4827" y="19558"/>
                </a:lnTo>
                <a:lnTo>
                  <a:pt x="0" y="19558"/>
                </a:lnTo>
                <a:lnTo>
                  <a:pt x="0" y="15241"/>
                </a:lnTo>
                <a:lnTo>
                  <a:pt x="0" y="8637"/>
                </a:lnTo>
                <a:lnTo>
                  <a:pt x="4827" y="2160"/>
                </a:lnTo>
                <a:lnTo>
                  <a:pt x="7112" y="0"/>
                </a:lnTo>
                <a:lnTo>
                  <a:pt x="14352" y="0"/>
                </a:lnTo>
                <a:lnTo>
                  <a:pt x="19050" y="0"/>
                </a:lnTo>
                <a:lnTo>
                  <a:pt x="21464" y="2160"/>
                </a:lnTo>
                <a:lnTo>
                  <a:pt x="23877" y="6477"/>
                </a:lnTo>
                <a:lnTo>
                  <a:pt x="28575" y="863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5" name="Freeform 905"/>
          <p:cNvSpPr/>
          <p:nvPr/>
        </p:nvSpPr>
        <p:spPr>
          <a:xfrm>
            <a:off x="5967984" y="2104645"/>
            <a:ext cx="37337" cy="34416"/>
          </a:xfrm>
          <a:custGeom>
            <a:avLst/>
            <a:gdLst/>
            <a:ahLst/>
            <a:cxnLst/>
            <a:rect l="0" t="0" r="0" b="0"/>
            <a:pathLst>
              <a:path w="37337" h="34416">
                <a:moveTo>
                  <a:pt x="0" y="17271"/>
                </a:moveTo>
                <a:lnTo>
                  <a:pt x="11683" y="34416"/>
                </a:lnTo>
                <a:lnTo>
                  <a:pt x="16256" y="34416"/>
                </a:lnTo>
                <a:lnTo>
                  <a:pt x="18669" y="34416"/>
                </a:lnTo>
                <a:lnTo>
                  <a:pt x="25654" y="34416"/>
                </a:lnTo>
                <a:lnTo>
                  <a:pt x="27939" y="27940"/>
                </a:lnTo>
                <a:lnTo>
                  <a:pt x="37337" y="17271"/>
                </a:lnTo>
                <a:lnTo>
                  <a:pt x="25654" y="10795"/>
                </a:lnTo>
                <a:lnTo>
                  <a:pt x="13969" y="0"/>
                </a:lnTo>
                <a:lnTo>
                  <a:pt x="4699" y="10795"/>
                </a:lnTo>
                <a:lnTo>
                  <a:pt x="0" y="17271"/>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6" name="Freeform 906"/>
          <p:cNvSpPr/>
          <p:nvPr/>
        </p:nvSpPr>
        <p:spPr>
          <a:xfrm>
            <a:off x="5967984" y="2104645"/>
            <a:ext cx="37337" cy="34416"/>
          </a:xfrm>
          <a:custGeom>
            <a:avLst/>
            <a:gdLst/>
            <a:ahLst/>
            <a:cxnLst/>
            <a:rect l="0" t="0" r="0" b="0"/>
            <a:pathLst>
              <a:path w="37337" h="34416">
                <a:moveTo>
                  <a:pt x="0" y="17271"/>
                </a:moveTo>
                <a:lnTo>
                  <a:pt x="11683" y="34416"/>
                </a:lnTo>
                <a:lnTo>
                  <a:pt x="16256" y="34416"/>
                </a:lnTo>
                <a:lnTo>
                  <a:pt x="18669" y="34416"/>
                </a:lnTo>
                <a:lnTo>
                  <a:pt x="25654" y="34416"/>
                </a:lnTo>
                <a:lnTo>
                  <a:pt x="27939" y="27940"/>
                </a:lnTo>
                <a:lnTo>
                  <a:pt x="37337" y="17271"/>
                </a:lnTo>
                <a:lnTo>
                  <a:pt x="25654" y="10795"/>
                </a:lnTo>
                <a:lnTo>
                  <a:pt x="13969" y="0"/>
                </a:lnTo>
                <a:lnTo>
                  <a:pt x="4699" y="10795"/>
                </a:lnTo>
                <a:lnTo>
                  <a:pt x="0" y="1727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7" name="Freeform 907"/>
          <p:cNvSpPr/>
          <p:nvPr/>
        </p:nvSpPr>
        <p:spPr>
          <a:xfrm>
            <a:off x="3034283" y="3924300"/>
            <a:ext cx="389382" cy="532765"/>
          </a:xfrm>
          <a:custGeom>
            <a:avLst/>
            <a:gdLst/>
            <a:ahLst/>
            <a:cxnLst/>
            <a:rect l="0" t="0" r="0" b="0"/>
            <a:pathLst>
              <a:path w="389382" h="532765">
                <a:moveTo>
                  <a:pt x="0" y="357378"/>
                </a:moveTo>
                <a:lnTo>
                  <a:pt x="0" y="346456"/>
                </a:lnTo>
                <a:lnTo>
                  <a:pt x="2287" y="339980"/>
                </a:lnTo>
                <a:lnTo>
                  <a:pt x="4699" y="333502"/>
                </a:lnTo>
                <a:lnTo>
                  <a:pt x="9271" y="324867"/>
                </a:lnTo>
                <a:lnTo>
                  <a:pt x="11684" y="322708"/>
                </a:lnTo>
                <a:lnTo>
                  <a:pt x="13971" y="318390"/>
                </a:lnTo>
                <a:lnTo>
                  <a:pt x="20956" y="314071"/>
                </a:lnTo>
                <a:lnTo>
                  <a:pt x="25655" y="311912"/>
                </a:lnTo>
                <a:lnTo>
                  <a:pt x="37339" y="309753"/>
                </a:lnTo>
                <a:lnTo>
                  <a:pt x="37339" y="305308"/>
                </a:lnTo>
                <a:lnTo>
                  <a:pt x="37339" y="298831"/>
                </a:lnTo>
                <a:lnTo>
                  <a:pt x="44324" y="296673"/>
                </a:lnTo>
                <a:lnTo>
                  <a:pt x="44324" y="292355"/>
                </a:lnTo>
                <a:lnTo>
                  <a:pt x="51309" y="285877"/>
                </a:lnTo>
                <a:lnTo>
                  <a:pt x="53594" y="283718"/>
                </a:lnTo>
                <a:lnTo>
                  <a:pt x="56008" y="275083"/>
                </a:lnTo>
                <a:lnTo>
                  <a:pt x="53594" y="259843"/>
                </a:lnTo>
                <a:lnTo>
                  <a:pt x="51309" y="246889"/>
                </a:lnTo>
                <a:lnTo>
                  <a:pt x="48896" y="233934"/>
                </a:lnTo>
                <a:lnTo>
                  <a:pt x="46609" y="218695"/>
                </a:lnTo>
                <a:lnTo>
                  <a:pt x="48896" y="214377"/>
                </a:lnTo>
                <a:lnTo>
                  <a:pt x="51309" y="207899"/>
                </a:lnTo>
                <a:lnTo>
                  <a:pt x="53594" y="201423"/>
                </a:lnTo>
                <a:lnTo>
                  <a:pt x="56008" y="197105"/>
                </a:lnTo>
                <a:lnTo>
                  <a:pt x="53594" y="190627"/>
                </a:lnTo>
                <a:lnTo>
                  <a:pt x="51309" y="184024"/>
                </a:lnTo>
                <a:lnTo>
                  <a:pt x="48896" y="179705"/>
                </a:lnTo>
                <a:lnTo>
                  <a:pt x="44324" y="177546"/>
                </a:lnTo>
                <a:lnTo>
                  <a:pt x="37339" y="168911"/>
                </a:lnTo>
                <a:lnTo>
                  <a:pt x="37339" y="162433"/>
                </a:lnTo>
                <a:lnTo>
                  <a:pt x="37339" y="160274"/>
                </a:lnTo>
                <a:lnTo>
                  <a:pt x="37339" y="158115"/>
                </a:lnTo>
                <a:lnTo>
                  <a:pt x="37339" y="153798"/>
                </a:lnTo>
                <a:lnTo>
                  <a:pt x="44324" y="149480"/>
                </a:lnTo>
                <a:lnTo>
                  <a:pt x="53594" y="147321"/>
                </a:lnTo>
                <a:lnTo>
                  <a:pt x="60580" y="142875"/>
                </a:lnTo>
                <a:lnTo>
                  <a:pt x="51309" y="134240"/>
                </a:lnTo>
                <a:lnTo>
                  <a:pt x="48896" y="129921"/>
                </a:lnTo>
                <a:lnTo>
                  <a:pt x="48896" y="125603"/>
                </a:lnTo>
                <a:lnTo>
                  <a:pt x="51309" y="123445"/>
                </a:lnTo>
                <a:lnTo>
                  <a:pt x="53594" y="123445"/>
                </a:lnTo>
                <a:lnTo>
                  <a:pt x="65278" y="125603"/>
                </a:lnTo>
                <a:lnTo>
                  <a:pt x="83947" y="132080"/>
                </a:lnTo>
                <a:lnTo>
                  <a:pt x="88646" y="112649"/>
                </a:lnTo>
                <a:lnTo>
                  <a:pt x="93218" y="108331"/>
                </a:lnTo>
                <a:lnTo>
                  <a:pt x="95631" y="106173"/>
                </a:lnTo>
                <a:lnTo>
                  <a:pt x="100203" y="101727"/>
                </a:lnTo>
                <a:lnTo>
                  <a:pt x="107189" y="99568"/>
                </a:lnTo>
                <a:lnTo>
                  <a:pt x="114174" y="97409"/>
                </a:lnTo>
                <a:lnTo>
                  <a:pt x="114174" y="93092"/>
                </a:lnTo>
                <a:lnTo>
                  <a:pt x="121286" y="84455"/>
                </a:lnTo>
                <a:lnTo>
                  <a:pt x="125858" y="75820"/>
                </a:lnTo>
                <a:lnTo>
                  <a:pt x="128271" y="65024"/>
                </a:lnTo>
                <a:lnTo>
                  <a:pt x="128271" y="56261"/>
                </a:lnTo>
                <a:lnTo>
                  <a:pt x="135256" y="49784"/>
                </a:lnTo>
                <a:lnTo>
                  <a:pt x="135256" y="47625"/>
                </a:lnTo>
                <a:lnTo>
                  <a:pt x="139827" y="45467"/>
                </a:lnTo>
                <a:lnTo>
                  <a:pt x="144527" y="43308"/>
                </a:lnTo>
                <a:lnTo>
                  <a:pt x="151512" y="41149"/>
                </a:lnTo>
                <a:lnTo>
                  <a:pt x="158496" y="41149"/>
                </a:lnTo>
                <a:lnTo>
                  <a:pt x="167894" y="41149"/>
                </a:lnTo>
                <a:lnTo>
                  <a:pt x="170181" y="34671"/>
                </a:lnTo>
                <a:lnTo>
                  <a:pt x="172467" y="32512"/>
                </a:lnTo>
                <a:lnTo>
                  <a:pt x="177165" y="32512"/>
                </a:lnTo>
                <a:lnTo>
                  <a:pt x="191136" y="28195"/>
                </a:lnTo>
                <a:lnTo>
                  <a:pt x="205106" y="23877"/>
                </a:lnTo>
                <a:lnTo>
                  <a:pt x="219202" y="19431"/>
                </a:lnTo>
                <a:lnTo>
                  <a:pt x="228474" y="12955"/>
                </a:lnTo>
                <a:lnTo>
                  <a:pt x="251842" y="4318"/>
                </a:lnTo>
                <a:lnTo>
                  <a:pt x="261113" y="2159"/>
                </a:lnTo>
                <a:lnTo>
                  <a:pt x="272796" y="0"/>
                </a:lnTo>
                <a:lnTo>
                  <a:pt x="272796" y="6477"/>
                </a:lnTo>
                <a:lnTo>
                  <a:pt x="270383" y="8636"/>
                </a:lnTo>
                <a:lnTo>
                  <a:pt x="265812" y="12955"/>
                </a:lnTo>
                <a:lnTo>
                  <a:pt x="261113" y="17273"/>
                </a:lnTo>
                <a:lnTo>
                  <a:pt x="256413" y="21718"/>
                </a:lnTo>
                <a:lnTo>
                  <a:pt x="254127" y="23877"/>
                </a:lnTo>
                <a:lnTo>
                  <a:pt x="251842" y="28195"/>
                </a:lnTo>
                <a:lnTo>
                  <a:pt x="251842" y="34671"/>
                </a:lnTo>
                <a:lnTo>
                  <a:pt x="242444" y="36830"/>
                </a:lnTo>
                <a:lnTo>
                  <a:pt x="230759" y="47625"/>
                </a:lnTo>
                <a:lnTo>
                  <a:pt x="219202" y="60580"/>
                </a:lnTo>
                <a:lnTo>
                  <a:pt x="209805" y="71502"/>
                </a:lnTo>
                <a:lnTo>
                  <a:pt x="200534" y="84455"/>
                </a:lnTo>
                <a:lnTo>
                  <a:pt x="198121" y="90933"/>
                </a:lnTo>
                <a:lnTo>
                  <a:pt x="198121" y="95250"/>
                </a:lnTo>
                <a:lnTo>
                  <a:pt x="198121" y="101727"/>
                </a:lnTo>
                <a:lnTo>
                  <a:pt x="198121" y="104014"/>
                </a:lnTo>
                <a:lnTo>
                  <a:pt x="198121" y="106173"/>
                </a:lnTo>
                <a:lnTo>
                  <a:pt x="200534" y="110490"/>
                </a:lnTo>
                <a:lnTo>
                  <a:pt x="207518" y="112649"/>
                </a:lnTo>
                <a:lnTo>
                  <a:pt x="207518" y="114808"/>
                </a:lnTo>
                <a:lnTo>
                  <a:pt x="209805" y="119127"/>
                </a:lnTo>
                <a:lnTo>
                  <a:pt x="214503" y="127762"/>
                </a:lnTo>
                <a:lnTo>
                  <a:pt x="219202" y="132080"/>
                </a:lnTo>
                <a:lnTo>
                  <a:pt x="221488" y="134240"/>
                </a:lnTo>
                <a:lnTo>
                  <a:pt x="223775" y="140717"/>
                </a:lnTo>
                <a:lnTo>
                  <a:pt x="223775" y="142875"/>
                </a:lnTo>
                <a:lnTo>
                  <a:pt x="223775" y="147321"/>
                </a:lnTo>
                <a:lnTo>
                  <a:pt x="221488" y="147321"/>
                </a:lnTo>
                <a:lnTo>
                  <a:pt x="219202" y="151639"/>
                </a:lnTo>
                <a:lnTo>
                  <a:pt x="214503" y="155956"/>
                </a:lnTo>
                <a:lnTo>
                  <a:pt x="214503" y="158115"/>
                </a:lnTo>
                <a:lnTo>
                  <a:pt x="214503" y="162433"/>
                </a:lnTo>
                <a:lnTo>
                  <a:pt x="219202" y="166752"/>
                </a:lnTo>
                <a:lnTo>
                  <a:pt x="219202" y="168911"/>
                </a:lnTo>
                <a:lnTo>
                  <a:pt x="223775" y="171070"/>
                </a:lnTo>
                <a:lnTo>
                  <a:pt x="235458" y="177546"/>
                </a:lnTo>
                <a:lnTo>
                  <a:pt x="244730" y="179705"/>
                </a:lnTo>
                <a:lnTo>
                  <a:pt x="261113" y="181865"/>
                </a:lnTo>
                <a:lnTo>
                  <a:pt x="272796" y="184024"/>
                </a:lnTo>
                <a:lnTo>
                  <a:pt x="296038" y="184024"/>
                </a:lnTo>
                <a:lnTo>
                  <a:pt x="303022" y="192786"/>
                </a:lnTo>
                <a:lnTo>
                  <a:pt x="305436" y="199264"/>
                </a:lnTo>
                <a:lnTo>
                  <a:pt x="312420" y="201423"/>
                </a:lnTo>
                <a:lnTo>
                  <a:pt x="314707" y="205740"/>
                </a:lnTo>
                <a:lnTo>
                  <a:pt x="321692" y="207899"/>
                </a:lnTo>
                <a:lnTo>
                  <a:pt x="326390" y="207899"/>
                </a:lnTo>
                <a:lnTo>
                  <a:pt x="333376" y="210058"/>
                </a:lnTo>
                <a:lnTo>
                  <a:pt x="342646" y="210058"/>
                </a:lnTo>
                <a:lnTo>
                  <a:pt x="347345" y="207899"/>
                </a:lnTo>
                <a:lnTo>
                  <a:pt x="359030" y="205740"/>
                </a:lnTo>
                <a:lnTo>
                  <a:pt x="373000" y="201423"/>
                </a:lnTo>
                <a:lnTo>
                  <a:pt x="379984" y="201423"/>
                </a:lnTo>
                <a:lnTo>
                  <a:pt x="386970" y="201423"/>
                </a:lnTo>
                <a:lnTo>
                  <a:pt x="373000" y="233934"/>
                </a:lnTo>
                <a:lnTo>
                  <a:pt x="368301" y="246889"/>
                </a:lnTo>
                <a:lnTo>
                  <a:pt x="366014" y="255524"/>
                </a:lnTo>
                <a:lnTo>
                  <a:pt x="366014" y="262002"/>
                </a:lnTo>
                <a:lnTo>
                  <a:pt x="366014" y="268605"/>
                </a:lnTo>
                <a:lnTo>
                  <a:pt x="368301" y="272924"/>
                </a:lnTo>
                <a:lnTo>
                  <a:pt x="370713" y="275083"/>
                </a:lnTo>
                <a:lnTo>
                  <a:pt x="375286" y="277242"/>
                </a:lnTo>
                <a:lnTo>
                  <a:pt x="379984" y="283718"/>
                </a:lnTo>
                <a:lnTo>
                  <a:pt x="379984" y="288036"/>
                </a:lnTo>
                <a:lnTo>
                  <a:pt x="384683" y="292355"/>
                </a:lnTo>
                <a:lnTo>
                  <a:pt x="384683" y="296673"/>
                </a:lnTo>
                <a:lnTo>
                  <a:pt x="379984" y="296673"/>
                </a:lnTo>
                <a:lnTo>
                  <a:pt x="379984" y="305308"/>
                </a:lnTo>
                <a:lnTo>
                  <a:pt x="375286" y="307468"/>
                </a:lnTo>
                <a:lnTo>
                  <a:pt x="375286" y="309753"/>
                </a:lnTo>
                <a:lnTo>
                  <a:pt x="373000" y="311912"/>
                </a:lnTo>
                <a:lnTo>
                  <a:pt x="375286" y="316230"/>
                </a:lnTo>
                <a:lnTo>
                  <a:pt x="379984" y="318390"/>
                </a:lnTo>
                <a:lnTo>
                  <a:pt x="384683" y="324867"/>
                </a:lnTo>
                <a:lnTo>
                  <a:pt x="389382" y="333502"/>
                </a:lnTo>
                <a:lnTo>
                  <a:pt x="375286" y="339980"/>
                </a:lnTo>
                <a:lnTo>
                  <a:pt x="363728" y="344298"/>
                </a:lnTo>
                <a:lnTo>
                  <a:pt x="349758" y="346456"/>
                </a:lnTo>
                <a:lnTo>
                  <a:pt x="335662" y="350902"/>
                </a:lnTo>
                <a:lnTo>
                  <a:pt x="314707" y="355220"/>
                </a:lnTo>
                <a:lnTo>
                  <a:pt x="305436" y="355220"/>
                </a:lnTo>
                <a:lnTo>
                  <a:pt x="296038" y="361696"/>
                </a:lnTo>
                <a:lnTo>
                  <a:pt x="303022" y="357378"/>
                </a:lnTo>
                <a:lnTo>
                  <a:pt x="303022" y="361696"/>
                </a:lnTo>
                <a:lnTo>
                  <a:pt x="305436" y="361696"/>
                </a:lnTo>
                <a:lnTo>
                  <a:pt x="307721" y="363855"/>
                </a:lnTo>
                <a:lnTo>
                  <a:pt x="312420" y="366015"/>
                </a:lnTo>
                <a:lnTo>
                  <a:pt x="312420" y="368174"/>
                </a:lnTo>
                <a:lnTo>
                  <a:pt x="317120" y="370333"/>
                </a:lnTo>
                <a:lnTo>
                  <a:pt x="321692" y="372492"/>
                </a:lnTo>
                <a:lnTo>
                  <a:pt x="321692" y="385446"/>
                </a:lnTo>
                <a:lnTo>
                  <a:pt x="312420" y="385446"/>
                </a:lnTo>
                <a:lnTo>
                  <a:pt x="300737" y="389764"/>
                </a:lnTo>
                <a:lnTo>
                  <a:pt x="296038" y="392049"/>
                </a:lnTo>
                <a:lnTo>
                  <a:pt x="291465" y="394208"/>
                </a:lnTo>
                <a:lnTo>
                  <a:pt x="289052" y="398527"/>
                </a:lnTo>
                <a:lnTo>
                  <a:pt x="289052" y="402845"/>
                </a:lnTo>
                <a:lnTo>
                  <a:pt x="291465" y="409321"/>
                </a:lnTo>
                <a:lnTo>
                  <a:pt x="293751" y="411480"/>
                </a:lnTo>
                <a:lnTo>
                  <a:pt x="300737" y="422275"/>
                </a:lnTo>
                <a:lnTo>
                  <a:pt x="303022" y="424434"/>
                </a:lnTo>
                <a:lnTo>
                  <a:pt x="307721" y="430911"/>
                </a:lnTo>
                <a:lnTo>
                  <a:pt x="312420" y="435356"/>
                </a:lnTo>
                <a:lnTo>
                  <a:pt x="312420" y="441833"/>
                </a:lnTo>
                <a:lnTo>
                  <a:pt x="312420" y="461265"/>
                </a:lnTo>
                <a:lnTo>
                  <a:pt x="312420" y="482981"/>
                </a:lnTo>
                <a:lnTo>
                  <a:pt x="305436" y="508890"/>
                </a:lnTo>
                <a:lnTo>
                  <a:pt x="303022" y="532765"/>
                </a:lnTo>
                <a:lnTo>
                  <a:pt x="291465" y="530606"/>
                </a:lnTo>
                <a:lnTo>
                  <a:pt x="282068" y="528448"/>
                </a:lnTo>
                <a:lnTo>
                  <a:pt x="275082" y="524130"/>
                </a:lnTo>
                <a:lnTo>
                  <a:pt x="272796" y="521971"/>
                </a:lnTo>
                <a:lnTo>
                  <a:pt x="272796" y="517652"/>
                </a:lnTo>
                <a:lnTo>
                  <a:pt x="272796" y="515493"/>
                </a:lnTo>
                <a:lnTo>
                  <a:pt x="275082" y="511049"/>
                </a:lnTo>
                <a:lnTo>
                  <a:pt x="282068" y="502412"/>
                </a:lnTo>
                <a:lnTo>
                  <a:pt x="291465" y="495936"/>
                </a:lnTo>
                <a:lnTo>
                  <a:pt x="293751" y="491618"/>
                </a:lnTo>
                <a:lnTo>
                  <a:pt x="296038" y="487299"/>
                </a:lnTo>
                <a:lnTo>
                  <a:pt x="282068" y="482981"/>
                </a:lnTo>
                <a:lnTo>
                  <a:pt x="272796" y="480823"/>
                </a:lnTo>
                <a:lnTo>
                  <a:pt x="265812" y="478664"/>
                </a:lnTo>
                <a:lnTo>
                  <a:pt x="263399" y="480823"/>
                </a:lnTo>
                <a:lnTo>
                  <a:pt x="258826" y="482981"/>
                </a:lnTo>
                <a:lnTo>
                  <a:pt x="256413" y="482981"/>
                </a:lnTo>
                <a:lnTo>
                  <a:pt x="256413" y="487299"/>
                </a:lnTo>
                <a:lnTo>
                  <a:pt x="249428" y="480823"/>
                </a:lnTo>
                <a:lnTo>
                  <a:pt x="242444" y="478664"/>
                </a:lnTo>
                <a:lnTo>
                  <a:pt x="240157" y="476505"/>
                </a:lnTo>
                <a:lnTo>
                  <a:pt x="235458" y="478664"/>
                </a:lnTo>
                <a:lnTo>
                  <a:pt x="230759" y="480823"/>
                </a:lnTo>
                <a:lnTo>
                  <a:pt x="228474" y="482981"/>
                </a:lnTo>
                <a:lnTo>
                  <a:pt x="219202" y="482981"/>
                </a:lnTo>
                <a:lnTo>
                  <a:pt x="188849" y="482981"/>
                </a:lnTo>
                <a:lnTo>
                  <a:pt x="188849" y="478664"/>
                </a:lnTo>
                <a:lnTo>
                  <a:pt x="186564" y="472059"/>
                </a:lnTo>
                <a:lnTo>
                  <a:pt x="179452" y="461265"/>
                </a:lnTo>
                <a:lnTo>
                  <a:pt x="174880" y="452628"/>
                </a:lnTo>
                <a:lnTo>
                  <a:pt x="170181" y="446152"/>
                </a:lnTo>
                <a:lnTo>
                  <a:pt x="158496" y="433198"/>
                </a:lnTo>
                <a:lnTo>
                  <a:pt x="144527" y="424434"/>
                </a:lnTo>
                <a:lnTo>
                  <a:pt x="130556" y="417958"/>
                </a:lnTo>
                <a:lnTo>
                  <a:pt x="125858" y="413640"/>
                </a:lnTo>
                <a:lnTo>
                  <a:pt x="118872" y="413640"/>
                </a:lnTo>
                <a:lnTo>
                  <a:pt x="107189" y="413640"/>
                </a:lnTo>
                <a:lnTo>
                  <a:pt x="104902" y="409321"/>
                </a:lnTo>
                <a:lnTo>
                  <a:pt x="104902" y="405003"/>
                </a:lnTo>
                <a:lnTo>
                  <a:pt x="104902" y="402845"/>
                </a:lnTo>
                <a:lnTo>
                  <a:pt x="107189" y="400686"/>
                </a:lnTo>
                <a:lnTo>
                  <a:pt x="93218" y="400686"/>
                </a:lnTo>
                <a:lnTo>
                  <a:pt x="74549" y="396368"/>
                </a:lnTo>
                <a:lnTo>
                  <a:pt x="60580" y="392049"/>
                </a:lnTo>
                <a:lnTo>
                  <a:pt x="44324" y="389764"/>
                </a:lnTo>
                <a:lnTo>
                  <a:pt x="27940" y="381127"/>
                </a:lnTo>
                <a:lnTo>
                  <a:pt x="13971" y="374650"/>
                </a:lnTo>
                <a:lnTo>
                  <a:pt x="4699" y="366015"/>
                </a:lnTo>
                <a:lnTo>
                  <a:pt x="0" y="361696"/>
                </a:lnTo>
                <a:lnTo>
                  <a:pt x="0" y="357378"/>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8" name="Freeform 908"/>
          <p:cNvSpPr/>
          <p:nvPr/>
        </p:nvSpPr>
        <p:spPr>
          <a:xfrm>
            <a:off x="3034283" y="3924300"/>
            <a:ext cx="389382" cy="532765"/>
          </a:xfrm>
          <a:custGeom>
            <a:avLst/>
            <a:gdLst/>
            <a:ahLst/>
            <a:cxnLst/>
            <a:rect l="0" t="0" r="0" b="0"/>
            <a:pathLst>
              <a:path w="389382" h="532765">
                <a:moveTo>
                  <a:pt x="0" y="357378"/>
                </a:moveTo>
                <a:lnTo>
                  <a:pt x="0" y="346456"/>
                </a:lnTo>
                <a:lnTo>
                  <a:pt x="2287" y="339980"/>
                </a:lnTo>
                <a:lnTo>
                  <a:pt x="4699" y="333502"/>
                </a:lnTo>
                <a:lnTo>
                  <a:pt x="9271" y="324867"/>
                </a:lnTo>
                <a:lnTo>
                  <a:pt x="11684" y="322708"/>
                </a:lnTo>
                <a:lnTo>
                  <a:pt x="13971" y="318390"/>
                </a:lnTo>
                <a:lnTo>
                  <a:pt x="20956" y="314071"/>
                </a:lnTo>
                <a:lnTo>
                  <a:pt x="25655" y="311912"/>
                </a:lnTo>
                <a:lnTo>
                  <a:pt x="37339" y="309753"/>
                </a:lnTo>
                <a:lnTo>
                  <a:pt x="37339" y="305308"/>
                </a:lnTo>
                <a:lnTo>
                  <a:pt x="37339" y="298831"/>
                </a:lnTo>
                <a:lnTo>
                  <a:pt x="44324" y="296673"/>
                </a:lnTo>
                <a:lnTo>
                  <a:pt x="44324" y="292355"/>
                </a:lnTo>
                <a:lnTo>
                  <a:pt x="51309" y="285877"/>
                </a:lnTo>
                <a:lnTo>
                  <a:pt x="53594" y="283718"/>
                </a:lnTo>
                <a:lnTo>
                  <a:pt x="56008" y="275083"/>
                </a:lnTo>
                <a:lnTo>
                  <a:pt x="53594" y="259843"/>
                </a:lnTo>
                <a:lnTo>
                  <a:pt x="51309" y="246889"/>
                </a:lnTo>
                <a:lnTo>
                  <a:pt x="48896" y="233934"/>
                </a:lnTo>
                <a:lnTo>
                  <a:pt x="46609" y="218695"/>
                </a:lnTo>
                <a:lnTo>
                  <a:pt x="48896" y="214377"/>
                </a:lnTo>
                <a:lnTo>
                  <a:pt x="51309" y="207899"/>
                </a:lnTo>
                <a:lnTo>
                  <a:pt x="53594" y="201423"/>
                </a:lnTo>
                <a:lnTo>
                  <a:pt x="56008" y="197105"/>
                </a:lnTo>
                <a:lnTo>
                  <a:pt x="53594" y="190627"/>
                </a:lnTo>
                <a:lnTo>
                  <a:pt x="51309" y="184024"/>
                </a:lnTo>
                <a:lnTo>
                  <a:pt x="48896" y="179705"/>
                </a:lnTo>
                <a:lnTo>
                  <a:pt x="44324" y="177546"/>
                </a:lnTo>
                <a:lnTo>
                  <a:pt x="37339" y="168911"/>
                </a:lnTo>
                <a:lnTo>
                  <a:pt x="37339" y="162433"/>
                </a:lnTo>
                <a:lnTo>
                  <a:pt x="37339" y="160274"/>
                </a:lnTo>
                <a:lnTo>
                  <a:pt x="37339" y="158115"/>
                </a:lnTo>
                <a:lnTo>
                  <a:pt x="37339" y="153798"/>
                </a:lnTo>
                <a:lnTo>
                  <a:pt x="44324" y="149480"/>
                </a:lnTo>
                <a:lnTo>
                  <a:pt x="53594" y="147321"/>
                </a:lnTo>
                <a:lnTo>
                  <a:pt x="60580" y="142875"/>
                </a:lnTo>
                <a:lnTo>
                  <a:pt x="51309" y="134240"/>
                </a:lnTo>
                <a:lnTo>
                  <a:pt x="48896" y="129921"/>
                </a:lnTo>
                <a:lnTo>
                  <a:pt x="48896" y="125603"/>
                </a:lnTo>
                <a:lnTo>
                  <a:pt x="51309" y="123445"/>
                </a:lnTo>
                <a:lnTo>
                  <a:pt x="53594" y="123445"/>
                </a:lnTo>
                <a:lnTo>
                  <a:pt x="65278" y="125603"/>
                </a:lnTo>
                <a:lnTo>
                  <a:pt x="83947" y="132080"/>
                </a:lnTo>
                <a:lnTo>
                  <a:pt x="88646" y="112649"/>
                </a:lnTo>
                <a:lnTo>
                  <a:pt x="93218" y="108331"/>
                </a:lnTo>
                <a:lnTo>
                  <a:pt x="95631" y="106173"/>
                </a:lnTo>
                <a:lnTo>
                  <a:pt x="100203" y="101727"/>
                </a:lnTo>
                <a:lnTo>
                  <a:pt x="107189" y="99568"/>
                </a:lnTo>
                <a:lnTo>
                  <a:pt x="114174" y="97409"/>
                </a:lnTo>
                <a:lnTo>
                  <a:pt x="114174" y="93092"/>
                </a:lnTo>
                <a:lnTo>
                  <a:pt x="121286" y="84455"/>
                </a:lnTo>
                <a:lnTo>
                  <a:pt x="125858" y="75820"/>
                </a:lnTo>
                <a:lnTo>
                  <a:pt x="128271" y="65024"/>
                </a:lnTo>
                <a:lnTo>
                  <a:pt x="128271" y="56261"/>
                </a:lnTo>
                <a:lnTo>
                  <a:pt x="135256" y="49784"/>
                </a:lnTo>
                <a:lnTo>
                  <a:pt x="135256" y="47625"/>
                </a:lnTo>
                <a:lnTo>
                  <a:pt x="139827" y="45467"/>
                </a:lnTo>
                <a:lnTo>
                  <a:pt x="144527" y="43308"/>
                </a:lnTo>
                <a:lnTo>
                  <a:pt x="151512" y="41149"/>
                </a:lnTo>
                <a:lnTo>
                  <a:pt x="158496" y="41149"/>
                </a:lnTo>
                <a:lnTo>
                  <a:pt x="167894" y="41149"/>
                </a:lnTo>
                <a:lnTo>
                  <a:pt x="170181" y="34671"/>
                </a:lnTo>
                <a:lnTo>
                  <a:pt x="172467" y="32512"/>
                </a:lnTo>
                <a:lnTo>
                  <a:pt x="177165" y="32512"/>
                </a:lnTo>
                <a:lnTo>
                  <a:pt x="191136" y="28195"/>
                </a:lnTo>
                <a:lnTo>
                  <a:pt x="205106" y="23877"/>
                </a:lnTo>
                <a:lnTo>
                  <a:pt x="219202" y="19431"/>
                </a:lnTo>
                <a:lnTo>
                  <a:pt x="228474" y="12955"/>
                </a:lnTo>
                <a:lnTo>
                  <a:pt x="251842" y="4318"/>
                </a:lnTo>
                <a:lnTo>
                  <a:pt x="261113" y="2159"/>
                </a:lnTo>
                <a:lnTo>
                  <a:pt x="272796" y="0"/>
                </a:lnTo>
                <a:lnTo>
                  <a:pt x="272796" y="6477"/>
                </a:lnTo>
                <a:lnTo>
                  <a:pt x="270383" y="8636"/>
                </a:lnTo>
                <a:lnTo>
                  <a:pt x="265812" y="12955"/>
                </a:lnTo>
                <a:lnTo>
                  <a:pt x="261113" y="17273"/>
                </a:lnTo>
                <a:lnTo>
                  <a:pt x="256413" y="21718"/>
                </a:lnTo>
                <a:lnTo>
                  <a:pt x="254127" y="23877"/>
                </a:lnTo>
                <a:lnTo>
                  <a:pt x="251842" y="28195"/>
                </a:lnTo>
                <a:lnTo>
                  <a:pt x="251842" y="34671"/>
                </a:lnTo>
                <a:lnTo>
                  <a:pt x="242444" y="36830"/>
                </a:lnTo>
                <a:lnTo>
                  <a:pt x="230759" y="47625"/>
                </a:lnTo>
                <a:lnTo>
                  <a:pt x="219202" y="60580"/>
                </a:lnTo>
                <a:lnTo>
                  <a:pt x="209805" y="71502"/>
                </a:lnTo>
                <a:lnTo>
                  <a:pt x="200534" y="84455"/>
                </a:lnTo>
                <a:lnTo>
                  <a:pt x="198121" y="90933"/>
                </a:lnTo>
                <a:lnTo>
                  <a:pt x="198121" y="95250"/>
                </a:lnTo>
                <a:lnTo>
                  <a:pt x="198121" y="101727"/>
                </a:lnTo>
                <a:lnTo>
                  <a:pt x="198121" y="104014"/>
                </a:lnTo>
                <a:lnTo>
                  <a:pt x="198121" y="106173"/>
                </a:lnTo>
                <a:lnTo>
                  <a:pt x="200534" y="110490"/>
                </a:lnTo>
                <a:lnTo>
                  <a:pt x="207518" y="112649"/>
                </a:lnTo>
                <a:lnTo>
                  <a:pt x="207518" y="114808"/>
                </a:lnTo>
                <a:lnTo>
                  <a:pt x="209805" y="119127"/>
                </a:lnTo>
                <a:lnTo>
                  <a:pt x="214503" y="127762"/>
                </a:lnTo>
                <a:lnTo>
                  <a:pt x="219202" y="132080"/>
                </a:lnTo>
                <a:lnTo>
                  <a:pt x="221488" y="134240"/>
                </a:lnTo>
                <a:lnTo>
                  <a:pt x="223775" y="140717"/>
                </a:lnTo>
                <a:lnTo>
                  <a:pt x="223775" y="142875"/>
                </a:lnTo>
                <a:lnTo>
                  <a:pt x="223775" y="147321"/>
                </a:lnTo>
                <a:lnTo>
                  <a:pt x="221488" y="147321"/>
                </a:lnTo>
                <a:lnTo>
                  <a:pt x="219202" y="151639"/>
                </a:lnTo>
                <a:lnTo>
                  <a:pt x="214503" y="155956"/>
                </a:lnTo>
                <a:lnTo>
                  <a:pt x="214503" y="158115"/>
                </a:lnTo>
                <a:lnTo>
                  <a:pt x="214503" y="162433"/>
                </a:lnTo>
                <a:lnTo>
                  <a:pt x="219202" y="166752"/>
                </a:lnTo>
                <a:lnTo>
                  <a:pt x="219202" y="168911"/>
                </a:lnTo>
                <a:lnTo>
                  <a:pt x="223775" y="171070"/>
                </a:lnTo>
                <a:lnTo>
                  <a:pt x="235458" y="177546"/>
                </a:lnTo>
                <a:lnTo>
                  <a:pt x="244730" y="179705"/>
                </a:lnTo>
                <a:lnTo>
                  <a:pt x="261113" y="181865"/>
                </a:lnTo>
                <a:lnTo>
                  <a:pt x="272796" y="184024"/>
                </a:lnTo>
                <a:lnTo>
                  <a:pt x="296038" y="184024"/>
                </a:lnTo>
                <a:lnTo>
                  <a:pt x="303022" y="192786"/>
                </a:lnTo>
                <a:lnTo>
                  <a:pt x="305436" y="199264"/>
                </a:lnTo>
                <a:lnTo>
                  <a:pt x="312420" y="201423"/>
                </a:lnTo>
                <a:lnTo>
                  <a:pt x="314707" y="205740"/>
                </a:lnTo>
                <a:lnTo>
                  <a:pt x="321692" y="207899"/>
                </a:lnTo>
                <a:lnTo>
                  <a:pt x="326390" y="207899"/>
                </a:lnTo>
                <a:lnTo>
                  <a:pt x="333376" y="210058"/>
                </a:lnTo>
                <a:lnTo>
                  <a:pt x="342646" y="210058"/>
                </a:lnTo>
                <a:lnTo>
                  <a:pt x="347345" y="207899"/>
                </a:lnTo>
                <a:lnTo>
                  <a:pt x="359030" y="205740"/>
                </a:lnTo>
                <a:lnTo>
                  <a:pt x="373000" y="201423"/>
                </a:lnTo>
                <a:lnTo>
                  <a:pt x="379984" y="201423"/>
                </a:lnTo>
                <a:lnTo>
                  <a:pt x="386970" y="201423"/>
                </a:lnTo>
                <a:lnTo>
                  <a:pt x="373000" y="233934"/>
                </a:lnTo>
                <a:lnTo>
                  <a:pt x="368301" y="246889"/>
                </a:lnTo>
                <a:lnTo>
                  <a:pt x="366014" y="255524"/>
                </a:lnTo>
                <a:lnTo>
                  <a:pt x="366014" y="262002"/>
                </a:lnTo>
                <a:lnTo>
                  <a:pt x="366014" y="268605"/>
                </a:lnTo>
                <a:lnTo>
                  <a:pt x="368301" y="272924"/>
                </a:lnTo>
                <a:lnTo>
                  <a:pt x="370713" y="275083"/>
                </a:lnTo>
                <a:lnTo>
                  <a:pt x="375286" y="277242"/>
                </a:lnTo>
                <a:lnTo>
                  <a:pt x="379984" y="283718"/>
                </a:lnTo>
                <a:lnTo>
                  <a:pt x="379984" y="288036"/>
                </a:lnTo>
                <a:lnTo>
                  <a:pt x="384683" y="292355"/>
                </a:lnTo>
                <a:lnTo>
                  <a:pt x="384683" y="296673"/>
                </a:lnTo>
                <a:lnTo>
                  <a:pt x="379984" y="296673"/>
                </a:lnTo>
                <a:lnTo>
                  <a:pt x="379984" y="305308"/>
                </a:lnTo>
                <a:lnTo>
                  <a:pt x="375286" y="307468"/>
                </a:lnTo>
                <a:lnTo>
                  <a:pt x="375286" y="309753"/>
                </a:lnTo>
                <a:lnTo>
                  <a:pt x="373000" y="311912"/>
                </a:lnTo>
                <a:lnTo>
                  <a:pt x="375286" y="316230"/>
                </a:lnTo>
                <a:lnTo>
                  <a:pt x="379984" y="318390"/>
                </a:lnTo>
                <a:lnTo>
                  <a:pt x="384683" y="324867"/>
                </a:lnTo>
                <a:lnTo>
                  <a:pt x="389382" y="333502"/>
                </a:lnTo>
                <a:lnTo>
                  <a:pt x="375286" y="339980"/>
                </a:lnTo>
                <a:lnTo>
                  <a:pt x="363728" y="344298"/>
                </a:lnTo>
                <a:lnTo>
                  <a:pt x="349758" y="346456"/>
                </a:lnTo>
                <a:lnTo>
                  <a:pt x="335662" y="350902"/>
                </a:lnTo>
                <a:lnTo>
                  <a:pt x="314707" y="355220"/>
                </a:lnTo>
                <a:lnTo>
                  <a:pt x="305436" y="355220"/>
                </a:lnTo>
                <a:lnTo>
                  <a:pt x="296038" y="361696"/>
                </a:lnTo>
                <a:lnTo>
                  <a:pt x="303022" y="357378"/>
                </a:lnTo>
                <a:lnTo>
                  <a:pt x="303022" y="361696"/>
                </a:lnTo>
                <a:lnTo>
                  <a:pt x="305436" y="361696"/>
                </a:lnTo>
                <a:lnTo>
                  <a:pt x="307721" y="363855"/>
                </a:lnTo>
                <a:lnTo>
                  <a:pt x="312420" y="366015"/>
                </a:lnTo>
                <a:lnTo>
                  <a:pt x="312420" y="368174"/>
                </a:lnTo>
                <a:lnTo>
                  <a:pt x="317120" y="370333"/>
                </a:lnTo>
                <a:lnTo>
                  <a:pt x="321692" y="372492"/>
                </a:lnTo>
                <a:lnTo>
                  <a:pt x="321692" y="385446"/>
                </a:lnTo>
                <a:lnTo>
                  <a:pt x="312420" y="385446"/>
                </a:lnTo>
                <a:lnTo>
                  <a:pt x="300737" y="389764"/>
                </a:lnTo>
                <a:lnTo>
                  <a:pt x="296038" y="392049"/>
                </a:lnTo>
                <a:lnTo>
                  <a:pt x="291465" y="394208"/>
                </a:lnTo>
                <a:lnTo>
                  <a:pt x="289052" y="398527"/>
                </a:lnTo>
                <a:lnTo>
                  <a:pt x="289052" y="402845"/>
                </a:lnTo>
                <a:lnTo>
                  <a:pt x="291465" y="409321"/>
                </a:lnTo>
                <a:lnTo>
                  <a:pt x="293751" y="411480"/>
                </a:lnTo>
                <a:lnTo>
                  <a:pt x="300737" y="422275"/>
                </a:lnTo>
                <a:lnTo>
                  <a:pt x="303022" y="424434"/>
                </a:lnTo>
                <a:lnTo>
                  <a:pt x="307721" y="430911"/>
                </a:lnTo>
                <a:lnTo>
                  <a:pt x="312420" y="435356"/>
                </a:lnTo>
                <a:lnTo>
                  <a:pt x="312420" y="441833"/>
                </a:lnTo>
                <a:lnTo>
                  <a:pt x="312420" y="461265"/>
                </a:lnTo>
                <a:lnTo>
                  <a:pt x="312420" y="482981"/>
                </a:lnTo>
                <a:lnTo>
                  <a:pt x="305436" y="508890"/>
                </a:lnTo>
                <a:lnTo>
                  <a:pt x="303022" y="532765"/>
                </a:lnTo>
                <a:lnTo>
                  <a:pt x="291465" y="530606"/>
                </a:lnTo>
                <a:lnTo>
                  <a:pt x="282068" y="528448"/>
                </a:lnTo>
                <a:lnTo>
                  <a:pt x="275082" y="524130"/>
                </a:lnTo>
                <a:lnTo>
                  <a:pt x="272796" y="521971"/>
                </a:lnTo>
                <a:lnTo>
                  <a:pt x="272796" y="517652"/>
                </a:lnTo>
                <a:lnTo>
                  <a:pt x="272796" y="515493"/>
                </a:lnTo>
                <a:lnTo>
                  <a:pt x="275082" y="511049"/>
                </a:lnTo>
                <a:lnTo>
                  <a:pt x="282068" y="502412"/>
                </a:lnTo>
                <a:lnTo>
                  <a:pt x="291465" y="495936"/>
                </a:lnTo>
                <a:lnTo>
                  <a:pt x="293751" y="491618"/>
                </a:lnTo>
                <a:lnTo>
                  <a:pt x="296038" y="487299"/>
                </a:lnTo>
                <a:lnTo>
                  <a:pt x="282068" y="482981"/>
                </a:lnTo>
                <a:lnTo>
                  <a:pt x="272796" y="480823"/>
                </a:lnTo>
                <a:lnTo>
                  <a:pt x="265812" y="478664"/>
                </a:lnTo>
                <a:lnTo>
                  <a:pt x="263399" y="480823"/>
                </a:lnTo>
                <a:lnTo>
                  <a:pt x="258826" y="482981"/>
                </a:lnTo>
                <a:lnTo>
                  <a:pt x="256413" y="482981"/>
                </a:lnTo>
                <a:lnTo>
                  <a:pt x="256413" y="487299"/>
                </a:lnTo>
                <a:lnTo>
                  <a:pt x="249428" y="480823"/>
                </a:lnTo>
                <a:lnTo>
                  <a:pt x="242444" y="478664"/>
                </a:lnTo>
                <a:lnTo>
                  <a:pt x="240157" y="476505"/>
                </a:lnTo>
                <a:lnTo>
                  <a:pt x="235458" y="478664"/>
                </a:lnTo>
                <a:lnTo>
                  <a:pt x="230759" y="480823"/>
                </a:lnTo>
                <a:lnTo>
                  <a:pt x="228474" y="482981"/>
                </a:lnTo>
                <a:lnTo>
                  <a:pt x="219202" y="482981"/>
                </a:lnTo>
                <a:lnTo>
                  <a:pt x="188849" y="482981"/>
                </a:lnTo>
                <a:lnTo>
                  <a:pt x="188849" y="478664"/>
                </a:lnTo>
                <a:lnTo>
                  <a:pt x="186564" y="472059"/>
                </a:lnTo>
                <a:lnTo>
                  <a:pt x="179452" y="461265"/>
                </a:lnTo>
                <a:lnTo>
                  <a:pt x="174880" y="452628"/>
                </a:lnTo>
                <a:lnTo>
                  <a:pt x="170181" y="446152"/>
                </a:lnTo>
                <a:lnTo>
                  <a:pt x="158496" y="433198"/>
                </a:lnTo>
                <a:lnTo>
                  <a:pt x="144527" y="424434"/>
                </a:lnTo>
                <a:lnTo>
                  <a:pt x="130556" y="417958"/>
                </a:lnTo>
                <a:lnTo>
                  <a:pt x="125858" y="413640"/>
                </a:lnTo>
                <a:lnTo>
                  <a:pt x="118872" y="413640"/>
                </a:lnTo>
                <a:lnTo>
                  <a:pt x="107189" y="413640"/>
                </a:lnTo>
                <a:lnTo>
                  <a:pt x="104902" y="409321"/>
                </a:lnTo>
                <a:lnTo>
                  <a:pt x="104902" y="405003"/>
                </a:lnTo>
                <a:lnTo>
                  <a:pt x="104902" y="402845"/>
                </a:lnTo>
                <a:lnTo>
                  <a:pt x="107189" y="400686"/>
                </a:lnTo>
                <a:lnTo>
                  <a:pt x="93218" y="400686"/>
                </a:lnTo>
                <a:lnTo>
                  <a:pt x="74549" y="396368"/>
                </a:lnTo>
                <a:lnTo>
                  <a:pt x="60580" y="392049"/>
                </a:lnTo>
                <a:lnTo>
                  <a:pt x="44324" y="389764"/>
                </a:lnTo>
                <a:lnTo>
                  <a:pt x="27940" y="381127"/>
                </a:lnTo>
                <a:lnTo>
                  <a:pt x="13971" y="374650"/>
                </a:lnTo>
                <a:lnTo>
                  <a:pt x="4699" y="366015"/>
                </a:lnTo>
                <a:lnTo>
                  <a:pt x="0" y="361696"/>
                </a:lnTo>
                <a:lnTo>
                  <a:pt x="0" y="35737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09" name="Freeform 909"/>
          <p:cNvSpPr/>
          <p:nvPr/>
        </p:nvSpPr>
        <p:spPr>
          <a:xfrm>
            <a:off x="3825240" y="5303520"/>
            <a:ext cx="178943" cy="145669"/>
          </a:xfrm>
          <a:custGeom>
            <a:avLst/>
            <a:gdLst/>
            <a:ahLst/>
            <a:cxnLst/>
            <a:rect l="0" t="0" r="0" b="0"/>
            <a:pathLst>
              <a:path w="178943" h="145669">
                <a:moveTo>
                  <a:pt x="7112" y="0"/>
                </a:moveTo>
                <a:lnTo>
                  <a:pt x="14096" y="0"/>
                </a:lnTo>
                <a:lnTo>
                  <a:pt x="23494" y="0"/>
                </a:lnTo>
                <a:lnTo>
                  <a:pt x="37719" y="2159"/>
                </a:lnTo>
                <a:lnTo>
                  <a:pt x="49402" y="6478"/>
                </a:lnTo>
                <a:lnTo>
                  <a:pt x="61213" y="13081"/>
                </a:lnTo>
                <a:lnTo>
                  <a:pt x="73025" y="19558"/>
                </a:lnTo>
                <a:lnTo>
                  <a:pt x="96519" y="30480"/>
                </a:lnTo>
                <a:lnTo>
                  <a:pt x="138938" y="62992"/>
                </a:lnTo>
                <a:lnTo>
                  <a:pt x="178943" y="89155"/>
                </a:lnTo>
                <a:lnTo>
                  <a:pt x="174244" y="99950"/>
                </a:lnTo>
                <a:lnTo>
                  <a:pt x="169544" y="108713"/>
                </a:lnTo>
                <a:lnTo>
                  <a:pt x="162560" y="119508"/>
                </a:lnTo>
                <a:lnTo>
                  <a:pt x="155448" y="128270"/>
                </a:lnTo>
                <a:lnTo>
                  <a:pt x="146050" y="134747"/>
                </a:lnTo>
                <a:lnTo>
                  <a:pt x="138938" y="139192"/>
                </a:lnTo>
                <a:lnTo>
                  <a:pt x="131952" y="145669"/>
                </a:lnTo>
                <a:lnTo>
                  <a:pt x="127126" y="145669"/>
                </a:lnTo>
                <a:lnTo>
                  <a:pt x="122427" y="145669"/>
                </a:lnTo>
                <a:lnTo>
                  <a:pt x="103631" y="145669"/>
                </a:lnTo>
                <a:lnTo>
                  <a:pt x="84836" y="141352"/>
                </a:lnTo>
                <a:lnTo>
                  <a:pt x="54229" y="134747"/>
                </a:lnTo>
                <a:lnTo>
                  <a:pt x="23494" y="123953"/>
                </a:lnTo>
                <a:lnTo>
                  <a:pt x="0" y="115189"/>
                </a:lnTo>
                <a:lnTo>
                  <a:pt x="7112" y="0"/>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0" name="Freeform 910"/>
          <p:cNvSpPr/>
          <p:nvPr/>
        </p:nvSpPr>
        <p:spPr>
          <a:xfrm>
            <a:off x="3825240" y="5303520"/>
            <a:ext cx="178943" cy="145669"/>
          </a:xfrm>
          <a:custGeom>
            <a:avLst/>
            <a:gdLst/>
            <a:ahLst/>
            <a:cxnLst/>
            <a:rect l="0" t="0" r="0" b="0"/>
            <a:pathLst>
              <a:path w="178943" h="145669">
                <a:moveTo>
                  <a:pt x="7112" y="0"/>
                </a:moveTo>
                <a:lnTo>
                  <a:pt x="14096" y="0"/>
                </a:lnTo>
                <a:lnTo>
                  <a:pt x="23494" y="0"/>
                </a:lnTo>
                <a:lnTo>
                  <a:pt x="37719" y="2159"/>
                </a:lnTo>
                <a:lnTo>
                  <a:pt x="49402" y="6478"/>
                </a:lnTo>
                <a:lnTo>
                  <a:pt x="61213" y="13081"/>
                </a:lnTo>
                <a:lnTo>
                  <a:pt x="73025" y="19558"/>
                </a:lnTo>
                <a:lnTo>
                  <a:pt x="96519" y="30480"/>
                </a:lnTo>
                <a:lnTo>
                  <a:pt x="138938" y="62992"/>
                </a:lnTo>
                <a:lnTo>
                  <a:pt x="178943" y="89155"/>
                </a:lnTo>
                <a:lnTo>
                  <a:pt x="174244" y="99950"/>
                </a:lnTo>
                <a:lnTo>
                  <a:pt x="169544" y="108713"/>
                </a:lnTo>
                <a:lnTo>
                  <a:pt x="162560" y="119508"/>
                </a:lnTo>
                <a:lnTo>
                  <a:pt x="155448" y="128270"/>
                </a:lnTo>
                <a:lnTo>
                  <a:pt x="146050" y="134747"/>
                </a:lnTo>
                <a:lnTo>
                  <a:pt x="138938" y="139192"/>
                </a:lnTo>
                <a:lnTo>
                  <a:pt x="131952" y="145669"/>
                </a:lnTo>
                <a:lnTo>
                  <a:pt x="127126" y="145669"/>
                </a:lnTo>
                <a:lnTo>
                  <a:pt x="122427" y="145669"/>
                </a:lnTo>
                <a:lnTo>
                  <a:pt x="103631" y="145669"/>
                </a:lnTo>
                <a:lnTo>
                  <a:pt x="84836" y="141352"/>
                </a:lnTo>
                <a:lnTo>
                  <a:pt x="54229" y="134747"/>
                </a:lnTo>
                <a:lnTo>
                  <a:pt x="23494" y="123953"/>
                </a:lnTo>
                <a:lnTo>
                  <a:pt x="0" y="115189"/>
                </a:lnTo>
                <a:lnTo>
                  <a:pt x="7112"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1" name="Freeform 911"/>
          <p:cNvSpPr/>
          <p:nvPr/>
        </p:nvSpPr>
        <p:spPr>
          <a:xfrm>
            <a:off x="3419855" y="5032249"/>
            <a:ext cx="521971" cy="970152"/>
          </a:xfrm>
          <a:custGeom>
            <a:avLst/>
            <a:gdLst/>
            <a:ahLst/>
            <a:cxnLst/>
            <a:rect l="0" t="0" r="0" b="0"/>
            <a:pathLst>
              <a:path w="521971" h="970152">
                <a:moveTo>
                  <a:pt x="414274" y="270129"/>
                </a:moveTo>
                <a:lnTo>
                  <a:pt x="414274" y="261493"/>
                </a:lnTo>
                <a:lnTo>
                  <a:pt x="421260" y="248538"/>
                </a:lnTo>
                <a:lnTo>
                  <a:pt x="428245" y="235457"/>
                </a:lnTo>
                <a:lnTo>
                  <a:pt x="435356" y="224663"/>
                </a:lnTo>
                <a:lnTo>
                  <a:pt x="447041" y="213868"/>
                </a:lnTo>
                <a:lnTo>
                  <a:pt x="456439" y="205232"/>
                </a:lnTo>
                <a:lnTo>
                  <a:pt x="468123" y="194437"/>
                </a:lnTo>
                <a:lnTo>
                  <a:pt x="472822" y="192278"/>
                </a:lnTo>
                <a:lnTo>
                  <a:pt x="489204" y="183641"/>
                </a:lnTo>
                <a:lnTo>
                  <a:pt x="503174" y="177165"/>
                </a:lnTo>
                <a:lnTo>
                  <a:pt x="510160" y="172847"/>
                </a:lnTo>
                <a:lnTo>
                  <a:pt x="514859" y="168528"/>
                </a:lnTo>
                <a:lnTo>
                  <a:pt x="521971" y="162051"/>
                </a:lnTo>
                <a:lnTo>
                  <a:pt x="521971" y="157734"/>
                </a:lnTo>
                <a:lnTo>
                  <a:pt x="521971" y="153416"/>
                </a:lnTo>
                <a:lnTo>
                  <a:pt x="521971" y="144779"/>
                </a:lnTo>
                <a:lnTo>
                  <a:pt x="519558" y="136144"/>
                </a:lnTo>
                <a:lnTo>
                  <a:pt x="514859" y="127507"/>
                </a:lnTo>
                <a:lnTo>
                  <a:pt x="512573" y="121031"/>
                </a:lnTo>
                <a:lnTo>
                  <a:pt x="493777" y="121031"/>
                </a:lnTo>
                <a:lnTo>
                  <a:pt x="489204" y="127507"/>
                </a:lnTo>
                <a:lnTo>
                  <a:pt x="489204" y="136144"/>
                </a:lnTo>
                <a:lnTo>
                  <a:pt x="489204" y="142621"/>
                </a:lnTo>
                <a:lnTo>
                  <a:pt x="489204" y="149097"/>
                </a:lnTo>
                <a:lnTo>
                  <a:pt x="482092" y="157734"/>
                </a:lnTo>
                <a:lnTo>
                  <a:pt x="475108" y="166369"/>
                </a:lnTo>
                <a:lnTo>
                  <a:pt x="468123" y="172847"/>
                </a:lnTo>
                <a:lnTo>
                  <a:pt x="461010" y="175006"/>
                </a:lnTo>
                <a:lnTo>
                  <a:pt x="458724" y="177165"/>
                </a:lnTo>
                <a:lnTo>
                  <a:pt x="444628" y="179324"/>
                </a:lnTo>
                <a:lnTo>
                  <a:pt x="432943" y="183641"/>
                </a:lnTo>
                <a:lnTo>
                  <a:pt x="421260" y="183641"/>
                </a:lnTo>
                <a:lnTo>
                  <a:pt x="404877" y="183641"/>
                </a:lnTo>
                <a:lnTo>
                  <a:pt x="390906" y="177165"/>
                </a:lnTo>
                <a:lnTo>
                  <a:pt x="376810" y="177165"/>
                </a:lnTo>
                <a:lnTo>
                  <a:pt x="362712" y="175006"/>
                </a:lnTo>
                <a:lnTo>
                  <a:pt x="362712" y="166369"/>
                </a:lnTo>
                <a:lnTo>
                  <a:pt x="365125" y="157734"/>
                </a:lnTo>
                <a:lnTo>
                  <a:pt x="367411" y="149097"/>
                </a:lnTo>
                <a:lnTo>
                  <a:pt x="374523" y="144779"/>
                </a:lnTo>
                <a:lnTo>
                  <a:pt x="381509" y="133984"/>
                </a:lnTo>
                <a:lnTo>
                  <a:pt x="383795" y="127507"/>
                </a:lnTo>
                <a:lnTo>
                  <a:pt x="383795" y="121031"/>
                </a:lnTo>
                <a:lnTo>
                  <a:pt x="383795" y="114553"/>
                </a:lnTo>
                <a:lnTo>
                  <a:pt x="381509" y="110235"/>
                </a:lnTo>
                <a:lnTo>
                  <a:pt x="379096" y="108076"/>
                </a:lnTo>
                <a:lnTo>
                  <a:pt x="376810" y="105918"/>
                </a:lnTo>
                <a:lnTo>
                  <a:pt x="367411" y="101600"/>
                </a:lnTo>
                <a:lnTo>
                  <a:pt x="360427" y="99441"/>
                </a:lnTo>
                <a:lnTo>
                  <a:pt x="344043" y="97281"/>
                </a:lnTo>
                <a:lnTo>
                  <a:pt x="337059" y="90804"/>
                </a:lnTo>
                <a:lnTo>
                  <a:pt x="337059" y="88646"/>
                </a:lnTo>
                <a:lnTo>
                  <a:pt x="334646" y="84328"/>
                </a:lnTo>
                <a:lnTo>
                  <a:pt x="329947" y="82169"/>
                </a:lnTo>
                <a:lnTo>
                  <a:pt x="325374" y="77724"/>
                </a:lnTo>
                <a:lnTo>
                  <a:pt x="318262" y="77724"/>
                </a:lnTo>
                <a:lnTo>
                  <a:pt x="304292" y="71247"/>
                </a:lnTo>
                <a:lnTo>
                  <a:pt x="290196" y="71247"/>
                </a:lnTo>
                <a:lnTo>
                  <a:pt x="280798" y="71247"/>
                </a:lnTo>
                <a:lnTo>
                  <a:pt x="271527" y="66928"/>
                </a:lnTo>
                <a:lnTo>
                  <a:pt x="262129" y="62610"/>
                </a:lnTo>
                <a:lnTo>
                  <a:pt x="252730" y="56134"/>
                </a:lnTo>
                <a:lnTo>
                  <a:pt x="241047" y="43179"/>
                </a:lnTo>
                <a:lnTo>
                  <a:pt x="229362" y="32384"/>
                </a:lnTo>
                <a:lnTo>
                  <a:pt x="222378" y="28066"/>
                </a:lnTo>
                <a:lnTo>
                  <a:pt x="212979" y="23749"/>
                </a:lnTo>
                <a:lnTo>
                  <a:pt x="208280" y="19431"/>
                </a:lnTo>
                <a:lnTo>
                  <a:pt x="205995" y="17272"/>
                </a:lnTo>
                <a:lnTo>
                  <a:pt x="203581" y="12953"/>
                </a:lnTo>
                <a:lnTo>
                  <a:pt x="189611" y="12953"/>
                </a:lnTo>
                <a:lnTo>
                  <a:pt x="175515" y="12953"/>
                </a:lnTo>
                <a:lnTo>
                  <a:pt x="170816" y="12953"/>
                </a:lnTo>
                <a:lnTo>
                  <a:pt x="168529" y="12953"/>
                </a:lnTo>
                <a:lnTo>
                  <a:pt x="166116" y="12953"/>
                </a:lnTo>
                <a:lnTo>
                  <a:pt x="159131" y="17272"/>
                </a:lnTo>
                <a:lnTo>
                  <a:pt x="156846" y="19431"/>
                </a:lnTo>
                <a:lnTo>
                  <a:pt x="154433" y="21590"/>
                </a:lnTo>
                <a:lnTo>
                  <a:pt x="152147" y="28066"/>
                </a:lnTo>
                <a:lnTo>
                  <a:pt x="149734" y="30225"/>
                </a:lnTo>
                <a:lnTo>
                  <a:pt x="140462" y="23749"/>
                </a:lnTo>
                <a:lnTo>
                  <a:pt x="133350" y="19431"/>
                </a:lnTo>
                <a:lnTo>
                  <a:pt x="116967" y="12953"/>
                </a:lnTo>
                <a:lnTo>
                  <a:pt x="98298" y="8635"/>
                </a:lnTo>
                <a:lnTo>
                  <a:pt x="91314" y="4318"/>
                </a:lnTo>
                <a:lnTo>
                  <a:pt x="84202" y="0"/>
                </a:lnTo>
                <a:lnTo>
                  <a:pt x="72517" y="12953"/>
                </a:lnTo>
                <a:lnTo>
                  <a:pt x="65533" y="21590"/>
                </a:lnTo>
                <a:lnTo>
                  <a:pt x="60834" y="28066"/>
                </a:lnTo>
                <a:lnTo>
                  <a:pt x="60834" y="38862"/>
                </a:lnTo>
                <a:lnTo>
                  <a:pt x="60834" y="49656"/>
                </a:lnTo>
                <a:lnTo>
                  <a:pt x="60834" y="60451"/>
                </a:lnTo>
                <a:lnTo>
                  <a:pt x="60834" y="66928"/>
                </a:lnTo>
                <a:lnTo>
                  <a:pt x="56135" y="71247"/>
                </a:lnTo>
                <a:lnTo>
                  <a:pt x="51435" y="77724"/>
                </a:lnTo>
                <a:lnTo>
                  <a:pt x="44450" y="79882"/>
                </a:lnTo>
                <a:lnTo>
                  <a:pt x="32766" y="86487"/>
                </a:lnTo>
                <a:lnTo>
                  <a:pt x="30480" y="90804"/>
                </a:lnTo>
                <a:lnTo>
                  <a:pt x="25781" y="95122"/>
                </a:lnTo>
                <a:lnTo>
                  <a:pt x="23368" y="101600"/>
                </a:lnTo>
                <a:lnTo>
                  <a:pt x="23368" y="110235"/>
                </a:lnTo>
                <a:lnTo>
                  <a:pt x="23368" y="127507"/>
                </a:lnTo>
                <a:lnTo>
                  <a:pt x="25781" y="133984"/>
                </a:lnTo>
                <a:lnTo>
                  <a:pt x="25781" y="138303"/>
                </a:lnTo>
                <a:lnTo>
                  <a:pt x="30480" y="144779"/>
                </a:lnTo>
                <a:lnTo>
                  <a:pt x="32766" y="149097"/>
                </a:lnTo>
                <a:lnTo>
                  <a:pt x="37466" y="155575"/>
                </a:lnTo>
                <a:lnTo>
                  <a:pt x="42165" y="162051"/>
                </a:lnTo>
                <a:lnTo>
                  <a:pt x="30480" y="177165"/>
                </a:lnTo>
                <a:lnTo>
                  <a:pt x="14098" y="194437"/>
                </a:lnTo>
                <a:lnTo>
                  <a:pt x="6985" y="205232"/>
                </a:lnTo>
                <a:lnTo>
                  <a:pt x="2286" y="216026"/>
                </a:lnTo>
                <a:lnTo>
                  <a:pt x="0" y="226821"/>
                </a:lnTo>
                <a:lnTo>
                  <a:pt x="0" y="237616"/>
                </a:lnTo>
                <a:lnTo>
                  <a:pt x="0" y="241935"/>
                </a:lnTo>
                <a:lnTo>
                  <a:pt x="0" y="246379"/>
                </a:lnTo>
                <a:lnTo>
                  <a:pt x="6985" y="250698"/>
                </a:lnTo>
                <a:lnTo>
                  <a:pt x="9398" y="255015"/>
                </a:lnTo>
                <a:lnTo>
                  <a:pt x="14098" y="255015"/>
                </a:lnTo>
                <a:lnTo>
                  <a:pt x="14098" y="261493"/>
                </a:lnTo>
                <a:lnTo>
                  <a:pt x="14098" y="265810"/>
                </a:lnTo>
                <a:lnTo>
                  <a:pt x="14098" y="274446"/>
                </a:lnTo>
                <a:lnTo>
                  <a:pt x="6985" y="285241"/>
                </a:lnTo>
                <a:lnTo>
                  <a:pt x="2286" y="296037"/>
                </a:lnTo>
                <a:lnTo>
                  <a:pt x="0" y="302513"/>
                </a:lnTo>
                <a:lnTo>
                  <a:pt x="0" y="304673"/>
                </a:lnTo>
                <a:lnTo>
                  <a:pt x="0" y="313309"/>
                </a:lnTo>
                <a:lnTo>
                  <a:pt x="2286" y="317626"/>
                </a:lnTo>
                <a:lnTo>
                  <a:pt x="6985" y="326263"/>
                </a:lnTo>
                <a:lnTo>
                  <a:pt x="14098" y="334899"/>
                </a:lnTo>
                <a:lnTo>
                  <a:pt x="18670" y="347852"/>
                </a:lnTo>
                <a:lnTo>
                  <a:pt x="21083" y="352171"/>
                </a:lnTo>
                <a:lnTo>
                  <a:pt x="21083" y="358648"/>
                </a:lnTo>
                <a:lnTo>
                  <a:pt x="30480" y="369443"/>
                </a:lnTo>
                <a:lnTo>
                  <a:pt x="37466" y="382396"/>
                </a:lnTo>
                <a:lnTo>
                  <a:pt x="42165" y="388874"/>
                </a:lnTo>
                <a:lnTo>
                  <a:pt x="42165" y="395351"/>
                </a:lnTo>
                <a:lnTo>
                  <a:pt x="42165" y="447293"/>
                </a:lnTo>
                <a:lnTo>
                  <a:pt x="42165" y="455929"/>
                </a:lnTo>
                <a:lnTo>
                  <a:pt x="39752" y="458088"/>
                </a:lnTo>
                <a:lnTo>
                  <a:pt x="35053" y="462407"/>
                </a:lnTo>
                <a:lnTo>
                  <a:pt x="32766" y="466724"/>
                </a:lnTo>
                <a:lnTo>
                  <a:pt x="25781" y="473201"/>
                </a:lnTo>
                <a:lnTo>
                  <a:pt x="23368" y="477519"/>
                </a:lnTo>
                <a:lnTo>
                  <a:pt x="23368" y="486155"/>
                </a:lnTo>
                <a:lnTo>
                  <a:pt x="30480" y="494791"/>
                </a:lnTo>
                <a:lnTo>
                  <a:pt x="39752" y="512063"/>
                </a:lnTo>
                <a:lnTo>
                  <a:pt x="46864" y="527176"/>
                </a:lnTo>
                <a:lnTo>
                  <a:pt x="51435" y="533654"/>
                </a:lnTo>
                <a:lnTo>
                  <a:pt x="51435" y="540130"/>
                </a:lnTo>
                <a:lnTo>
                  <a:pt x="51435" y="542290"/>
                </a:lnTo>
                <a:lnTo>
                  <a:pt x="51435" y="546607"/>
                </a:lnTo>
                <a:lnTo>
                  <a:pt x="44450" y="550926"/>
                </a:lnTo>
                <a:lnTo>
                  <a:pt x="44450" y="553085"/>
                </a:lnTo>
                <a:lnTo>
                  <a:pt x="42165" y="555243"/>
                </a:lnTo>
                <a:lnTo>
                  <a:pt x="39752" y="561784"/>
                </a:lnTo>
                <a:lnTo>
                  <a:pt x="39752" y="563943"/>
                </a:lnTo>
                <a:lnTo>
                  <a:pt x="39752" y="576910"/>
                </a:lnTo>
                <a:lnTo>
                  <a:pt x="44450" y="589864"/>
                </a:lnTo>
                <a:lnTo>
                  <a:pt x="51435" y="611479"/>
                </a:lnTo>
                <a:lnTo>
                  <a:pt x="60834" y="633082"/>
                </a:lnTo>
                <a:lnTo>
                  <a:pt x="63247" y="641730"/>
                </a:lnTo>
                <a:lnTo>
                  <a:pt x="65533" y="650366"/>
                </a:lnTo>
                <a:lnTo>
                  <a:pt x="65533" y="654685"/>
                </a:lnTo>
                <a:lnTo>
                  <a:pt x="60834" y="656856"/>
                </a:lnTo>
                <a:lnTo>
                  <a:pt x="51435" y="659015"/>
                </a:lnTo>
                <a:lnTo>
                  <a:pt x="60834" y="669810"/>
                </a:lnTo>
                <a:lnTo>
                  <a:pt x="77216" y="695744"/>
                </a:lnTo>
                <a:lnTo>
                  <a:pt x="98298" y="717346"/>
                </a:lnTo>
                <a:lnTo>
                  <a:pt x="105284" y="725995"/>
                </a:lnTo>
                <a:lnTo>
                  <a:pt x="112396" y="725995"/>
                </a:lnTo>
                <a:lnTo>
                  <a:pt x="114681" y="725995"/>
                </a:lnTo>
                <a:lnTo>
                  <a:pt x="112396" y="730313"/>
                </a:lnTo>
                <a:lnTo>
                  <a:pt x="107697" y="734631"/>
                </a:lnTo>
                <a:lnTo>
                  <a:pt x="105284" y="738962"/>
                </a:lnTo>
                <a:lnTo>
                  <a:pt x="105284" y="743280"/>
                </a:lnTo>
                <a:lnTo>
                  <a:pt x="105284" y="749757"/>
                </a:lnTo>
                <a:lnTo>
                  <a:pt x="105284" y="756246"/>
                </a:lnTo>
                <a:lnTo>
                  <a:pt x="114681" y="769200"/>
                </a:lnTo>
                <a:lnTo>
                  <a:pt x="119380" y="784326"/>
                </a:lnTo>
                <a:lnTo>
                  <a:pt x="121666" y="792975"/>
                </a:lnTo>
                <a:lnTo>
                  <a:pt x="121666" y="803782"/>
                </a:lnTo>
                <a:lnTo>
                  <a:pt x="121666" y="805941"/>
                </a:lnTo>
                <a:lnTo>
                  <a:pt x="119380" y="812418"/>
                </a:lnTo>
                <a:lnTo>
                  <a:pt x="114681" y="816737"/>
                </a:lnTo>
                <a:lnTo>
                  <a:pt x="114681" y="821067"/>
                </a:lnTo>
                <a:lnTo>
                  <a:pt x="112396" y="825385"/>
                </a:lnTo>
                <a:lnTo>
                  <a:pt x="112396" y="834021"/>
                </a:lnTo>
                <a:lnTo>
                  <a:pt x="114681" y="838352"/>
                </a:lnTo>
                <a:lnTo>
                  <a:pt x="114681" y="840511"/>
                </a:lnTo>
                <a:lnTo>
                  <a:pt x="116967" y="842670"/>
                </a:lnTo>
                <a:lnTo>
                  <a:pt x="119380" y="851319"/>
                </a:lnTo>
                <a:lnTo>
                  <a:pt x="116967" y="862114"/>
                </a:lnTo>
                <a:lnTo>
                  <a:pt x="114681" y="868603"/>
                </a:lnTo>
                <a:lnTo>
                  <a:pt x="112396" y="877239"/>
                </a:lnTo>
                <a:lnTo>
                  <a:pt x="112396" y="883729"/>
                </a:lnTo>
                <a:lnTo>
                  <a:pt x="112396" y="890206"/>
                </a:lnTo>
                <a:lnTo>
                  <a:pt x="112396" y="894524"/>
                </a:lnTo>
                <a:lnTo>
                  <a:pt x="116967" y="903173"/>
                </a:lnTo>
                <a:lnTo>
                  <a:pt x="124079" y="909650"/>
                </a:lnTo>
                <a:lnTo>
                  <a:pt x="128779" y="911809"/>
                </a:lnTo>
                <a:lnTo>
                  <a:pt x="149734" y="920457"/>
                </a:lnTo>
                <a:lnTo>
                  <a:pt x="159131" y="924775"/>
                </a:lnTo>
                <a:lnTo>
                  <a:pt x="166116" y="931252"/>
                </a:lnTo>
                <a:lnTo>
                  <a:pt x="168529" y="933424"/>
                </a:lnTo>
                <a:lnTo>
                  <a:pt x="170816" y="933424"/>
                </a:lnTo>
                <a:lnTo>
                  <a:pt x="175515" y="939901"/>
                </a:lnTo>
                <a:lnTo>
                  <a:pt x="180214" y="948550"/>
                </a:lnTo>
                <a:lnTo>
                  <a:pt x="184912" y="959345"/>
                </a:lnTo>
                <a:lnTo>
                  <a:pt x="189611" y="961504"/>
                </a:lnTo>
                <a:lnTo>
                  <a:pt x="191898" y="967993"/>
                </a:lnTo>
                <a:lnTo>
                  <a:pt x="292609" y="970152"/>
                </a:lnTo>
                <a:lnTo>
                  <a:pt x="283210" y="952868"/>
                </a:lnTo>
                <a:lnTo>
                  <a:pt x="273812" y="933424"/>
                </a:lnTo>
                <a:lnTo>
                  <a:pt x="269114" y="931252"/>
                </a:lnTo>
                <a:lnTo>
                  <a:pt x="264415" y="924775"/>
                </a:lnTo>
                <a:lnTo>
                  <a:pt x="259842" y="918298"/>
                </a:lnTo>
                <a:lnTo>
                  <a:pt x="259842" y="911809"/>
                </a:lnTo>
                <a:lnTo>
                  <a:pt x="259842" y="905332"/>
                </a:lnTo>
                <a:lnTo>
                  <a:pt x="262129" y="903173"/>
                </a:lnTo>
                <a:lnTo>
                  <a:pt x="271527" y="898842"/>
                </a:lnTo>
                <a:lnTo>
                  <a:pt x="283210" y="894524"/>
                </a:lnTo>
                <a:lnTo>
                  <a:pt x="285497" y="892365"/>
                </a:lnTo>
                <a:lnTo>
                  <a:pt x="290196" y="890206"/>
                </a:lnTo>
                <a:lnTo>
                  <a:pt x="290196" y="885888"/>
                </a:lnTo>
                <a:lnTo>
                  <a:pt x="283210" y="883729"/>
                </a:lnTo>
                <a:lnTo>
                  <a:pt x="283210" y="881557"/>
                </a:lnTo>
                <a:lnTo>
                  <a:pt x="283210" y="877239"/>
                </a:lnTo>
                <a:lnTo>
                  <a:pt x="283210" y="870762"/>
                </a:lnTo>
                <a:lnTo>
                  <a:pt x="283210" y="868603"/>
                </a:lnTo>
                <a:lnTo>
                  <a:pt x="290196" y="862114"/>
                </a:lnTo>
                <a:lnTo>
                  <a:pt x="292609" y="855637"/>
                </a:lnTo>
                <a:lnTo>
                  <a:pt x="301879" y="853478"/>
                </a:lnTo>
                <a:lnTo>
                  <a:pt x="306579" y="846988"/>
                </a:lnTo>
                <a:lnTo>
                  <a:pt x="313564" y="840511"/>
                </a:lnTo>
                <a:lnTo>
                  <a:pt x="318262" y="834021"/>
                </a:lnTo>
                <a:lnTo>
                  <a:pt x="318262" y="831862"/>
                </a:lnTo>
                <a:lnTo>
                  <a:pt x="318262" y="825385"/>
                </a:lnTo>
                <a:lnTo>
                  <a:pt x="318262" y="818908"/>
                </a:lnTo>
                <a:lnTo>
                  <a:pt x="315977" y="814577"/>
                </a:lnTo>
                <a:lnTo>
                  <a:pt x="313564" y="805941"/>
                </a:lnTo>
                <a:lnTo>
                  <a:pt x="304292" y="803782"/>
                </a:lnTo>
                <a:lnTo>
                  <a:pt x="292609" y="801611"/>
                </a:lnTo>
                <a:lnTo>
                  <a:pt x="269114" y="792975"/>
                </a:lnTo>
                <a:lnTo>
                  <a:pt x="259842" y="786498"/>
                </a:lnTo>
                <a:lnTo>
                  <a:pt x="250445" y="784326"/>
                </a:lnTo>
                <a:lnTo>
                  <a:pt x="243460" y="775690"/>
                </a:lnTo>
                <a:lnTo>
                  <a:pt x="241047" y="775690"/>
                </a:lnTo>
                <a:lnTo>
                  <a:pt x="241047" y="769200"/>
                </a:lnTo>
                <a:lnTo>
                  <a:pt x="243460" y="764882"/>
                </a:lnTo>
                <a:lnTo>
                  <a:pt x="248031" y="756246"/>
                </a:lnTo>
                <a:lnTo>
                  <a:pt x="252730" y="749757"/>
                </a:lnTo>
                <a:lnTo>
                  <a:pt x="262129" y="745439"/>
                </a:lnTo>
                <a:lnTo>
                  <a:pt x="283210" y="732472"/>
                </a:lnTo>
                <a:lnTo>
                  <a:pt x="290196" y="725995"/>
                </a:lnTo>
                <a:lnTo>
                  <a:pt x="294895" y="719505"/>
                </a:lnTo>
                <a:lnTo>
                  <a:pt x="292609" y="717346"/>
                </a:lnTo>
                <a:lnTo>
                  <a:pt x="290196" y="710869"/>
                </a:lnTo>
                <a:lnTo>
                  <a:pt x="290196" y="704380"/>
                </a:lnTo>
                <a:lnTo>
                  <a:pt x="290196" y="697903"/>
                </a:lnTo>
                <a:lnTo>
                  <a:pt x="290196" y="691426"/>
                </a:lnTo>
                <a:lnTo>
                  <a:pt x="290196" y="687095"/>
                </a:lnTo>
                <a:lnTo>
                  <a:pt x="290196" y="682777"/>
                </a:lnTo>
                <a:lnTo>
                  <a:pt x="294895" y="680618"/>
                </a:lnTo>
                <a:lnTo>
                  <a:pt x="297180" y="678459"/>
                </a:lnTo>
                <a:lnTo>
                  <a:pt x="301879" y="676300"/>
                </a:lnTo>
                <a:lnTo>
                  <a:pt x="294895" y="669810"/>
                </a:lnTo>
                <a:lnTo>
                  <a:pt x="290196" y="663333"/>
                </a:lnTo>
                <a:lnTo>
                  <a:pt x="290196" y="656856"/>
                </a:lnTo>
                <a:lnTo>
                  <a:pt x="297180" y="663333"/>
                </a:lnTo>
                <a:lnTo>
                  <a:pt x="304292" y="669810"/>
                </a:lnTo>
                <a:lnTo>
                  <a:pt x="313564" y="669810"/>
                </a:lnTo>
                <a:lnTo>
                  <a:pt x="315977" y="669810"/>
                </a:lnTo>
                <a:lnTo>
                  <a:pt x="318262" y="667651"/>
                </a:lnTo>
                <a:lnTo>
                  <a:pt x="322961" y="663333"/>
                </a:lnTo>
                <a:lnTo>
                  <a:pt x="322961" y="659015"/>
                </a:lnTo>
                <a:lnTo>
                  <a:pt x="320675" y="652526"/>
                </a:lnTo>
                <a:lnTo>
                  <a:pt x="318262" y="648207"/>
                </a:lnTo>
                <a:lnTo>
                  <a:pt x="313564" y="643890"/>
                </a:lnTo>
                <a:lnTo>
                  <a:pt x="306579" y="641730"/>
                </a:lnTo>
                <a:lnTo>
                  <a:pt x="301879" y="643890"/>
                </a:lnTo>
                <a:lnTo>
                  <a:pt x="294895" y="648207"/>
                </a:lnTo>
                <a:lnTo>
                  <a:pt x="283210" y="650366"/>
                </a:lnTo>
                <a:lnTo>
                  <a:pt x="280798" y="643890"/>
                </a:lnTo>
                <a:lnTo>
                  <a:pt x="276225" y="641730"/>
                </a:lnTo>
                <a:lnTo>
                  <a:pt x="269114" y="628764"/>
                </a:lnTo>
                <a:lnTo>
                  <a:pt x="262129" y="620115"/>
                </a:lnTo>
                <a:lnTo>
                  <a:pt x="252730" y="604989"/>
                </a:lnTo>
                <a:lnTo>
                  <a:pt x="264415" y="604989"/>
                </a:lnTo>
                <a:lnTo>
                  <a:pt x="273812" y="604989"/>
                </a:lnTo>
                <a:lnTo>
                  <a:pt x="280798" y="609320"/>
                </a:lnTo>
                <a:lnTo>
                  <a:pt x="290196" y="611479"/>
                </a:lnTo>
                <a:lnTo>
                  <a:pt x="304292" y="613638"/>
                </a:lnTo>
                <a:lnTo>
                  <a:pt x="313564" y="613638"/>
                </a:lnTo>
                <a:lnTo>
                  <a:pt x="318262" y="617956"/>
                </a:lnTo>
                <a:lnTo>
                  <a:pt x="327660" y="613638"/>
                </a:lnTo>
                <a:lnTo>
                  <a:pt x="337059" y="611479"/>
                </a:lnTo>
                <a:lnTo>
                  <a:pt x="344043" y="609320"/>
                </a:lnTo>
                <a:lnTo>
                  <a:pt x="346329" y="604989"/>
                </a:lnTo>
                <a:lnTo>
                  <a:pt x="337059" y="598512"/>
                </a:lnTo>
                <a:lnTo>
                  <a:pt x="332360" y="592035"/>
                </a:lnTo>
                <a:lnTo>
                  <a:pt x="329947" y="589864"/>
                </a:lnTo>
                <a:lnTo>
                  <a:pt x="329947" y="585546"/>
                </a:lnTo>
                <a:lnTo>
                  <a:pt x="329947" y="579069"/>
                </a:lnTo>
                <a:lnTo>
                  <a:pt x="332360" y="572579"/>
                </a:lnTo>
                <a:lnTo>
                  <a:pt x="337059" y="566102"/>
                </a:lnTo>
                <a:lnTo>
                  <a:pt x="341758" y="561784"/>
                </a:lnTo>
                <a:lnTo>
                  <a:pt x="346329" y="555243"/>
                </a:lnTo>
                <a:lnTo>
                  <a:pt x="353441" y="555243"/>
                </a:lnTo>
                <a:lnTo>
                  <a:pt x="369824" y="548766"/>
                </a:lnTo>
                <a:lnTo>
                  <a:pt x="388493" y="544449"/>
                </a:lnTo>
                <a:lnTo>
                  <a:pt x="404877" y="542290"/>
                </a:lnTo>
                <a:lnTo>
                  <a:pt x="421260" y="540130"/>
                </a:lnTo>
                <a:lnTo>
                  <a:pt x="437642" y="537971"/>
                </a:lnTo>
                <a:lnTo>
                  <a:pt x="447041" y="533654"/>
                </a:lnTo>
                <a:lnTo>
                  <a:pt x="456439" y="527176"/>
                </a:lnTo>
                <a:lnTo>
                  <a:pt x="463423" y="520699"/>
                </a:lnTo>
                <a:lnTo>
                  <a:pt x="472822" y="512063"/>
                </a:lnTo>
                <a:lnTo>
                  <a:pt x="479806" y="501268"/>
                </a:lnTo>
                <a:lnTo>
                  <a:pt x="482092" y="490474"/>
                </a:lnTo>
                <a:lnTo>
                  <a:pt x="489204" y="479679"/>
                </a:lnTo>
                <a:lnTo>
                  <a:pt x="489204" y="477519"/>
                </a:lnTo>
                <a:lnTo>
                  <a:pt x="489204" y="473201"/>
                </a:lnTo>
                <a:lnTo>
                  <a:pt x="489204" y="466724"/>
                </a:lnTo>
                <a:lnTo>
                  <a:pt x="484505" y="460248"/>
                </a:lnTo>
                <a:lnTo>
                  <a:pt x="482092" y="455929"/>
                </a:lnTo>
                <a:lnTo>
                  <a:pt x="477393" y="453771"/>
                </a:lnTo>
                <a:lnTo>
                  <a:pt x="468123" y="445135"/>
                </a:lnTo>
                <a:lnTo>
                  <a:pt x="468123" y="442976"/>
                </a:lnTo>
                <a:lnTo>
                  <a:pt x="468123" y="438657"/>
                </a:lnTo>
                <a:lnTo>
                  <a:pt x="463423" y="434340"/>
                </a:lnTo>
                <a:lnTo>
                  <a:pt x="463423" y="430021"/>
                </a:lnTo>
                <a:lnTo>
                  <a:pt x="468123" y="425704"/>
                </a:lnTo>
                <a:lnTo>
                  <a:pt x="437642" y="406273"/>
                </a:lnTo>
                <a:lnTo>
                  <a:pt x="416560" y="395351"/>
                </a:lnTo>
                <a:lnTo>
                  <a:pt x="411861" y="388874"/>
                </a:lnTo>
                <a:lnTo>
                  <a:pt x="407290" y="384555"/>
                </a:lnTo>
                <a:lnTo>
                  <a:pt x="414274" y="270129"/>
                </a:lnTo>
                <a:lnTo>
                  <a:pt x="414274" y="261493"/>
                </a:lnTo>
                <a:lnTo>
                  <a:pt x="421260" y="248538"/>
                </a:lnTo>
                <a:lnTo>
                  <a:pt x="428245" y="235457"/>
                </a:lnTo>
                <a:lnTo>
                  <a:pt x="435356" y="224663"/>
                </a:lnTo>
                <a:lnTo>
                  <a:pt x="447041" y="213868"/>
                </a:lnTo>
                <a:lnTo>
                  <a:pt x="456439" y="205232"/>
                </a:lnTo>
                <a:lnTo>
                  <a:pt x="468123" y="194437"/>
                </a:lnTo>
                <a:lnTo>
                  <a:pt x="472822" y="192278"/>
                </a:lnTo>
                <a:lnTo>
                  <a:pt x="489204" y="183641"/>
                </a:lnTo>
                <a:lnTo>
                  <a:pt x="503174" y="177165"/>
                </a:lnTo>
                <a:lnTo>
                  <a:pt x="510160" y="172847"/>
                </a:lnTo>
                <a:lnTo>
                  <a:pt x="514859" y="168528"/>
                </a:lnTo>
                <a:lnTo>
                  <a:pt x="521971" y="162051"/>
                </a:lnTo>
                <a:lnTo>
                  <a:pt x="521971" y="157734"/>
                </a:lnTo>
                <a:lnTo>
                  <a:pt x="521971" y="153416"/>
                </a:lnTo>
                <a:lnTo>
                  <a:pt x="521971" y="144779"/>
                </a:lnTo>
                <a:lnTo>
                  <a:pt x="519558" y="136144"/>
                </a:lnTo>
                <a:lnTo>
                  <a:pt x="514859" y="127507"/>
                </a:lnTo>
                <a:lnTo>
                  <a:pt x="512573" y="121031"/>
                </a:lnTo>
                <a:lnTo>
                  <a:pt x="493777" y="121031"/>
                </a:lnTo>
                <a:lnTo>
                  <a:pt x="484505" y="127507"/>
                </a:lnTo>
                <a:lnTo>
                  <a:pt x="493777" y="121031"/>
                </a:lnTo>
                <a:lnTo>
                  <a:pt x="512573" y="121031"/>
                </a:lnTo>
                <a:lnTo>
                  <a:pt x="514859" y="127507"/>
                </a:lnTo>
                <a:lnTo>
                  <a:pt x="519558" y="136144"/>
                </a:lnTo>
                <a:lnTo>
                  <a:pt x="521971" y="144779"/>
                </a:lnTo>
                <a:lnTo>
                  <a:pt x="521971" y="153416"/>
                </a:lnTo>
                <a:lnTo>
                  <a:pt x="521971" y="157734"/>
                </a:lnTo>
                <a:lnTo>
                  <a:pt x="521971" y="162051"/>
                </a:lnTo>
                <a:lnTo>
                  <a:pt x="514859" y="168528"/>
                </a:lnTo>
                <a:lnTo>
                  <a:pt x="510160" y="172847"/>
                </a:lnTo>
                <a:lnTo>
                  <a:pt x="503174" y="177165"/>
                </a:lnTo>
                <a:lnTo>
                  <a:pt x="489204" y="183641"/>
                </a:lnTo>
                <a:lnTo>
                  <a:pt x="479806" y="185800"/>
                </a:lnTo>
                <a:lnTo>
                  <a:pt x="472822" y="192278"/>
                </a:lnTo>
                <a:lnTo>
                  <a:pt x="468123" y="194437"/>
                </a:lnTo>
                <a:lnTo>
                  <a:pt x="456439" y="205232"/>
                </a:lnTo>
                <a:lnTo>
                  <a:pt x="435356" y="224663"/>
                </a:lnTo>
                <a:lnTo>
                  <a:pt x="428245" y="235457"/>
                </a:lnTo>
                <a:lnTo>
                  <a:pt x="421260" y="241935"/>
                </a:lnTo>
                <a:lnTo>
                  <a:pt x="421260" y="248538"/>
                </a:lnTo>
                <a:lnTo>
                  <a:pt x="414274" y="261493"/>
                </a:lnTo>
                <a:lnTo>
                  <a:pt x="414274" y="270129"/>
                </a:lnTo>
                <a:lnTo>
                  <a:pt x="407290" y="384555"/>
                </a:lnTo>
                <a:lnTo>
                  <a:pt x="414274" y="270129"/>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2" name="Freeform 912"/>
          <p:cNvSpPr/>
          <p:nvPr/>
        </p:nvSpPr>
        <p:spPr>
          <a:xfrm>
            <a:off x="3419855" y="5032249"/>
            <a:ext cx="521971" cy="970152"/>
          </a:xfrm>
          <a:custGeom>
            <a:avLst/>
            <a:gdLst/>
            <a:ahLst/>
            <a:cxnLst/>
            <a:rect l="0" t="0" r="0" b="0"/>
            <a:pathLst>
              <a:path w="521971" h="970152">
                <a:moveTo>
                  <a:pt x="414274" y="270129"/>
                </a:moveTo>
                <a:lnTo>
                  <a:pt x="414274" y="261493"/>
                </a:lnTo>
                <a:lnTo>
                  <a:pt x="421260" y="248538"/>
                </a:lnTo>
                <a:lnTo>
                  <a:pt x="428245" y="235457"/>
                </a:lnTo>
                <a:lnTo>
                  <a:pt x="435356" y="224663"/>
                </a:lnTo>
                <a:lnTo>
                  <a:pt x="447041" y="213868"/>
                </a:lnTo>
                <a:lnTo>
                  <a:pt x="456439" y="205232"/>
                </a:lnTo>
                <a:lnTo>
                  <a:pt x="468123" y="194437"/>
                </a:lnTo>
                <a:lnTo>
                  <a:pt x="472822" y="192278"/>
                </a:lnTo>
                <a:lnTo>
                  <a:pt x="489204" y="183641"/>
                </a:lnTo>
                <a:lnTo>
                  <a:pt x="503174" y="177165"/>
                </a:lnTo>
                <a:lnTo>
                  <a:pt x="510160" y="172847"/>
                </a:lnTo>
                <a:lnTo>
                  <a:pt x="514859" y="168528"/>
                </a:lnTo>
                <a:lnTo>
                  <a:pt x="521971" y="162051"/>
                </a:lnTo>
                <a:lnTo>
                  <a:pt x="521971" y="157734"/>
                </a:lnTo>
                <a:lnTo>
                  <a:pt x="521971" y="153416"/>
                </a:lnTo>
                <a:lnTo>
                  <a:pt x="521971" y="144779"/>
                </a:lnTo>
                <a:lnTo>
                  <a:pt x="519558" y="136144"/>
                </a:lnTo>
                <a:lnTo>
                  <a:pt x="514859" y="127507"/>
                </a:lnTo>
                <a:lnTo>
                  <a:pt x="512573" y="121031"/>
                </a:lnTo>
                <a:lnTo>
                  <a:pt x="493777" y="121031"/>
                </a:lnTo>
                <a:lnTo>
                  <a:pt x="489204" y="127507"/>
                </a:lnTo>
                <a:lnTo>
                  <a:pt x="489204" y="136144"/>
                </a:lnTo>
                <a:lnTo>
                  <a:pt x="489204" y="142621"/>
                </a:lnTo>
                <a:lnTo>
                  <a:pt x="489204" y="149097"/>
                </a:lnTo>
                <a:lnTo>
                  <a:pt x="482092" y="157734"/>
                </a:lnTo>
                <a:lnTo>
                  <a:pt x="475108" y="166369"/>
                </a:lnTo>
                <a:lnTo>
                  <a:pt x="468123" y="172847"/>
                </a:lnTo>
                <a:lnTo>
                  <a:pt x="461010" y="175006"/>
                </a:lnTo>
                <a:lnTo>
                  <a:pt x="458724" y="177165"/>
                </a:lnTo>
                <a:lnTo>
                  <a:pt x="444628" y="179324"/>
                </a:lnTo>
                <a:lnTo>
                  <a:pt x="432943" y="183641"/>
                </a:lnTo>
                <a:lnTo>
                  <a:pt x="421260" y="183641"/>
                </a:lnTo>
                <a:lnTo>
                  <a:pt x="404877" y="183641"/>
                </a:lnTo>
                <a:lnTo>
                  <a:pt x="390906" y="177165"/>
                </a:lnTo>
                <a:lnTo>
                  <a:pt x="376810" y="177165"/>
                </a:lnTo>
                <a:lnTo>
                  <a:pt x="362712" y="175006"/>
                </a:lnTo>
                <a:lnTo>
                  <a:pt x="362712" y="166369"/>
                </a:lnTo>
                <a:lnTo>
                  <a:pt x="365125" y="157734"/>
                </a:lnTo>
                <a:lnTo>
                  <a:pt x="367411" y="149097"/>
                </a:lnTo>
                <a:lnTo>
                  <a:pt x="374523" y="144779"/>
                </a:lnTo>
                <a:lnTo>
                  <a:pt x="381509" y="133984"/>
                </a:lnTo>
                <a:lnTo>
                  <a:pt x="383795" y="127507"/>
                </a:lnTo>
                <a:lnTo>
                  <a:pt x="383795" y="121031"/>
                </a:lnTo>
                <a:lnTo>
                  <a:pt x="383795" y="114553"/>
                </a:lnTo>
                <a:lnTo>
                  <a:pt x="381509" y="110235"/>
                </a:lnTo>
                <a:lnTo>
                  <a:pt x="379096" y="108076"/>
                </a:lnTo>
                <a:lnTo>
                  <a:pt x="376810" y="105918"/>
                </a:lnTo>
                <a:lnTo>
                  <a:pt x="367411" y="101600"/>
                </a:lnTo>
                <a:lnTo>
                  <a:pt x="360427" y="99441"/>
                </a:lnTo>
                <a:lnTo>
                  <a:pt x="344043" y="97281"/>
                </a:lnTo>
                <a:lnTo>
                  <a:pt x="337059" y="90804"/>
                </a:lnTo>
                <a:lnTo>
                  <a:pt x="337059" y="88646"/>
                </a:lnTo>
                <a:lnTo>
                  <a:pt x="334646" y="84328"/>
                </a:lnTo>
                <a:lnTo>
                  <a:pt x="329947" y="82169"/>
                </a:lnTo>
                <a:lnTo>
                  <a:pt x="325374" y="77724"/>
                </a:lnTo>
                <a:lnTo>
                  <a:pt x="318262" y="77724"/>
                </a:lnTo>
                <a:lnTo>
                  <a:pt x="304292" y="71247"/>
                </a:lnTo>
                <a:lnTo>
                  <a:pt x="290196" y="71247"/>
                </a:lnTo>
                <a:lnTo>
                  <a:pt x="280798" y="71247"/>
                </a:lnTo>
                <a:lnTo>
                  <a:pt x="271527" y="66928"/>
                </a:lnTo>
                <a:lnTo>
                  <a:pt x="262129" y="62610"/>
                </a:lnTo>
                <a:lnTo>
                  <a:pt x="252730" y="56134"/>
                </a:lnTo>
                <a:lnTo>
                  <a:pt x="241047" y="43179"/>
                </a:lnTo>
                <a:lnTo>
                  <a:pt x="229362" y="32384"/>
                </a:lnTo>
                <a:lnTo>
                  <a:pt x="222378" y="28066"/>
                </a:lnTo>
                <a:lnTo>
                  <a:pt x="212979" y="23749"/>
                </a:lnTo>
                <a:lnTo>
                  <a:pt x="208280" y="19431"/>
                </a:lnTo>
                <a:lnTo>
                  <a:pt x="205995" y="17272"/>
                </a:lnTo>
                <a:lnTo>
                  <a:pt x="203581" y="12953"/>
                </a:lnTo>
                <a:lnTo>
                  <a:pt x="189611" y="12953"/>
                </a:lnTo>
                <a:lnTo>
                  <a:pt x="175515" y="12953"/>
                </a:lnTo>
                <a:lnTo>
                  <a:pt x="170816" y="12953"/>
                </a:lnTo>
                <a:lnTo>
                  <a:pt x="168529" y="12953"/>
                </a:lnTo>
                <a:lnTo>
                  <a:pt x="166116" y="12953"/>
                </a:lnTo>
                <a:lnTo>
                  <a:pt x="159131" y="17272"/>
                </a:lnTo>
                <a:lnTo>
                  <a:pt x="156846" y="19431"/>
                </a:lnTo>
                <a:lnTo>
                  <a:pt x="154433" y="21590"/>
                </a:lnTo>
                <a:lnTo>
                  <a:pt x="152147" y="28066"/>
                </a:lnTo>
                <a:lnTo>
                  <a:pt x="149734" y="30225"/>
                </a:lnTo>
                <a:lnTo>
                  <a:pt x="140462" y="23749"/>
                </a:lnTo>
                <a:lnTo>
                  <a:pt x="133350" y="19431"/>
                </a:lnTo>
                <a:lnTo>
                  <a:pt x="116967" y="12953"/>
                </a:lnTo>
                <a:lnTo>
                  <a:pt x="98298" y="8635"/>
                </a:lnTo>
                <a:lnTo>
                  <a:pt x="91314" y="4318"/>
                </a:lnTo>
                <a:lnTo>
                  <a:pt x="84202" y="0"/>
                </a:lnTo>
                <a:lnTo>
                  <a:pt x="72517" y="12953"/>
                </a:lnTo>
                <a:lnTo>
                  <a:pt x="65533" y="21590"/>
                </a:lnTo>
                <a:lnTo>
                  <a:pt x="60834" y="28066"/>
                </a:lnTo>
                <a:lnTo>
                  <a:pt x="60834" y="38862"/>
                </a:lnTo>
                <a:lnTo>
                  <a:pt x="60834" y="49656"/>
                </a:lnTo>
                <a:lnTo>
                  <a:pt x="60834" y="60451"/>
                </a:lnTo>
                <a:lnTo>
                  <a:pt x="60834" y="66928"/>
                </a:lnTo>
                <a:lnTo>
                  <a:pt x="56135" y="71247"/>
                </a:lnTo>
                <a:lnTo>
                  <a:pt x="51435" y="77724"/>
                </a:lnTo>
                <a:lnTo>
                  <a:pt x="44450" y="79882"/>
                </a:lnTo>
                <a:lnTo>
                  <a:pt x="32766" y="86487"/>
                </a:lnTo>
                <a:lnTo>
                  <a:pt x="30480" y="90804"/>
                </a:lnTo>
                <a:lnTo>
                  <a:pt x="25781" y="95122"/>
                </a:lnTo>
                <a:lnTo>
                  <a:pt x="23368" y="101600"/>
                </a:lnTo>
                <a:lnTo>
                  <a:pt x="23368" y="110235"/>
                </a:lnTo>
                <a:lnTo>
                  <a:pt x="23368" y="127507"/>
                </a:lnTo>
                <a:lnTo>
                  <a:pt x="25781" y="133984"/>
                </a:lnTo>
                <a:lnTo>
                  <a:pt x="25781" y="138303"/>
                </a:lnTo>
                <a:lnTo>
                  <a:pt x="30480" y="144779"/>
                </a:lnTo>
                <a:lnTo>
                  <a:pt x="32766" y="149097"/>
                </a:lnTo>
                <a:lnTo>
                  <a:pt x="37466" y="155575"/>
                </a:lnTo>
                <a:lnTo>
                  <a:pt x="42165" y="162051"/>
                </a:lnTo>
                <a:lnTo>
                  <a:pt x="30480" y="177165"/>
                </a:lnTo>
                <a:lnTo>
                  <a:pt x="14098" y="194437"/>
                </a:lnTo>
                <a:lnTo>
                  <a:pt x="6985" y="205232"/>
                </a:lnTo>
                <a:lnTo>
                  <a:pt x="2286" y="216026"/>
                </a:lnTo>
                <a:lnTo>
                  <a:pt x="0" y="226821"/>
                </a:lnTo>
                <a:lnTo>
                  <a:pt x="0" y="237616"/>
                </a:lnTo>
                <a:lnTo>
                  <a:pt x="0" y="241935"/>
                </a:lnTo>
                <a:lnTo>
                  <a:pt x="0" y="246379"/>
                </a:lnTo>
                <a:lnTo>
                  <a:pt x="6985" y="250698"/>
                </a:lnTo>
                <a:lnTo>
                  <a:pt x="9398" y="255015"/>
                </a:lnTo>
                <a:lnTo>
                  <a:pt x="14098" y="255015"/>
                </a:lnTo>
                <a:lnTo>
                  <a:pt x="14098" y="261493"/>
                </a:lnTo>
                <a:lnTo>
                  <a:pt x="14098" y="265810"/>
                </a:lnTo>
                <a:lnTo>
                  <a:pt x="14098" y="274446"/>
                </a:lnTo>
                <a:lnTo>
                  <a:pt x="6985" y="285241"/>
                </a:lnTo>
                <a:lnTo>
                  <a:pt x="2286" y="296037"/>
                </a:lnTo>
                <a:lnTo>
                  <a:pt x="0" y="302513"/>
                </a:lnTo>
                <a:lnTo>
                  <a:pt x="0" y="304673"/>
                </a:lnTo>
                <a:lnTo>
                  <a:pt x="0" y="313309"/>
                </a:lnTo>
                <a:lnTo>
                  <a:pt x="2286" y="317626"/>
                </a:lnTo>
                <a:lnTo>
                  <a:pt x="6985" y="326263"/>
                </a:lnTo>
                <a:lnTo>
                  <a:pt x="14098" y="334899"/>
                </a:lnTo>
                <a:lnTo>
                  <a:pt x="18670" y="347852"/>
                </a:lnTo>
                <a:lnTo>
                  <a:pt x="21083" y="352171"/>
                </a:lnTo>
                <a:lnTo>
                  <a:pt x="21083" y="358648"/>
                </a:lnTo>
                <a:lnTo>
                  <a:pt x="30480" y="369443"/>
                </a:lnTo>
                <a:lnTo>
                  <a:pt x="37466" y="382396"/>
                </a:lnTo>
                <a:lnTo>
                  <a:pt x="42165" y="388874"/>
                </a:lnTo>
                <a:lnTo>
                  <a:pt x="42165" y="395351"/>
                </a:lnTo>
                <a:lnTo>
                  <a:pt x="42165" y="447293"/>
                </a:lnTo>
                <a:lnTo>
                  <a:pt x="42165" y="455929"/>
                </a:lnTo>
                <a:lnTo>
                  <a:pt x="39752" y="458088"/>
                </a:lnTo>
                <a:lnTo>
                  <a:pt x="35053" y="462407"/>
                </a:lnTo>
                <a:lnTo>
                  <a:pt x="32766" y="466724"/>
                </a:lnTo>
                <a:lnTo>
                  <a:pt x="25781" y="473201"/>
                </a:lnTo>
                <a:lnTo>
                  <a:pt x="23368" y="477519"/>
                </a:lnTo>
                <a:lnTo>
                  <a:pt x="23368" y="486155"/>
                </a:lnTo>
                <a:lnTo>
                  <a:pt x="30480" y="494791"/>
                </a:lnTo>
                <a:lnTo>
                  <a:pt x="39752" y="512063"/>
                </a:lnTo>
                <a:lnTo>
                  <a:pt x="46864" y="527176"/>
                </a:lnTo>
                <a:lnTo>
                  <a:pt x="51435" y="533654"/>
                </a:lnTo>
                <a:lnTo>
                  <a:pt x="51435" y="540130"/>
                </a:lnTo>
                <a:lnTo>
                  <a:pt x="51435" y="542290"/>
                </a:lnTo>
                <a:lnTo>
                  <a:pt x="51435" y="546607"/>
                </a:lnTo>
                <a:lnTo>
                  <a:pt x="44450" y="550926"/>
                </a:lnTo>
                <a:lnTo>
                  <a:pt x="44450" y="553085"/>
                </a:lnTo>
                <a:lnTo>
                  <a:pt x="42165" y="555243"/>
                </a:lnTo>
                <a:lnTo>
                  <a:pt x="39752" y="561784"/>
                </a:lnTo>
                <a:lnTo>
                  <a:pt x="39752" y="563943"/>
                </a:lnTo>
                <a:lnTo>
                  <a:pt x="39752" y="576910"/>
                </a:lnTo>
                <a:lnTo>
                  <a:pt x="44450" y="589864"/>
                </a:lnTo>
                <a:lnTo>
                  <a:pt x="51435" y="611479"/>
                </a:lnTo>
                <a:lnTo>
                  <a:pt x="60834" y="633082"/>
                </a:lnTo>
                <a:lnTo>
                  <a:pt x="63247" y="641730"/>
                </a:lnTo>
                <a:lnTo>
                  <a:pt x="65533" y="650366"/>
                </a:lnTo>
                <a:lnTo>
                  <a:pt x="65533" y="654685"/>
                </a:lnTo>
                <a:lnTo>
                  <a:pt x="60834" y="656856"/>
                </a:lnTo>
                <a:lnTo>
                  <a:pt x="51435" y="659015"/>
                </a:lnTo>
                <a:lnTo>
                  <a:pt x="60834" y="669810"/>
                </a:lnTo>
                <a:lnTo>
                  <a:pt x="77216" y="695744"/>
                </a:lnTo>
                <a:lnTo>
                  <a:pt x="98298" y="717346"/>
                </a:lnTo>
                <a:lnTo>
                  <a:pt x="105284" y="725995"/>
                </a:lnTo>
                <a:lnTo>
                  <a:pt x="112396" y="725995"/>
                </a:lnTo>
                <a:lnTo>
                  <a:pt x="114681" y="725995"/>
                </a:lnTo>
                <a:lnTo>
                  <a:pt x="112396" y="730313"/>
                </a:lnTo>
                <a:lnTo>
                  <a:pt x="107697" y="734631"/>
                </a:lnTo>
                <a:lnTo>
                  <a:pt x="105284" y="738962"/>
                </a:lnTo>
                <a:lnTo>
                  <a:pt x="105284" y="743280"/>
                </a:lnTo>
                <a:lnTo>
                  <a:pt x="105284" y="749757"/>
                </a:lnTo>
                <a:lnTo>
                  <a:pt x="105284" y="756246"/>
                </a:lnTo>
                <a:lnTo>
                  <a:pt x="114681" y="769200"/>
                </a:lnTo>
                <a:lnTo>
                  <a:pt x="119380" y="784326"/>
                </a:lnTo>
                <a:lnTo>
                  <a:pt x="121666" y="792975"/>
                </a:lnTo>
                <a:lnTo>
                  <a:pt x="121666" y="803782"/>
                </a:lnTo>
                <a:lnTo>
                  <a:pt x="121666" y="805941"/>
                </a:lnTo>
                <a:lnTo>
                  <a:pt x="119380" y="812418"/>
                </a:lnTo>
                <a:lnTo>
                  <a:pt x="114681" y="816737"/>
                </a:lnTo>
                <a:lnTo>
                  <a:pt x="114681" y="821067"/>
                </a:lnTo>
                <a:lnTo>
                  <a:pt x="112396" y="825385"/>
                </a:lnTo>
                <a:lnTo>
                  <a:pt x="112396" y="834021"/>
                </a:lnTo>
                <a:lnTo>
                  <a:pt x="114681" y="838352"/>
                </a:lnTo>
                <a:lnTo>
                  <a:pt x="114681" y="840511"/>
                </a:lnTo>
                <a:lnTo>
                  <a:pt x="116967" y="842670"/>
                </a:lnTo>
                <a:lnTo>
                  <a:pt x="119380" y="851319"/>
                </a:lnTo>
                <a:lnTo>
                  <a:pt x="116967" y="862114"/>
                </a:lnTo>
                <a:lnTo>
                  <a:pt x="114681" y="868603"/>
                </a:lnTo>
                <a:lnTo>
                  <a:pt x="112396" y="877239"/>
                </a:lnTo>
                <a:lnTo>
                  <a:pt x="112396" y="883729"/>
                </a:lnTo>
                <a:lnTo>
                  <a:pt x="112396" y="890206"/>
                </a:lnTo>
                <a:lnTo>
                  <a:pt x="112396" y="894524"/>
                </a:lnTo>
                <a:lnTo>
                  <a:pt x="116967" y="903173"/>
                </a:lnTo>
                <a:lnTo>
                  <a:pt x="124079" y="909650"/>
                </a:lnTo>
                <a:lnTo>
                  <a:pt x="128779" y="911809"/>
                </a:lnTo>
                <a:lnTo>
                  <a:pt x="149734" y="920457"/>
                </a:lnTo>
                <a:lnTo>
                  <a:pt x="159131" y="924775"/>
                </a:lnTo>
                <a:lnTo>
                  <a:pt x="166116" y="931252"/>
                </a:lnTo>
                <a:lnTo>
                  <a:pt x="168529" y="933424"/>
                </a:lnTo>
                <a:lnTo>
                  <a:pt x="170816" y="933424"/>
                </a:lnTo>
                <a:lnTo>
                  <a:pt x="175515" y="939901"/>
                </a:lnTo>
                <a:lnTo>
                  <a:pt x="180214" y="948550"/>
                </a:lnTo>
                <a:lnTo>
                  <a:pt x="184912" y="959345"/>
                </a:lnTo>
                <a:lnTo>
                  <a:pt x="189611" y="961504"/>
                </a:lnTo>
                <a:lnTo>
                  <a:pt x="191898" y="967993"/>
                </a:lnTo>
                <a:lnTo>
                  <a:pt x="292609" y="970152"/>
                </a:lnTo>
                <a:lnTo>
                  <a:pt x="283210" y="952868"/>
                </a:lnTo>
                <a:lnTo>
                  <a:pt x="273812" y="933424"/>
                </a:lnTo>
                <a:lnTo>
                  <a:pt x="269114" y="931252"/>
                </a:lnTo>
                <a:lnTo>
                  <a:pt x="264415" y="924775"/>
                </a:lnTo>
                <a:lnTo>
                  <a:pt x="259842" y="918298"/>
                </a:lnTo>
                <a:lnTo>
                  <a:pt x="259842" y="911809"/>
                </a:lnTo>
                <a:lnTo>
                  <a:pt x="259842" y="905332"/>
                </a:lnTo>
                <a:lnTo>
                  <a:pt x="262129" y="903173"/>
                </a:lnTo>
                <a:lnTo>
                  <a:pt x="271527" y="898842"/>
                </a:lnTo>
                <a:lnTo>
                  <a:pt x="283210" y="894524"/>
                </a:lnTo>
                <a:lnTo>
                  <a:pt x="285497" y="892365"/>
                </a:lnTo>
                <a:lnTo>
                  <a:pt x="290196" y="890206"/>
                </a:lnTo>
                <a:lnTo>
                  <a:pt x="290196" y="885888"/>
                </a:lnTo>
                <a:lnTo>
                  <a:pt x="283210" y="883729"/>
                </a:lnTo>
                <a:lnTo>
                  <a:pt x="283210" y="881557"/>
                </a:lnTo>
                <a:lnTo>
                  <a:pt x="283210" y="877239"/>
                </a:lnTo>
                <a:lnTo>
                  <a:pt x="283210" y="870762"/>
                </a:lnTo>
                <a:lnTo>
                  <a:pt x="283210" y="868603"/>
                </a:lnTo>
                <a:lnTo>
                  <a:pt x="290196" y="862114"/>
                </a:lnTo>
                <a:lnTo>
                  <a:pt x="292609" y="855637"/>
                </a:lnTo>
                <a:lnTo>
                  <a:pt x="301879" y="853478"/>
                </a:lnTo>
                <a:lnTo>
                  <a:pt x="306579" y="846988"/>
                </a:lnTo>
                <a:lnTo>
                  <a:pt x="313564" y="840511"/>
                </a:lnTo>
                <a:lnTo>
                  <a:pt x="318262" y="834021"/>
                </a:lnTo>
                <a:lnTo>
                  <a:pt x="318262" y="831862"/>
                </a:lnTo>
                <a:lnTo>
                  <a:pt x="318262" y="825385"/>
                </a:lnTo>
                <a:lnTo>
                  <a:pt x="318262" y="818908"/>
                </a:lnTo>
                <a:lnTo>
                  <a:pt x="315977" y="814577"/>
                </a:lnTo>
                <a:lnTo>
                  <a:pt x="313564" y="805941"/>
                </a:lnTo>
                <a:lnTo>
                  <a:pt x="304292" y="803782"/>
                </a:lnTo>
                <a:lnTo>
                  <a:pt x="292609" y="801611"/>
                </a:lnTo>
                <a:lnTo>
                  <a:pt x="269114" y="792975"/>
                </a:lnTo>
                <a:lnTo>
                  <a:pt x="259842" y="786498"/>
                </a:lnTo>
                <a:lnTo>
                  <a:pt x="250445" y="784326"/>
                </a:lnTo>
                <a:lnTo>
                  <a:pt x="243460" y="775690"/>
                </a:lnTo>
                <a:lnTo>
                  <a:pt x="241047" y="775690"/>
                </a:lnTo>
                <a:lnTo>
                  <a:pt x="241047" y="769200"/>
                </a:lnTo>
                <a:lnTo>
                  <a:pt x="243460" y="764882"/>
                </a:lnTo>
                <a:lnTo>
                  <a:pt x="248031" y="756246"/>
                </a:lnTo>
                <a:lnTo>
                  <a:pt x="252730" y="749757"/>
                </a:lnTo>
                <a:lnTo>
                  <a:pt x="262129" y="745439"/>
                </a:lnTo>
                <a:lnTo>
                  <a:pt x="283210" y="732472"/>
                </a:lnTo>
                <a:lnTo>
                  <a:pt x="290196" y="725995"/>
                </a:lnTo>
                <a:lnTo>
                  <a:pt x="294895" y="719505"/>
                </a:lnTo>
                <a:lnTo>
                  <a:pt x="292609" y="717346"/>
                </a:lnTo>
                <a:lnTo>
                  <a:pt x="290196" y="710869"/>
                </a:lnTo>
                <a:lnTo>
                  <a:pt x="290196" y="704380"/>
                </a:lnTo>
                <a:lnTo>
                  <a:pt x="290196" y="697903"/>
                </a:lnTo>
                <a:lnTo>
                  <a:pt x="290196" y="691426"/>
                </a:lnTo>
                <a:lnTo>
                  <a:pt x="290196" y="687095"/>
                </a:lnTo>
                <a:lnTo>
                  <a:pt x="290196" y="682777"/>
                </a:lnTo>
                <a:lnTo>
                  <a:pt x="294895" y="680618"/>
                </a:lnTo>
                <a:lnTo>
                  <a:pt x="297180" y="678459"/>
                </a:lnTo>
                <a:lnTo>
                  <a:pt x="301879" y="676300"/>
                </a:lnTo>
                <a:lnTo>
                  <a:pt x="294895" y="669810"/>
                </a:lnTo>
                <a:lnTo>
                  <a:pt x="290196" y="663333"/>
                </a:lnTo>
                <a:lnTo>
                  <a:pt x="290196" y="656856"/>
                </a:lnTo>
                <a:lnTo>
                  <a:pt x="297180" y="663333"/>
                </a:lnTo>
                <a:lnTo>
                  <a:pt x="304292" y="669810"/>
                </a:lnTo>
                <a:lnTo>
                  <a:pt x="313564" y="669810"/>
                </a:lnTo>
                <a:lnTo>
                  <a:pt x="315977" y="669810"/>
                </a:lnTo>
                <a:lnTo>
                  <a:pt x="318262" y="667651"/>
                </a:lnTo>
                <a:lnTo>
                  <a:pt x="322961" y="663333"/>
                </a:lnTo>
                <a:lnTo>
                  <a:pt x="322961" y="659015"/>
                </a:lnTo>
                <a:lnTo>
                  <a:pt x="320675" y="652526"/>
                </a:lnTo>
                <a:lnTo>
                  <a:pt x="318262" y="648207"/>
                </a:lnTo>
                <a:lnTo>
                  <a:pt x="313564" y="643890"/>
                </a:lnTo>
                <a:lnTo>
                  <a:pt x="306579" y="641730"/>
                </a:lnTo>
                <a:lnTo>
                  <a:pt x="301879" y="643890"/>
                </a:lnTo>
                <a:lnTo>
                  <a:pt x="294895" y="648207"/>
                </a:lnTo>
                <a:lnTo>
                  <a:pt x="283210" y="650366"/>
                </a:lnTo>
                <a:lnTo>
                  <a:pt x="280798" y="643890"/>
                </a:lnTo>
                <a:lnTo>
                  <a:pt x="276225" y="641730"/>
                </a:lnTo>
                <a:lnTo>
                  <a:pt x="269114" y="628764"/>
                </a:lnTo>
                <a:lnTo>
                  <a:pt x="262129" y="620115"/>
                </a:lnTo>
                <a:lnTo>
                  <a:pt x="252730" y="604989"/>
                </a:lnTo>
                <a:lnTo>
                  <a:pt x="264415" y="604989"/>
                </a:lnTo>
                <a:lnTo>
                  <a:pt x="273812" y="604989"/>
                </a:lnTo>
                <a:lnTo>
                  <a:pt x="280798" y="609320"/>
                </a:lnTo>
                <a:lnTo>
                  <a:pt x="290196" y="611479"/>
                </a:lnTo>
                <a:lnTo>
                  <a:pt x="304292" y="613638"/>
                </a:lnTo>
                <a:lnTo>
                  <a:pt x="313564" y="613638"/>
                </a:lnTo>
                <a:lnTo>
                  <a:pt x="318262" y="617956"/>
                </a:lnTo>
                <a:lnTo>
                  <a:pt x="327660" y="613638"/>
                </a:lnTo>
                <a:lnTo>
                  <a:pt x="337059" y="611479"/>
                </a:lnTo>
                <a:lnTo>
                  <a:pt x="344043" y="609320"/>
                </a:lnTo>
                <a:lnTo>
                  <a:pt x="346329" y="604989"/>
                </a:lnTo>
                <a:lnTo>
                  <a:pt x="337059" y="598512"/>
                </a:lnTo>
                <a:lnTo>
                  <a:pt x="332360" y="592035"/>
                </a:lnTo>
                <a:lnTo>
                  <a:pt x="329947" y="589864"/>
                </a:lnTo>
                <a:lnTo>
                  <a:pt x="329947" y="585546"/>
                </a:lnTo>
                <a:lnTo>
                  <a:pt x="329947" y="579069"/>
                </a:lnTo>
                <a:lnTo>
                  <a:pt x="332360" y="572579"/>
                </a:lnTo>
                <a:lnTo>
                  <a:pt x="337059" y="566102"/>
                </a:lnTo>
                <a:lnTo>
                  <a:pt x="341758" y="561784"/>
                </a:lnTo>
                <a:lnTo>
                  <a:pt x="346329" y="555243"/>
                </a:lnTo>
                <a:lnTo>
                  <a:pt x="353441" y="555243"/>
                </a:lnTo>
                <a:lnTo>
                  <a:pt x="369824" y="548766"/>
                </a:lnTo>
                <a:lnTo>
                  <a:pt x="388493" y="544449"/>
                </a:lnTo>
                <a:lnTo>
                  <a:pt x="404877" y="542290"/>
                </a:lnTo>
                <a:lnTo>
                  <a:pt x="421260" y="540130"/>
                </a:lnTo>
                <a:lnTo>
                  <a:pt x="437642" y="537971"/>
                </a:lnTo>
                <a:lnTo>
                  <a:pt x="447041" y="533654"/>
                </a:lnTo>
                <a:lnTo>
                  <a:pt x="456439" y="527176"/>
                </a:lnTo>
                <a:lnTo>
                  <a:pt x="463423" y="520699"/>
                </a:lnTo>
                <a:lnTo>
                  <a:pt x="472822" y="512063"/>
                </a:lnTo>
                <a:lnTo>
                  <a:pt x="479806" y="501268"/>
                </a:lnTo>
                <a:lnTo>
                  <a:pt x="482092" y="490474"/>
                </a:lnTo>
                <a:lnTo>
                  <a:pt x="489204" y="479679"/>
                </a:lnTo>
                <a:lnTo>
                  <a:pt x="489204" y="477519"/>
                </a:lnTo>
                <a:lnTo>
                  <a:pt x="489204" y="473201"/>
                </a:lnTo>
                <a:lnTo>
                  <a:pt x="489204" y="466724"/>
                </a:lnTo>
                <a:lnTo>
                  <a:pt x="484505" y="460248"/>
                </a:lnTo>
                <a:lnTo>
                  <a:pt x="482092" y="455929"/>
                </a:lnTo>
                <a:lnTo>
                  <a:pt x="477393" y="453771"/>
                </a:lnTo>
                <a:lnTo>
                  <a:pt x="468123" y="445135"/>
                </a:lnTo>
                <a:lnTo>
                  <a:pt x="468123" y="442976"/>
                </a:lnTo>
                <a:lnTo>
                  <a:pt x="468123" y="438657"/>
                </a:lnTo>
                <a:lnTo>
                  <a:pt x="463423" y="434340"/>
                </a:lnTo>
                <a:lnTo>
                  <a:pt x="463423" y="430021"/>
                </a:lnTo>
                <a:lnTo>
                  <a:pt x="468123" y="425704"/>
                </a:lnTo>
                <a:lnTo>
                  <a:pt x="437642" y="406273"/>
                </a:lnTo>
                <a:lnTo>
                  <a:pt x="416560" y="395351"/>
                </a:lnTo>
                <a:lnTo>
                  <a:pt x="411861" y="388874"/>
                </a:lnTo>
                <a:lnTo>
                  <a:pt x="407290" y="384555"/>
                </a:lnTo>
                <a:lnTo>
                  <a:pt x="414274" y="270129"/>
                </a:lnTo>
                <a:lnTo>
                  <a:pt x="414274" y="261493"/>
                </a:lnTo>
                <a:lnTo>
                  <a:pt x="421260" y="248538"/>
                </a:lnTo>
                <a:lnTo>
                  <a:pt x="428245" y="235457"/>
                </a:lnTo>
                <a:lnTo>
                  <a:pt x="435356" y="224663"/>
                </a:lnTo>
                <a:lnTo>
                  <a:pt x="447041" y="213868"/>
                </a:lnTo>
                <a:lnTo>
                  <a:pt x="456439" y="205232"/>
                </a:lnTo>
                <a:lnTo>
                  <a:pt x="468123" y="194437"/>
                </a:lnTo>
                <a:lnTo>
                  <a:pt x="472822" y="192278"/>
                </a:lnTo>
                <a:lnTo>
                  <a:pt x="489204" y="183641"/>
                </a:lnTo>
                <a:lnTo>
                  <a:pt x="503174" y="177165"/>
                </a:lnTo>
                <a:lnTo>
                  <a:pt x="510160" y="172847"/>
                </a:lnTo>
                <a:lnTo>
                  <a:pt x="514859" y="168528"/>
                </a:lnTo>
                <a:lnTo>
                  <a:pt x="521971" y="162051"/>
                </a:lnTo>
                <a:lnTo>
                  <a:pt x="521971" y="157734"/>
                </a:lnTo>
                <a:lnTo>
                  <a:pt x="521971" y="153416"/>
                </a:lnTo>
                <a:lnTo>
                  <a:pt x="521971" y="144779"/>
                </a:lnTo>
                <a:lnTo>
                  <a:pt x="519558" y="136144"/>
                </a:lnTo>
                <a:lnTo>
                  <a:pt x="514859" y="127507"/>
                </a:lnTo>
                <a:lnTo>
                  <a:pt x="512573" y="121031"/>
                </a:lnTo>
                <a:lnTo>
                  <a:pt x="493777" y="121031"/>
                </a:lnTo>
                <a:lnTo>
                  <a:pt x="484505" y="127507"/>
                </a:lnTo>
                <a:lnTo>
                  <a:pt x="493777" y="121031"/>
                </a:lnTo>
                <a:lnTo>
                  <a:pt x="512573" y="121031"/>
                </a:lnTo>
                <a:lnTo>
                  <a:pt x="514859" y="127507"/>
                </a:lnTo>
                <a:lnTo>
                  <a:pt x="519558" y="136144"/>
                </a:lnTo>
                <a:lnTo>
                  <a:pt x="521971" y="144779"/>
                </a:lnTo>
                <a:lnTo>
                  <a:pt x="521971" y="153416"/>
                </a:lnTo>
                <a:lnTo>
                  <a:pt x="521971" y="157734"/>
                </a:lnTo>
                <a:lnTo>
                  <a:pt x="521971" y="162051"/>
                </a:lnTo>
                <a:lnTo>
                  <a:pt x="514859" y="168528"/>
                </a:lnTo>
                <a:lnTo>
                  <a:pt x="510160" y="172847"/>
                </a:lnTo>
                <a:lnTo>
                  <a:pt x="503174" y="177165"/>
                </a:lnTo>
                <a:lnTo>
                  <a:pt x="489204" y="183641"/>
                </a:lnTo>
                <a:lnTo>
                  <a:pt x="479806" y="185800"/>
                </a:lnTo>
                <a:lnTo>
                  <a:pt x="472822" y="192278"/>
                </a:lnTo>
                <a:lnTo>
                  <a:pt x="468123" y="194437"/>
                </a:lnTo>
                <a:lnTo>
                  <a:pt x="456439" y="205232"/>
                </a:lnTo>
                <a:lnTo>
                  <a:pt x="435356" y="224663"/>
                </a:lnTo>
                <a:lnTo>
                  <a:pt x="428245" y="235457"/>
                </a:lnTo>
                <a:lnTo>
                  <a:pt x="421260" y="241935"/>
                </a:lnTo>
                <a:lnTo>
                  <a:pt x="421260" y="248538"/>
                </a:lnTo>
                <a:lnTo>
                  <a:pt x="414274" y="261493"/>
                </a:lnTo>
                <a:lnTo>
                  <a:pt x="414274" y="270129"/>
                </a:lnTo>
                <a:lnTo>
                  <a:pt x="407290" y="384555"/>
                </a:lnTo>
                <a:lnTo>
                  <a:pt x="414274" y="270129"/>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3" name="Freeform 913"/>
          <p:cNvSpPr/>
          <p:nvPr/>
        </p:nvSpPr>
        <p:spPr>
          <a:xfrm>
            <a:off x="3340608" y="4899661"/>
            <a:ext cx="410718" cy="1197228"/>
          </a:xfrm>
          <a:custGeom>
            <a:avLst/>
            <a:gdLst/>
            <a:ahLst/>
            <a:cxnLst/>
            <a:rect l="0" t="0" r="0" b="0"/>
            <a:pathLst>
              <a:path w="410718" h="1197228">
                <a:moveTo>
                  <a:pt x="368681" y="1099985"/>
                </a:moveTo>
                <a:lnTo>
                  <a:pt x="268351" y="1097813"/>
                </a:lnTo>
                <a:lnTo>
                  <a:pt x="266064" y="1093495"/>
                </a:lnTo>
                <a:lnTo>
                  <a:pt x="261365" y="1089177"/>
                </a:lnTo>
                <a:lnTo>
                  <a:pt x="256667" y="1082687"/>
                </a:lnTo>
                <a:lnTo>
                  <a:pt x="256667" y="1080528"/>
                </a:lnTo>
                <a:lnTo>
                  <a:pt x="249682" y="1069720"/>
                </a:lnTo>
                <a:lnTo>
                  <a:pt x="247395" y="1065403"/>
                </a:lnTo>
                <a:lnTo>
                  <a:pt x="242696" y="1061084"/>
                </a:lnTo>
                <a:lnTo>
                  <a:pt x="235712" y="1054595"/>
                </a:lnTo>
                <a:lnTo>
                  <a:pt x="226313" y="1052436"/>
                </a:lnTo>
                <a:lnTo>
                  <a:pt x="205358" y="1043787"/>
                </a:lnTo>
                <a:lnTo>
                  <a:pt x="200659" y="1039469"/>
                </a:lnTo>
                <a:lnTo>
                  <a:pt x="195961" y="1035151"/>
                </a:lnTo>
                <a:lnTo>
                  <a:pt x="193675" y="1032979"/>
                </a:lnTo>
                <a:lnTo>
                  <a:pt x="188976" y="1030820"/>
                </a:lnTo>
                <a:lnTo>
                  <a:pt x="188976" y="1024343"/>
                </a:lnTo>
                <a:lnTo>
                  <a:pt x="188976" y="1022184"/>
                </a:lnTo>
                <a:lnTo>
                  <a:pt x="188976" y="1015695"/>
                </a:lnTo>
                <a:lnTo>
                  <a:pt x="188976" y="1007059"/>
                </a:lnTo>
                <a:lnTo>
                  <a:pt x="191388" y="1000569"/>
                </a:lnTo>
                <a:lnTo>
                  <a:pt x="193675" y="991920"/>
                </a:lnTo>
                <a:lnTo>
                  <a:pt x="195961" y="983284"/>
                </a:lnTo>
                <a:lnTo>
                  <a:pt x="193675" y="974636"/>
                </a:lnTo>
                <a:lnTo>
                  <a:pt x="191388" y="968159"/>
                </a:lnTo>
                <a:lnTo>
                  <a:pt x="188976" y="963828"/>
                </a:lnTo>
                <a:lnTo>
                  <a:pt x="188976" y="957351"/>
                </a:lnTo>
                <a:lnTo>
                  <a:pt x="188976" y="953020"/>
                </a:lnTo>
                <a:lnTo>
                  <a:pt x="191388" y="946543"/>
                </a:lnTo>
                <a:lnTo>
                  <a:pt x="195961" y="942225"/>
                </a:lnTo>
                <a:lnTo>
                  <a:pt x="198374" y="937895"/>
                </a:lnTo>
                <a:lnTo>
                  <a:pt x="198374" y="933576"/>
                </a:lnTo>
                <a:lnTo>
                  <a:pt x="198374" y="924928"/>
                </a:lnTo>
                <a:lnTo>
                  <a:pt x="195961" y="916292"/>
                </a:lnTo>
                <a:lnTo>
                  <a:pt x="188976" y="901166"/>
                </a:lnTo>
                <a:lnTo>
                  <a:pt x="181990" y="888199"/>
                </a:lnTo>
                <a:lnTo>
                  <a:pt x="181990" y="881710"/>
                </a:lnTo>
                <a:lnTo>
                  <a:pt x="181990" y="875233"/>
                </a:lnTo>
                <a:lnTo>
                  <a:pt x="181990" y="868743"/>
                </a:lnTo>
                <a:lnTo>
                  <a:pt x="184276" y="866584"/>
                </a:lnTo>
                <a:lnTo>
                  <a:pt x="188976" y="862266"/>
                </a:lnTo>
                <a:lnTo>
                  <a:pt x="188976" y="857935"/>
                </a:lnTo>
                <a:lnTo>
                  <a:pt x="181990" y="855776"/>
                </a:lnTo>
                <a:lnTo>
                  <a:pt x="172720" y="847140"/>
                </a:lnTo>
                <a:lnTo>
                  <a:pt x="165607" y="838492"/>
                </a:lnTo>
                <a:lnTo>
                  <a:pt x="154051" y="825525"/>
                </a:lnTo>
                <a:lnTo>
                  <a:pt x="137668" y="801751"/>
                </a:lnTo>
                <a:lnTo>
                  <a:pt x="128396" y="790943"/>
                </a:lnTo>
                <a:lnTo>
                  <a:pt x="137668" y="788784"/>
                </a:lnTo>
                <a:lnTo>
                  <a:pt x="142367" y="784466"/>
                </a:lnTo>
                <a:lnTo>
                  <a:pt x="142367" y="782307"/>
                </a:lnTo>
                <a:lnTo>
                  <a:pt x="139953" y="773658"/>
                </a:lnTo>
                <a:lnTo>
                  <a:pt x="137668" y="762850"/>
                </a:lnTo>
                <a:lnTo>
                  <a:pt x="128396" y="741248"/>
                </a:lnTo>
                <a:lnTo>
                  <a:pt x="121284" y="719632"/>
                </a:lnTo>
                <a:lnTo>
                  <a:pt x="116713" y="706666"/>
                </a:lnTo>
                <a:lnTo>
                  <a:pt x="116713" y="695858"/>
                </a:lnTo>
                <a:lnTo>
                  <a:pt x="116713" y="691540"/>
                </a:lnTo>
                <a:lnTo>
                  <a:pt x="118999" y="687197"/>
                </a:lnTo>
                <a:lnTo>
                  <a:pt x="121284" y="682878"/>
                </a:lnTo>
                <a:lnTo>
                  <a:pt x="123697" y="678561"/>
                </a:lnTo>
                <a:lnTo>
                  <a:pt x="128396" y="676401"/>
                </a:lnTo>
                <a:lnTo>
                  <a:pt x="128396" y="674242"/>
                </a:lnTo>
                <a:lnTo>
                  <a:pt x="128396" y="672084"/>
                </a:lnTo>
                <a:lnTo>
                  <a:pt x="128396" y="665606"/>
                </a:lnTo>
                <a:lnTo>
                  <a:pt x="123697" y="659129"/>
                </a:lnTo>
                <a:lnTo>
                  <a:pt x="116713" y="644017"/>
                </a:lnTo>
                <a:lnTo>
                  <a:pt x="105028" y="626745"/>
                </a:lnTo>
                <a:lnTo>
                  <a:pt x="100330" y="618109"/>
                </a:lnTo>
                <a:lnTo>
                  <a:pt x="100330" y="609473"/>
                </a:lnTo>
                <a:lnTo>
                  <a:pt x="100330" y="607314"/>
                </a:lnTo>
                <a:lnTo>
                  <a:pt x="102615" y="605154"/>
                </a:lnTo>
                <a:lnTo>
                  <a:pt x="109727" y="598551"/>
                </a:lnTo>
                <a:lnTo>
                  <a:pt x="112013" y="594232"/>
                </a:lnTo>
                <a:lnTo>
                  <a:pt x="116713" y="589914"/>
                </a:lnTo>
                <a:lnTo>
                  <a:pt x="118999" y="585597"/>
                </a:lnTo>
                <a:lnTo>
                  <a:pt x="118999" y="579120"/>
                </a:lnTo>
                <a:lnTo>
                  <a:pt x="118999" y="527303"/>
                </a:lnTo>
                <a:lnTo>
                  <a:pt x="118999" y="518667"/>
                </a:lnTo>
                <a:lnTo>
                  <a:pt x="112013" y="512190"/>
                </a:lnTo>
                <a:lnTo>
                  <a:pt x="107314" y="501395"/>
                </a:lnTo>
                <a:lnTo>
                  <a:pt x="98044" y="490601"/>
                </a:lnTo>
                <a:lnTo>
                  <a:pt x="98044" y="484123"/>
                </a:lnTo>
                <a:lnTo>
                  <a:pt x="95631" y="481964"/>
                </a:lnTo>
                <a:lnTo>
                  <a:pt x="95631" y="477647"/>
                </a:lnTo>
                <a:lnTo>
                  <a:pt x="91058" y="464565"/>
                </a:lnTo>
                <a:lnTo>
                  <a:pt x="83946" y="458089"/>
                </a:lnTo>
                <a:lnTo>
                  <a:pt x="79375" y="447293"/>
                </a:lnTo>
                <a:lnTo>
                  <a:pt x="76962" y="442976"/>
                </a:lnTo>
                <a:lnTo>
                  <a:pt x="76962" y="436498"/>
                </a:lnTo>
                <a:lnTo>
                  <a:pt x="76962" y="434339"/>
                </a:lnTo>
                <a:lnTo>
                  <a:pt x="79375" y="425703"/>
                </a:lnTo>
                <a:lnTo>
                  <a:pt x="83946" y="414909"/>
                </a:lnTo>
                <a:lnTo>
                  <a:pt x="91058" y="404114"/>
                </a:lnTo>
                <a:lnTo>
                  <a:pt x="91058" y="401954"/>
                </a:lnTo>
                <a:lnTo>
                  <a:pt x="91058" y="397637"/>
                </a:lnTo>
                <a:lnTo>
                  <a:pt x="91058" y="391159"/>
                </a:lnTo>
                <a:lnTo>
                  <a:pt x="91058" y="386842"/>
                </a:lnTo>
                <a:lnTo>
                  <a:pt x="86359" y="384682"/>
                </a:lnTo>
                <a:lnTo>
                  <a:pt x="83946" y="382523"/>
                </a:lnTo>
                <a:lnTo>
                  <a:pt x="76962" y="376047"/>
                </a:lnTo>
                <a:lnTo>
                  <a:pt x="74676" y="373887"/>
                </a:lnTo>
                <a:lnTo>
                  <a:pt x="74676" y="369570"/>
                </a:lnTo>
                <a:lnTo>
                  <a:pt x="74676" y="356615"/>
                </a:lnTo>
                <a:lnTo>
                  <a:pt x="79375" y="347979"/>
                </a:lnTo>
                <a:lnTo>
                  <a:pt x="83946" y="337184"/>
                </a:lnTo>
                <a:lnTo>
                  <a:pt x="91058" y="326263"/>
                </a:lnTo>
                <a:lnTo>
                  <a:pt x="105028" y="306832"/>
                </a:lnTo>
                <a:lnTo>
                  <a:pt x="118999" y="293878"/>
                </a:lnTo>
                <a:lnTo>
                  <a:pt x="112013" y="287400"/>
                </a:lnTo>
                <a:lnTo>
                  <a:pt x="109727" y="280923"/>
                </a:lnTo>
                <a:lnTo>
                  <a:pt x="105028" y="276606"/>
                </a:lnTo>
                <a:lnTo>
                  <a:pt x="102615" y="270129"/>
                </a:lnTo>
                <a:lnTo>
                  <a:pt x="100330" y="257175"/>
                </a:lnTo>
                <a:lnTo>
                  <a:pt x="100330" y="242062"/>
                </a:lnTo>
                <a:lnTo>
                  <a:pt x="100330" y="233425"/>
                </a:lnTo>
                <a:lnTo>
                  <a:pt x="102615" y="226948"/>
                </a:lnTo>
                <a:lnTo>
                  <a:pt x="105028" y="220472"/>
                </a:lnTo>
                <a:lnTo>
                  <a:pt x="109727" y="218313"/>
                </a:lnTo>
                <a:lnTo>
                  <a:pt x="121284" y="211835"/>
                </a:lnTo>
                <a:lnTo>
                  <a:pt x="128396" y="207517"/>
                </a:lnTo>
                <a:lnTo>
                  <a:pt x="132969" y="201041"/>
                </a:lnTo>
                <a:lnTo>
                  <a:pt x="135382" y="198754"/>
                </a:lnTo>
                <a:lnTo>
                  <a:pt x="137668" y="192278"/>
                </a:lnTo>
                <a:lnTo>
                  <a:pt x="137668" y="181482"/>
                </a:lnTo>
                <a:lnTo>
                  <a:pt x="135382" y="170688"/>
                </a:lnTo>
                <a:lnTo>
                  <a:pt x="135382" y="159892"/>
                </a:lnTo>
                <a:lnTo>
                  <a:pt x="130682" y="162051"/>
                </a:lnTo>
                <a:lnTo>
                  <a:pt x="128396" y="162051"/>
                </a:lnTo>
                <a:lnTo>
                  <a:pt x="121284" y="162051"/>
                </a:lnTo>
                <a:lnTo>
                  <a:pt x="118999" y="162051"/>
                </a:lnTo>
                <a:lnTo>
                  <a:pt x="112013" y="162051"/>
                </a:lnTo>
                <a:lnTo>
                  <a:pt x="112013" y="159892"/>
                </a:lnTo>
                <a:lnTo>
                  <a:pt x="109727" y="157734"/>
                </a:lnTo>
                <a:lnTo>
                  <a:pt x="105028" y="149097"/>
                </a:lnTo>
                <a:lnTo>
                  <a:pt x="100330" y="140462"/>
                </a:lnTo>
                <a:lnTo>
                  <a:pt x="98044" y="123189"/>
                </a:lnTo>
                <a:lnTo>
                  <a:pt x="91058" y="110235"/>
                </a:lnTo>
                <a:lnTo>
                  <a:pt x="91058" y="105917"/>
                </a:lnTo>
                <a:lnTo>
                  <a:pt x="88645" y="103759"/>
                </a:lnTo>
                <a:lnTo>
                  <a:pt x="81661" y="99441"/>
                </a:lnTo>
                <a:lnTo>
                  <a:pt x="74676" y="95122"/>
                </a:lnTo>
                <a:lnTo>
                  <a:pt x="72389" y="92963"/>
                </a:lnTo>
                <a:lnTo>
                  <a:pt x="69976" y="90804"/>
                </a:lnTo>
                <a:lnTo>
                  <a:pt x="67690" y="58292"/>
                </a:lnTo>
                <a:lnTo>
                  <a:pt x="65277" y="47497"/>
                </a:lnTo>
                <a:lnTo>
                  <a:pt x="60706" y="36703"/>
                </a:lnTo>
                <a:lnTo>
                  <a:pt x="58293" y="28066"/>
                </a:lnTo>
                <a:lnTo>
                  <a:pt x="51307" y="17272"/>
                </a:lnTo>
                <a:lnTo>
                  <a:pt x="44322" y="8635"/>
                </a:lnTo>
                <a:lnTo>
                  <a:pt x="35051" y="0"/>
                </a:lnTo>
                <a:lnTo>
                  <a:pt x="27939" y="6476"/>
                </a:lnTo>
                <a:lnTo>
                  <a:pt x="18669" y="12954"/>
                </a:lnTo>
                <a:lnTo>
                  <a:pt x="13970" y="15113"/>
                </a:lnTo>
                <a:lnTo>
                  <a:pt x="0" y="17272"/>
                </a:lnTo>
                <a:lnTo>
                  <a:pt x="13970" y="34544"/>
                </a:lnTo>
                <a:lnTo>
                  <a:pt x="16382" y="47497"/>
                </a:lnTo>
                <a:lnTo>
                  <a:pt x="20955" y="58292"/>
                </a:lnTo>
                <a:lnTo>
                  <a:pt x="25653" y="73532"/>
                </a:lnTo>
                <a:lnTo>
                  <a:pt x="27939" y="86487"/>
                </a:lnTo>
                <a:lnTo>
                  <a:pt x="27939" y="95122"/>
                </a:lnTo>
                <a:lnTo>
                  <a:pt x="30352" y="103759"/>
                </a:lnTo>
                <a:lnTo>
                  <a:pt x="30352" y="121031"/>
                </a:lnTo>
                <a:lnTo>
                  <a:pt x="27939" y="133985"/>
                </a:lnTo>
                <a:lnTo>
                  <a:pt x="25653" y="149097"/>
                </a:lnTo>
                <a:lnTo>
                  <a:pt x="23368" y="159892"/>
                </a:lnTo>
                <a:lnTo>
                  <a:pt x="20955" y="170688"/>
                </a:lnTo>
                <a:lnTo>
                  <a:pt x="23368" y="177164"/>
                </a:lnTo>
                <a:lnTo>
                  <a:pt x="25653" y="181482"/>
                </a:lnTo>
                <a:lnTo>
                  <a:pt x="32638" y="187960"/>
                </a:lnTo>
                <a:lnTo>
                  <a:pt x="37338" y="192278"/>
                </a:lnTo>
                <a:lnTo>
                  <a:pt x="37338" y="201041"/>
                </a:lnTo>
                <a:lnTo>
                  <a:pt x="39624" y="211835"/>
                </a:lnTo>
                <a:lnTo>
                  <a:pt x="39624" y="226948"/>
                </a:lnTo>
                <a:lnTo>
                  <a:pt x="39624" y="239903"/>
                </a:lnTo>
                <a:lnTo>
                  <a:pt x="37338" y="267969"/>
                </a:lnTo>
                <a:lnTo>
                  <a:pt x="37338" y="289560"/>
                </a:lnTo>
                <a:lnTo>
                  <a:pt x="30352" y="317626"/>
                </a:lnTo>
                <a:lnTo>
                  <a:pt x="23368" y="343662"/>
                </a:lnTo>
                <a:lnTo>
                  <a:pt x="25653" y="347979"/>
                </a:lnTo>
                <a:lnTo>
                  <a:pt x="25653" y="352298"/>
                </a:lnTo>
                <a:lnTo>
                  <a:pt x="32638" y="356615"/>
                </a:lnTo>
                <a:lnTo>
                  <a:pt x="37338" y="365251"/>
                </a:lnTo>
                <a:lnTo>
                  <a:pt x="37338" y="367411"/>
                </a:lnTo>
                <a:lnTo>
                  <a:pt x="37338" y="373887"/>
                </a:lnTo>
                <a:lnTo>
                  <a:pt x="37338" y="376047"/>
                </a:lnTo>
                <a:lnTo>
                  <a:pt x="35051" y="380364"/>
                </a:lnTo>
                <a:lnTo>
                  <a:pt x="32638" y="382523"/>
                </a:lnTo>
                <a:lnTo>
                  <a:pt x="30352" y="384682"/>
                </a:lnTo>
                <a:lnTo>
                  <a:pt x="30352" y="391159"/>
                </a:lnTo>
                <a:lnTo>
                  <a:pt x="30352" y="404114"/>
                </a:lnTo>
                <a:lnTo>
                  <a:pt x="35051" y="419226"/>
                </a:lnTo>
                <a:lnTo>
                  <a:pt x="37338" y="434339"/>
                </a:lnTo>
                <a:lnTo>
                  <a:pt x="39624" y="447293"/>
                </a:lnTo>
                <a:lnTo>
                  <a:pt x="44322" y="460248"/>
                </a:lnTo>
                <a:lnTo>
                  <a:pt x="49021" y="473328"/>
                </a:lnTo>
                <a:lnTo>
                  <a:pt x="51307" y="490601"/>
                </a:lnTo>
                <a:lnTo>
                  <a:pt x="53720" y="507873"/>
                </a:lnTo>
                <a:lnTo>
                  <a:pt x="51307" y="520826"/>
                </a:lnTo>
                <a:lnTo>
                  <a:pt x="49021" y="535939"/>
                </a:lnTo>
                <a:lnTo>
                  <a:pt x="46608" y="546734"/>
                </a:lnTo>
                <a:lnTo>
                  <a:pt x="44322" y="564006"/>
                </a:lnTo>
                <a:lnTo>
                  <a:pt x="46608" y="579120"/>
                </a:lnTo>
                <a:lnTo>
                  <a:pt x="46608" y="589914"/>
                </a:lnTo>
                <a:lnTo>
                  <a:pt x="46608" y="596392"/>
                </a:lnTo>
                <a:lnTo>
                  <a:pt x="44322" y="598551"/>
                </a:lnTo>
                <a:lnTo>
                  <a:pt x="44322" y="600837"/>
                </a:lnTo>
                <a:lnTo>
                  <a:pt x="39624" y="605154"/>
                </a:lnTo>
                <a:lnTo>
                  <a:pt x="35051" y="611631"/>
                </a:lnTo>
                <a:lnTo>
                  <a:pt x="27939" y="618109"/>
                </a:lnTo>
                <a:lnTo>
                  <a:pt x="25653" y="622426"/>
                </a:lnTo>
                <a:lnTo>
                  <a:pt x="23368" y="624586"/>
                </a:lnTo>
                <a:lnTo>
                  <a:pt x="25653" y="633222"/>
                </a:lnTo>
                <a:lnTo>
                  <a:pt x="30352" y="641857"/>
                </a:lnTo>
                <a:lnTo>
                  <a:pt x="39624" y="656970"/>
                </a:lnTo>
                <a:lnTo>
                  <a:pt x="51307" y="674242"/>
                </a:lnTo>
                <a:lnTo>
                  <a:pt x="56007" y="678561"/>
                </a:lnTo>
                <a:lnTo>
                  <a:pt x="58293" y="685037"/>
                </a:lnTo>
                <a:lnTo>
                  <a:pt x="58293" y="713143"/>
                </a:lnTo>
                <a:lnTo>
                  <a:pt x="58293" y="723950"/>
                </a:lnTo>
                <a:lnTo>
                  <a:pt x="58293" y="736917"/>
                </a:lnTo>
                <a:lnTo>
                  <a:pt x="60706" y="754214"/>
                </a:lnTo>
                <a:lnTo>
                  <a:pt x="65277" y="773658"/>
                </a:lnTo>
                <a:lnTo>
                  <a:pt x="67690" y="790943"/>
                </a:lnTo>
                <a:lnTo>
                  <a:pt x="72389" y="806068"/>
                </a:lnTo>
                <a:lnTo>
                  <a:pt x="76962" y="810399"/>
                </a:lnTo>
                <a:lnTo>
                  <a:pt x="79375" y="816876"/>
                </a:lnTo>
                <a:lnTo>
                  <a:pt x="83946" y="819035"/>
                </a:lnTo>
                <a:lnTo>
                  <a:pt x="86359" y="819035"/>
                </a:lnTo>
                <a:lnTo>
                  <a:pt x="91058" y="819035"/>
                </a:lnTo>
                <a:lnTo>
                  <a:pt x="95631" y="819035"/>
                </a:lnTo>
                <a:lnTo>
                  <a:pt x="98044" y="816876"/>
                </a:lnTo>
                <a:lnTo>
                  <a:pt x="98044" y="810399"/>
                </a:lnTo>
                <a:lnTo>
                  <a:pt x="98044" y="801751"/>
                </a:lnTo>
                <a:lnTo>
                  <a:pt x="95631" y="790943"/>
                </a:lnTo>
                <a:lnTo>
                  <a:pt x="88645" y="771499"/>
                </a:lnTo>
                <a:lnTo>
                  <a:pt x="91058" y="769340"/>
                </a:lnTo>
                <a:lnTo>
                  <a:pt x="98044" y="769340"/>
                </a:lnTo>
                <a:lnTo>
                  <a:pt x="107314" y="769340"/>
                </a:lnTo>
                <a:lnTo>
                  <a:pt x="112013" y="782307"/>
                </a:lnTo>
                <a:lnTo>
                  <a:pt x="112013" y="793102"/>
                </a:lnTo>
                <a:lnTo>
                  <a:pt x="116713" y="806068"/>
                </a:lnTo>
                <a:lnTo>
                  <a:pt x="116713" y="816876"/>
                </a:lnTo>
                <a:lnTo>
                  <a:pt x="118999" y="821207"/>
                </a:lnTo>
                <a:lnTo>
                  <a:pt x="121284" y="825525"/>
                </a:lnTo>
                <a:lnTo>
                  <a:pt x="121284" y="847140"/>
                </a:lnTo>
                <a:lnTo>
                  <a:pt x="112013" y="849299"/>
                </a:lnTo>
                <a:lnTo>
                  <a:pt x="107314" y="849299"/>
                </a:lnTo>
                <a:lnTo>
                  <a:pt x="95631" y="849299"/>
                </a:lnTo>
                <a:lnTo>
                  <a:pt x="98044" y="857935"/>
                </a:lnTo>
                <a:lnTo>
                  <a:pt x="102615" y="862266"/>
                </a:lnTo>
                <a:lnTo>
                  <a:pt x="105028" y="866584"/>
                </a:lnTo>
                <a:lnTo>
                  <a:pt x="107314" y="868743"/>
                </a:lnTo>
                <a:lnTo>
                  <a:pt x="109727" y="875233"/>
                </a:lnTo>
                <a:lnTo>
                  <a:pt x="109727" y="877392"/>
                </a:lnTo>
                <a:lnTo>
                  <a:pt x="109727" y="881710"/>
                </a:lnTo>
                <a:lnTo>
                  <a:pt x="105028" y="888199"/>
                </a:lnTo>
                <a:lnTo>
                  <a:pt x="98044" y="894676"/>
                </a:lnTo>
                <a:lnTo>
                  <a:pt x="95631" y="896835"/>
                </a:lnTo>
                <a:lnTo>
                  <a:pt x="91058" y="901166"/>
                </a:lnTo>
                <a:lnTo>
                  <a:pt x="88645" y="907643"/>
                </a:lnTo>
                <a:lnTo>
                  <a:pt x="86359" y="918451"/>
                </a:lnTo>
                <a:lnTo>
                  <a:pt x="88645" y="918451"/>
                </a:lnTo>
                <a:lnTo>
                  <a:pt x="91058" y="924928"/>
                </a:lnTo>
                <a:lnTo>
                  <a:pt x="95631" y="924928"/>
                </a:lnTo>
                <a:lnTo>
                  <a:pt x="98044" y="924928"/>
                </a:lnTo>
                <a:lnTo>
                  <a:pt x="121284" y="927100"/>
                </a:lnTo>
                <a:lnTo>
                  <a:pt x="121284" y="931417"/>
                </a:lnTo>
                <a:lnTo>
                  <a:pt x="121284" y="935736"/>
                </a:lnTo>
                <a:lnTo>
                  <a:pt x="121284" y="940066"/>
                </a:lnTo>
                <a:lnTo>
                  <a:pt x="121284" y="944384"/>
                </a:lnTo>
                <a:lnTo>
                  <a:pt x="123697" y="953020"/>
                </a:lnTo>
                <a:lnTo>
                  <a:pt x="128396" y="957351"/>
                </a:lnTo>
                <a:lnTo>
                  <a:pt x="128396" y="963828"/>
                </a:lnTo>
                <a:lnTo>
                  <a:pt x="109727" y="963828"/>
                </a:lnTo>
                <a:lnTo>
                  <a:pt x="109727" y="972477"/>
                </a:lnTo>
                <a:lnTo>
                  <a:pt x="112013" y="976795"/>
                </a:lnTo>
                <a:lnTo>
                  <a:pt x="112013" y="983284"/>
                </a:lnTo>
                <a:lnTo>
                  <a:pt x="118999" y="987602"/>
                </a:lnTo>
                <a:lnTo>
                  <a:pt x="128396" y="994092"/>
                </a:lnTo>
                <a:lnTo>
                  <a:pt x="128396" y="996251"/>
                </a:lnTo>
                <a:lnTo>
                  <a:pt x="132969" y="1002728"/>
                </a:lnTo>
                <a:lnTo>
                  <a:pt x="135382" y="1004887"/>
                </a:lnTo>
                <a:lnTo>
                  <a:pt x="135382" y="1011377"/>
                </a:lnTo>
                <a:lnTo>
                  <a:pt x="132969" y="1015695"/>
                </a:lnTo>
                <a:lnTo>
                  <a:pt x="135382" y="1022184"/>
                </a:lnTo>
                <a:lnTo>
                  <a:pt x="139953" y="1026502"/>
                </a:lnTo>
                <a:lnTo>
                  <a:pt x="158622" y="1045946"/>
                </a:lnTo>
                <a:lnTo>
                  <a:pt x="165607" y="1054595"/>
                </a:lnTo>
                <a:lnTo>
                  <a:pt x="172720" y="1063243"/>
                </a:lnTo>
                <a:lnTo>
                  <a:pt x="181990" y="1067562"/>
                </a:lnTo>
                <a:lnTo>
                  <a:pt x="188976" y="1069720"/>
                </a:lnTo>
                <a:lnTo>
                  <a:pt x="205358" y="1069720"/>
                </a:lnTo>
                <a:lnTo>
                  <a:pt x="205358" y="1074051"/>
                </a:lnTo>
                <a:lnTo>
                  <a:pt x="202945" y="1082687"/>
                </a:lnTo>
                <a:lnTo>
                  <a:pt x="202945" y="1089177"/>
                </a:lnTo>
                <a:lnTo>
                  <a:pt x="202945" y="1093495"/>
                </a:lnTo>
                <a:lnTo>
                  <a:pt x="202945" y="1097813"/>
                </a:lnTo>
                <a:lnTo>
                  <a:pt x="205358" y="1102144"/>
                </a:lnTo>
                <a:lnTo>
                  <a:pt x="212344" y="1104303"/>
                </a:lnTo>
                <a:lnTo>
                  <a:pt x="205358" y="1110780"/>
                </a:lnTo>
                <a:lnTo>
                  <a:pt x="212344" y="1117269"/>
                </a:lnTo>
                <a:lnTo>
                  <a:pt x="217043" y="1121587"/>
                </a:lnTo>
                <a:lnTo>
                  <a:pt x="231013" y="1128077"/>
                </a:lnTo>
                <a:lnTo>
                  <a:pt x="244982" y="1136713"/>
                </a:lnTo>
                <a:lnTo>
                  <a:pt x="261365" y="1141044"/>
                </a:lnTo>
                <a:lnTo>
                  <a:pt x="294005" y="1154010"/>
                </a:lnTo>
                <a:lnTo>
                  <a:pt x="310388" y="1160487"/>
                </a:lnTo>
                <a:lnTo>
                  <a:pt x="326644" y="1166977"/>
                </a:lnTo>
                <a:lnTo>
                  <a:pt x="331343" y="1166977"/>
                </a:lnTo>
                <a:lnTo>
                  <a:pt x="333628" y="1169136"/>
                </a:lnTo>
                <a:lnTo>
                  <a:pt x="338327" y="1175613"/>
                </a:lnTo>
                <a:lnTo>
                  <a:pt x="340613" y="1179944"/>
                </a:lnTo>
                <a:lnTo>
                  <a:pt x="347726" y="1182103"/>
                </a:lnTo>
                <a:lnTo>
                  <a:pt x="350012" y="1182103"/>
                </a:lnTo>
                <a:lnTo>
                  <a:pt x="363982" y="1184262"/>
                </a:lnTo>
                <a:lnTo>
                  <a:pt x="377951" y="1188580"/>
                </a:lnTo>
                <a:lnTo>
                  <a:pt x="394334" y="1190739"/>
                </a:lnTo>
                <a:lnTo>
                  <a:pt x="410718" y="1197228"/>
                </a:lnTo>
                <a:lnTo>
                  <a:pt x="368681" y="1099985"/>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4" name="Freeform 914"/>
          <p:cNvSpPr/>
          <p:nvPr/>
        </p:nvSpPr>
        <p:spPr>
          <a:xfrm>
            <a:off x="3340608" y="4899661"/>
            <a:ext cx="410718" cy="1197228"/>
          </a:xfrm>
          <a:custGeom>
            <a:avLst/>
            <a:gdLst/>
            <a:ahLst/>
            <a:cxnLst/>
            <a:rect l="0" t="0" r="0" b="0"/>
            <a:pathLst>
              <a:path w="410718" h="1197228">
                <a:moveTo>
                  <a:pt x="368681" y="1099985"/>
                </a:moveTo>
                <a:lnTo>
                  <a:pt x="268351" y="1097813"/>
                </a:lnTo>
                <a:lnTo>
                  <a:pt x="266064" y="1093495"/>
                </a:lnTo>
                <a:lnTo>
                  <a:pt x="261365" y="1089177"/>
                </a:lnTo>
                <a:lnTo>
                  <a:pt x="256667" y="1082687"/>
                </a:lnTo>
                <a:lnTo>
                  <a:pt x="256667" y="1080528"/>
                </a:lnTo>
                <a:lnTo>
                  <a:pt x="249682" y="1069720"/>
                </a:lnTo>
                <a:lnTo>
                  <a:pt x="247395" y="1065403"/>
                </a:lnTo>
                <a:lnTo>
                  <a:pt x="242696" y="1061084"/>
                </a:lnTo>
                <a:lnTo>
                  <a:pt x="235712" y="1054595"/>
                </a:lnTo>
                <a:lnTo>
                  <a:pt x="226313" y="1052436"/>
                </a:lnTo>
                <a:lnTo>
                  <a:pt x="205358" y="1043787"/>
                </a:lnTo>
                <a:lnTo>
                  <a:pt x="200659" y="1039469"/>
                </a:lnTo>
                <a:lnTo>
                  <a:pt x="195961" y="1035151"/>
                </a:lnTo>
                <a:lnTo>
                  <a:pt x="193675" y="1032979"/>
                </a:lnTo>
                <a:lnTo>
                  <a:pt x="188976" y="1030820"/>
                </a:lnTo>
                <a:lnTo>
                  <a:pt x="188976" y="1024343"/>
                </a:lnTo>
                <a:lnTo>
                  <a:pt x="188976" y="1022184"/>
                </a:lnTo>
                <a:lnTo>
                  <a:pt x="188976" y="1015695"/>
                </a:lnTo>
                <a:lnTo>
                  <a:pt x="188976" y="1007059"/>
                </a:lnTo>
                <a:lnTo>
                  <a:pt x="191388" y="1000569"/>
                </a:lnTo>
                <a:lnTo>
                  <a:pt x="193675" y="991920"/>
                </a:lnTo>
                <a:lnTo>
                  <a:pt x="195961" y="983284"/>
                </a:lnTo>
                <a:lnTo>
                  <a:pt x="193675" y="974636"/>
                </a:lnTo>
                <a:lnTo>
                  <a:pt x="191388" y="968159"/>
                </a:lnTo>
                <a:lnTo>
                  <a:pt x="188976" y="963828"/>
                </a:lnTo>
                <a:lnTo>
                  <a:pt x="188976" y="957351"/>
                </a:lnTo>
                <a:lnTo>
                  <a:pt x="188976" y="953020"/>
                </a:lnTo>
                <a:lnTo>
                  <a:pt x="191388" y="946543"/>
                </a:lnTo>
                <a:lnTo>
                  <a:pt x="195961" y="942225"/>
                </a:lnTo>
                <a:lnTo>
                  <a:pt x="198374" y="937895"/>
                </a:lnTo>
                <a:lnTo>
                  <a:pt x="198374" y="933576"/>
                </a:lnTo>
                <a:lnTo>
                  <a:pt x="198374" y="924928"/>
                </a:lnTo>
                <a:lnTo>
                  <a:pt x="195961" y="916292"/>
                </a:lnTo>
                <a:lnTo>
                  <a:pt x="188976" y="901166"/>
                </a:lnTo>
                <a:lnTo>
                  <a:pt x="181990" y="888199"/>
                </a:lnTo>
                <a:lnTo>
                  <a:pt x="181990" y="881710"/>
                </a:lnTo>
                <a:lnTo>
                  <a:pt x="181990" y="875233"/>
                </a:lnTo>
                <a:lnTo>
                  <a:pt x="181990" y="868743"/>
                </a:lnTo>
                <a:lnTo>
                  <a:pt x="184276" y="866584"/>
                </a:lnTo>
                <a:lnTo>
                  <a:pt x="188976" y="862266"/>
                </a:lnTo>
                <a:lnTo>
                  <a:pt x="188976" y="857935"/>
                </a:lnTo>
                <a:lnTo>
                  <a:pt x="181990" y="855776"/>
                </a:lnTo>
                <a:lnTo>
                  <a:pt x="172720" y="847140"/>
                </a:lnTo>
                <a:lnTo>
                  <a:pt x="165607" y="838492"/>
                </a:lnTo>
                <a:lnTo>
                  <a:pt x="154051" y="825525"/>
                </a:lnTo>
                <a:lnTo>
                  <a:pt x="137668" y="801751"/>
                </a:lnTo>
                <a:lnTo>
                  <a:pt x="128396" y="790943"/>
                </a:lnTo>
                <a:lnTo>
                  <a:pt x="137668" y="788784"/>
                </a:lnTo>
                <a:lnTo>
                  <a:pt x="142367" y="784466"/>
                </a:lnTo>
                <a:lnTo>
                  <a:pt x="142367" y="782307"/>
                </a:lnTo>
                <a:lnTo>
                  <a:pt x="139953" y="773658"/>
                </a:lnTo>
                <a:lnTo>
                  <a:pt x="137668" y="762850"/>
                </a:lnTo>
                <a:lnTo>
                  <a:pt x="128396" y="741248"/>
                </a:lnTo>
                <a:lnTo>
                  <a:pt x="121284" y="719632"/>
                </a:lnTo>
                <a:lnTo>
                  <a:pt x="116713" y="706666"/>
                </a:lnTo>
                <a:lnTo>
                  <a:pt x="116713" y="695858"/>
                </a:lnTo>
                <a:lnTo>
                  <a:pt x="116713" y="691540"/>
                </a:lnTo>
                <a:lnTo>
                  <a:pt x="118999" y="687197"/>
                </a:lnTo>
                <a:lnTo>
                  <a:pt x="121284" y="682878"/>
                </a:lnTo>
                <a:lnTo>
                  <a:pt x="123697" y="678561"/>
                </a:lnTo>
                <a:lnTo>
                  <a:pt x="128396" y="676401"/>
                </a:lnTo>
                <a:lnTo>
                  <a:pt x="128396" y="674242"/>
                </a:lnTo>
                <a:lnTo>
                  <a:pt x="128396" y="672084"/>
                </a:lnTo>
                <a:lnTo>
                  <a:pt x="128396" y="665606"/>
                </a:lnTo>
                <a:lnTo>
                  <a:pt x="123697" y="659129"/>
                </a:lnTo>
                <a:lnTo>
                  <a:pt x="116713" y="644017"/>
                </a:lnTo>
                <a:lnTo>
                  <a:pt x="105028" y="626745"/>
                </a:lnTo>
                <a:lnTo>
                  <a:pt x="100330" y="618109"/>
                </a:lnTo>
                <a:lnTo>
                  <a:pt x="100330" y="609473"/>
                </a:lnTo>
                <a:lnTo>
                  <a:pt x="100330" y="607314"/>
                </a:lnTo>
                <a:lnTo>
                  <a:pt x="102615" y="605154"/>
                </a:lnTo>
                <a:lnTo>
                  <a:pt x="109727" y="598551"/>
                </a:lnTo>
                <a:lnTo>
                  <a:pt x="112013" y="594232"/>
                </a:lnTo>
                <a:lnTo>
                  <a:pt x="116713" y="589914"/>
                </a:lnTo>
                <a:lnTo>
                  <a:pt x="118999" y="585597"/>
                </a:lnTo>
                <a:lnTo>
                  <a:pt x="118999" y="579120"/>
                </a:lnTo>
                <a:lnTo>
                  <a:pt x="118999" y="527303"/>
                </a:lnTo>
                <a:lnTo>
                  <a:pt x="118999" y="518667"/>
                </a:lnTo>
                <a:lnTo>
                  <a:pt x="112013" y="512190"/>
                </a:lnTo>
                <a:lnTo>
                  <a:pt x="107314" y="501395"/>
                </a:lnTo>
                <a:lnTo>
                  <a:pt x="98044" y="490601"/>
                </a:lnTo>
                <a:lnTo>
                  <a:pt x="98044" y="484123"/>
                </a:lnTo>
                <a:lnTo>
                  <a:pt x="95631" y="481964"/>
                </a:lnTo>
                <a:lnTo>
                  <a:pt x="95631" y="477647"/>
                </a:lnTo>
                <a:lnTo>
                  <a:pt x="91058" y="464565"/>
                </a:lnTo>
                <a:lnTo>
                  <a:pt x="83946" y="458089"/>
                </a:lnTo>
                <a:lnTo>
                  <a:pt x="79375" y="447293"/>
                </a:lnTo>
                <a:lnTo>
                  <a:pt x="76962" y="442976"/>
                </a:lnTo>
                <a:lnTo>
                  <a:pt x="76962" y="436498"/>
                </a:lnTo>
                <a:lnTo>
                  <a:pt x="76962" y="434339"/>
                </a:lnTo>
                <a:lnTo>
                  <a:pt x="79375" y="425703"/>
                </a:lnTo>
                <a:lnTo>
                  <a:pt x="83946" y="414909"/>
                </a:lnTo>
                <a:lnTo>
                  <a:pt x="91058" y="404114"/>
                </a:lnTo>
                <a:lnTo>
                  <a:pt x="91058" y="401954"/>
                </a:lnTo>
                <a:lnTo>
                  <a:pt x="91058" y="397637"/>
                </a:lnTo>
                <a:lnTo>
                  <a:pt x="91058" y="391159"/>
                </a:lnTo>
                <a:lnTo>
                  <a:pt x="91058" y="386842"/>
                </a:lnTo>
                <a:lnTo>
                  <a:pt x="86359" y="384682"/>
                </a:lnTo>
                <a:lnTo>
                  <a:pt x="83946" y="382523"/>
                </a:lnTo>
                <a:lnTo>
                  <a:pt x="76962" y="376047"/>
                </a:lnTo>
                <a:lnTo>
                  <a:pt x="74676" y="373887"/>
                </a:lnTo>
                <a:lnTo>
                  <a:pt x="74676" y="369570"/>
                </a:lnTo>
                <a:lnTo>
                  <a:pt x="74676" y="356615"/>
                </a:lnTo>
                <a:lnTo>
                  <a:pt x="79375" y="347979"/>
                </a:lnTo>
                <a:lnTo>
                  <a:pt x="83946" y="337184"/>
                </a:lnTo>
                <a:lnTo>
                  <a:pt x="91058" y="326263"/>
                </a:lnTo>
                <a:lnTo>
                  <a:pt x="105028" y="306832"/>
                </a:lnTo>
                <a:lnTo>
                  <a:pt x="118999" y="293878"/>
                </a:lnTo>
                <a:lnTo>
                  <a:pt x="112013" y="287400"/>
                </a:lnTo>
                <a:lnTo>
                  <a:pt x="109727" y="280923"/>
                </a:lnTo>
                <a:lnTo>
                  <a:pt x="105028" y="276606"/>
                </a:lnTo>
                <a:lnTo>
                  <a:pt x="102615" y="270129"/>
                </a:lnTo>
                <a:lnTo>
                  <a:pt x="100330" y="257175"/>
                </a:lnTo>
                <a:lnTo>
                  <a:pt x="100330" y="242062"/>
                </a:lnTo>
                <a:lnTo>
                  <a:pt x="100330" y="233425"/>
                </a:lnTo>
                <a:lnTo>
                  <a:pt x="102615" y="226948"/>
                </a:lnTo>
                <a:lnTo>
                  <a:pt x="105028" y="220472"/>
                </a:lnTo>
                <a:lnTo>
                  <a:pt x="109727" y="218313"/>
                </a:lnTo>
                <a:lnTo>
                  <a:pt x="121284" y="211835"/>
                </a:lnTo>
                <a:lnTo>
                  <a:pt x="128396" y="207517"/>
                </a:lnTo>
                <a:lnTo>
                  <a:pt x="132969" y="201041"/>
                </a:lnTo>
                <a:lnTo>
                  <a:pt x="135382" y="198754"/>
                </a:lnTo>
                <a:lnTo>
                  <a:pt x="137668" y="192278"/>
                </a:lnTo>
                <a:lnTo>
                  <a:pt x="137668" y="181482"/>
                </a:lnTo>
                <a:lnTo>
                  <a:pt x="135382" y="170688"/>
                </a:lnTo>
                <a:lnTo>
                  <a:pt x="135382" y="159892"/>
                </a:lnTo>
                <a:lnTo>
                  <a:pt x="130682" y="162051"/>
                </a:lnTo>
                <a:lnTo>
                  <a:pt x="128396" y="162051"/>
                </a:lnTo>
                <a:lnTo>
                  <a:pt x="121284" y="162051"/>
                </a:lnTo>
                <a:lnTo>
                  <a:pt x="118999" y="162051"/>
                </a:lnTo>
                <a:lnTo>
                  <a:pt x="112013" y="162051"/>
                </a:lnTo>
                <a:lnTo>
                  <a:pt x="112013" y="159892"/>
                </a:lnTo>
                <a:lnTo>
                  <a:pt x="109727" y="157734"/>
                </a:lnTo>
                <a:lnTo>
                  <a:pt x="105028" y="149097"/>
                </a:lnTo>
                <a:lnTo>
                  <a:pt x="100330" y="140462"/>
                </a:lnTo>
                <a:lnTo>
                  <a:pt x="98044" y="123189"/>
                </a:lnTo>
                <a:lnTo>
                  <a:pt x="91058" y="110235"/>
                </a:lnTo>
                <a:lnTo>
                  <a:pt x="91058" y="105917"/>
                </a:lnTo>
                <a:lnTo>
                  <a:pt x="88645" y="103759"/>
                </a:lnTo>
                <a:lnTo>
                  <a:pt x="81661" y="99441"/>
                </a:lnTo>
                <a:lnTo>
                  <a:pt x="74676" y="95122"/>
                </a:lnTo>
                <a:lnTo>
                  <a:pt x="72389" y="92963"/>
                </a:lnTo>
                <a:lnTo>
                  <a:pt x="69976" y="90804"/>
                </a:lnTo>
                <a:lnTo>
                  <a:pt x="67690" y="58292"/>
                </a:lnTo>
                <a:lnTo>
                  <a:pt x="65277" y="47497"/>
                </a:lnTo>
                <a:lnTo>
                  <a:pt x="60706" y="36703"/>
                </a:lnTo>
                <a:lnTo>
                  <a:pt x="58293" y="28066"/>
                </a:lnTo>
                <a:lnTo>
                  <a:pt x="51307" y="17272"/>
                </a:lnTo>
                <a:lnTo>
                  <a:pt x="44322" y="8635"/>
                </a:lnTo>
                <a:lnTo>
                  <a:pt x="35051" y="0"/>
                </a:lnTo>
                <a:lnTo>
                  <a:pt x="27939" y="6476"/>
                </a:lnTo>
                <a:lnTo>
                  <a:pt x="18669" y="12954"/>
                </a:lnTo>
                <a:lnTo>
                  <a:pt x="13970" y="15113"/>
                </a:lnTo>
                <a:lnTo>
                  <a:pt x="0" y="17272"/>
                </a:lnTo>
                <a:lnTo>
                  <a:pt x="13970" y="34544"/>
                </a:lnTo>
                <a:lnTo>
                  <a:pt x="16382" y="47497"/>
                </a:lnTo>
                <a:lnTo>
                  <a:pt x="20955" y="58292"/>
                </a:lnTo>
                <a:lnTo>
                  <a:pt x="25653" y="73532"/>
                </a:lnTo>
                <a:lnTo>
                  <a:pt x="27939" y="86487"/>
                </a:lnTo>
                <a:lnTo>
                  <a:pt x="27939" y="95122"/>
                </a:lnTo>
                <a:lnTo>
                  <a:pt x="30352" y="103759"/>
                </a:lnTo>
                <a:lnTo>
                  <a:pt x="30352" y="121031"/>
                </a:lnTo>
                <a:lnTo>
                  <a:pt x="27939" y="133985"/>
                </a:lnTo>
                <a:lnTo>
                  <a:pt x="25653" y="149097"/>
                </a:lnTo>
                <a:lnTo>
                  <a:pt x="23368" y="159892"/>
                </a:lnTo>
                <a:lnTo>
                  <a:pt x="20955" y="170688"/>
                </a:lnTo>
                <a:lnTo>
                  <a:pt x="23368" y="177164"/>
                </a:lnTo>
                <a:lnTo>
                  <a:pt x="25653" y="181482"/>
                </a:lnTo>
                <a:lnTo>
                  <a:pt x="32638" y="187960"/>
                </a:lnTo>
                <a:lnTo>
                  <a:pt x="37338" y="192278"/>
                </a:lnTo>
                <a:lnTo>
                  <a:pt x="37338" y="201041"/>
                </a:lnTo>
                <a:lnTo>
                  <a:pt x="39624" y="211835"/>
                </a:lnTo>
                <a:lnTo>
                  <a:pt x="39624" y="226948"/>
                </a:lnTo>
                <a:lnTo>
                  <a:pt x="39624" y="239903"/>
                </a:lnTo>
                <a:lnTo>
                  <a:pt x="37338" y="267969"/>
                </a:lnTo>
                <a:lnTo>
                  <a:pt x="37338" y="289560"/>
                </a:lnTo>
                <a:lnTo>
                  <a:pt x="30352" y="317626"/>
                </a:lnTo>
                <a:lnTo>
                  <a:pt x="23368" y="343662"/>
                </a:lnTo>
                <a:lnTo>
                  <a:pt x="25653" y="347979"/>
                </a:lnTo>
                <a:lnTo>
                  <a:pt x="25653" y="352298"/>
                </a:lnTo>
                <a:lnTo>
                  <a:pt x="32638" y="356615"/>
                </a:lnTo>
                <a:lnTo>
                  <a:pt x="37338" y="365251"/>
                </a:lnTo>
                <a:lnTo>
                  <a:pt x="37338" y="367411"/>
                </a:lnTo>
                <a:lnTo>
                  <a:pt x="37338" y="373887"/>
                </a:lnTo>
                <a:lnTo>
                  <a:pt x="37338" y="376047"/>
                </a:lnTo>
                <a:lnTo>
                  <a:pt x="35051" y="380364"/>
                </a:lnTo>
                <a:lnTo>
                  <a:pt x="32638" y="382523"/>
                </a:lnTo>
                <a:lnTo>
                  <a:pt x="30352" y="384682"/>
                </a:lnTo>
                <a:lnTo>
                  <a:pt x="30352" y="391159"/>
                </a:lnTo>
                <a:lnTo>
                  <a:pt x="30352" y="404114"/>
                </a:lnTo>
                <a:lnTo>
                  <a:pt x="35051" y="419226"/>
                </a:lnTo>
                <a:lnTo>
                  <a:pt x="37338" y="434339"/>
                </a:lnTo>
                <a:lnTo>
                  <a:pt x="39624" y="447293"/>
                </a:lnTo>
                <a:lnTo>
                  <a:pt x="44322" y="460248"/>
                </a:lnTo>
                <a:lnTo>
                  <a:pt x="49021" y="473328"/>
                </a:lnTo>
                <a:lnTo>
                  <a:pt x="51307" y="490601"/>
                </a:lnTo>
                <a:lnTo>
                  <a:pt x="53720" y="507873"/>
                </a:lnTo>
                <a:lnTo>
                  <a:pt x="51307" y="520826"/>
                </a:lnTo>
                <a:lnTo>
                  <a:pt x="49021" y="535939"/>
                </a:lnTo>
                <a:lnTo>
                  <a:pt x="46608" y="546734"/>
                </a:lnTo>
                <a:lnTo>
                  <a:pt x="44322" y="564006"/>
                </a:lnTo>
                <a:lnTo>
                  <a:pt x="46608" y="579120"/>
                </a:lnTo>
                <a:lnTo>
                  <a:pt x="46608" y="589914"/>
                </a:lnTo>
                <a:lnTo>
                  <a:pt x="46608" y="596392"/>
                </a:lnTo>
                <a:lnTo>
                  <a:pt x="44322" y="598551"/>
                </a:lnTo>
                <a:lnTo>
                  <a:pt x="44322" y="600837"/>
                </a:lnTo>
                <a:lnTo>
                  <a:pt x="39624" y="605154"/>
                </a:lnTo>
                <a:lnTo>
                  <a:pt x="35051" y="611631"/>
                </a:lnTo>
                <a:lnTo>
                  <a:pt x="27939" y="618109"/>
                </a:lnTo>
                <a:lnTo>
                  <a:pt x="25653" y="622426"/>
                </a:lnTo>
                <a:lnTo>
                  <a:pt x="23368" y="624586"/>
                </a:lnTo>
                <a:lnTo>
                  <a:pt x="25653" y="633222"/>
                </a:lnTo>
                <a:lnTo>
                  <a:pt x="30352" y="641857"/>
                </a:lnTo>
                <a:lnTo>
                  <a:pt x="39624" y="656970"/>
                </a:lnTo>
                <a:lnTo>
                  <a:pt x="51307" y="674242"/>
                </a:lnTo>
                <a:lnTo>
                  <a:pt x="56007" y="678561"/>
                </a:lnTo>
                <a:lnTo>
                  <a:pt x="58293" y="685037"/>
                </a:lnTo>
                <a:lnTo>
                  <a:pt x="58293" y="713143"/>
                </a:lnTo>
                <a:lnTo>
                  <a:pt x="58293" y="723950"/>
                </a:lnTo>
                <a:lnTo>
                  <a:pt x="58293" y="736917"/>
                </a:lnTo>
                <a:lnTo>
                  <a:pt x="60706" y="754214"/>
                </a:lnTo>
                <a:lnTo>
                  <a:pt x="65277" y="773658"/>
                </a:lnTo>
                <a:lnTo>
                  <a:pt x="67690" y="790943"/>
                </a:lnTo>
                <a:lnTo>
                  <a:pt x="72389" y="806068"/>
                </a:lnTo>
                <a:lnTo>
                  <a:pt x="76962" y="810399"/>
                </a:lnTo>
                <a:lnTo>
                  <a:pt x="79375" y="816876"/>
                </a:lnTo>
                <a:lnTo>
                  <a:pt x="83946" y="819035"/>
                </a:lnTo>
                <a:lnTo>
                  <a:pt x="86359" y="819035"/>
                </a:lnTo>
                <a:lnTo>
                  <a:pt x="91058" y="819035"/>
                </a:lnTo>
                <a:lnTo>
                  <a:pt x="95631" y="819035"/>
                </a:lnTo>
                <a:lnTo>
                  <a:pt x="98044" y="816876"/>
                </a:lnTo>
                <a:lnTo>
                  <a:pt x="98044" y="810399"/>
                </a:lnTo>
                <a:lnTo>
                  <a:pt x="98044" y="801751"/>
                </a:lnTo>
                <a:lnTo>
                  <a:pt x="95631" y="790943"/>
                </a:lnTo>
                <a:lnTo>
                  <a:pt x="88645" y="771499"/>
                </a:lnTo>
                <a:lnTo>
                  <a:pt x="91058" y="769340"/>
                </a:lnTo>
                <a:lnTo>
                  <a:pt x="98044" y="769340"/>
                </a:lnTo>
                <a:lnTo>
                  <a:pt x="107314" y="769340"/>
                </a:lnTo>
                <a:lnTo>
                  <a:pt x="112013" y="782307"/>
                </a:lnTo>
                <a:lnTo>
                  <a:pt x="112013" y="793102"/>
                </a:lnTo>
                <a:lnTo>
                  <a:pt x="116713" y="806068"/>
                </a:lnTo>
                <a:lnTo>
                  <a:pt x="116713" y="816876"/>
                </a:lnTo>
                <a:lnTo>
                  <a:pt x="118999" y="821207"/>
                </a:lnTo>
                <a:lnTo>
                  <a:pt x="121284" y="825525"/>
                </a:lnTo>
                <a:lnTo>
                  <a:pt x="121284" y="847140"/>
                </a:lnTo>
                <a:lnTo>
                  <a:pt x="112013" y="849299"/>
                </a:lnTo>
                <a:lnTo>
                  <a:pt x="107314" y="849299"/>
                </a:lnTo>
                <a:lnTo>
                  <a:pt x="95631" y="849299"/>
                </a:lnTo>
                <a:lnTo>
                  <a:pt x="98044" y="857935"/>
                </a:lnTo>
                <a:lnTo>
                  <a:pt x="102615" y="862266"/>
                </a:lnTo>
                <a:lnTo>
                  <a:pt x="105028" y="866584"/>
                </a:lnTo>
                <a:lnTo>
                  <a:pt x="107314" y="868743"/>
                </a:lnTo>
                <a:lnTo>
                  <a:pt x="109727" y="875233"/>
                </a:lnTo>
                <a:lnTo>
                  <a:pt x="109727" y="877392"/>
                </a:lnTo>
                <a:lnTo>
                  <a:pt x="109727" y="881710"/>
                </a:lnTo>
                <a:lnTo>
                  <a:pt x="105028" y="888199"/>
                </a:lnTo>
                <a:lnTo>
                  <a:pt x="98044" y="894676"/>
                </a:lnTo>
                <a:lnTo>
                  <a:pt x="95631" y="896835"/>
                </a:lnTo>
                <a:lnTo>
                  <a:pt x="91058" y="901166"/>
                </a:lnTo>
                <a:lnTo>
                  <a:pt x="88645" y="907643"/>
                </a:lnTo>
                <a:lnTo>
                  <a:pt x="86359" y="918451"/>
                </a:lnTo>
                <a:lnTo>
                  <a:pt x="88645" y="918451"/>
                </a:lnTo>
                <a:lnTo>
                  <a:pt x="91058" y="924928"/>
                </a:lnTo>
                <a:lnTo>
                  <a:pt x="95631" y="924928"/>
                </a:lnTo>
                <a:lnTo>
                  <a:pt x="98044" y="924928"/>
                </a:lnTo>
                <a:lnTo>
                  <a:pt x="121284" y="927100"/>
                </a:lnTo>
                <a:lnTo>
                  <a:pt x="121284" y="931417"/>
                </a:lnTo>
                <a:lnTo>
                  <a:pt x="121284" y="935736"/>
                </a:lnTo>
                <a:lnTo>
                  <a:pt x="121284" y="940066"/>
                </a:lnTo>
                <a:lnTo>
                  <a:pt x="121284" y="944384"/>
                </a:lnTo>
                <a:lnTo>
                  <a:pt x="123697" y="953020"/>
                </a:lnTo>
                <a:lnTo>
                  <a:pt x="128396" y="957351"/>
                </a:lnTo>
                <a:lnTo>
                  <a:pt x="128396" y="963828"/>
                </a:lnTo>
                <a:lnTo>
                  <a:pt x="109727" y="963828"/>
                </a:lnTo>
                <a:lnTo>
                  <a:pt x="109727" y="972477"/>
                </a:lnTo>
                <a:lnTo>
                  <a:pt x="112013" y="976795"/>
                </a:lnTo>
                <a:lnTo>
                  <a:pt x="112013" y="983284"/>
                </a:lnTo>
                <a:lnTo>
                  <a:pt x="118999" y="987602"/>
                </a:lnTo>
                <a:lnTo>
                  <a:pt x="128396" y="994092"/>
                </a:lnTo>
                <a:lnTo>
                  <a:pt x="128396" y="996251"/>
                </a:lnTo>
                <a:lnTo>
                  <a:pt x="132969" y="1002728"/>
                </a:lnTo>
                <a:lnTo>
                  <a:pt x="135382" y="1004887"/>
                </a:lnTo>
                <a:lnTo>
                  <a:pt x="135382" y="1011377"/>
                </a:lnTo>
                <a:lnTo>
                  <a:pt x="132969" y="1015695"/>
                </a:lnTo>
                <a:lnTo>
                  <a:pt x="135382" y="1022184"/>
                </a:lnTo>
                <a:lnTo>
                  <a:pt x="139953" y="1026502"/>
                </a:lnTo>
                <a:lnTo>
                  <a:pt x="158622" y="1045946"/>
                </a:lnTo>
                <a:lnTo>
                  <a:pt x="165607" y="1054595"/>
                </a:lnTo>
                <a:lnTo>
                  <a:pt x="172720" y="1063243"/>
                </a:lnTo>
                <a:lnTo>
                  <a:pt x="181990" y="1067562"/>
                </a:lnTo>
                <a:lnTo>
                  <a:pt x="188976" y="1069720"/>
                </a:lnTo>
                <a:lnTo>
                  <a:pt x="205358" y="1069720"/>
                </a:lnTo>
                <a:lnTo>
                  <a:pt x="205358" y="1074051"/>
                </a:lnTo>
                <a:lnTo>
                  <a:pt x="202945" y="1082687"/>
                </a:lnTo>
                <a:lnTo>
                  <a:pt x="202945" y="1089177"/>
                </a:lnTo>
                <a:lnTo>
                  <a:pt x="202945" y="1093495"/>
                </a:lnTo>
                <a:lnTo>
                  <a:pt x="202945" y="1097813"/>
                </a:lnTo>
                <a:lnTo>
                  <a:pt x="205358" y="1102144"/>
                </a:lnTo>
                <a:lnTo>
                  <a:pt x="212344" y="1104303"/>
                </a:lnTo>
                <a:lnTo>
                  <a:pt x="205358" y="1110780"/>
                </a:lnTo>
                <a:lnTo>
                  <a:pt x="212344" y="1117269"/>
                </a:lnTo>
                <a:lnTo>
                  <a:pt x="217043" y="1121587"/>
                </a:lnTo>
                <a:lnTo>
                  <a:pt x="231013" y="1128077"/>
                </a:lnTo>
                <a:lnTo>
                  <a:pt x="244982" y="1136713"/>
                </a:lnTo>
                <a:lnTo>
                  <a:pt x="261365" y="1141044"/>
                </a:lnTo>
                <a:lnTo>
                  <a:pt x="294005" y="1154010"/>
                </a:lnTo>
                <a:lnTo>
                  <a:pt x="310388" y="1160487"/>
                </a:lnTo>
                <a:lnTo>
                  <a:pt x="326644" y="1166977"/>
                </a:lnTo>
                <a:lnTo>
                  <a:pt x="331343" y="1166977"/>
                </a:lnTo>
                <a:lnTo>
                  <a:pt x="333628" y="1169136"/>
                </a:lnTo>
                <a:lnTo>
                  <a:pt x="338327" y="1175613"/>
                </a:lnTo>
                <a:lnTo>
                  <a:pt x="340613" y="1179944"/>
                </a:lnTo>
                <a:lnTo>
                  <a:pt x="347726" y="1182103"/>
                </a:lnTo>
                <a:lnTo>
                  <a:pt x="350012" y="1182103"/>
                </a:lnTo>
                <a:lnTo>
                  <a:pt x="363982" y="1184262"/>
                </a:lnTo>
                <a:lnTo>
                  <a:pt x="377951" y="1188580"/>
                </a:lnTo>
                <a:lnTo>
                  <a:pt x="394334" y="1190739"/>
                </a:lnTo>
                <a:lnTo>
                  <a:pt x="410718" y="1197228"/>
                </a:lnTo>
                <a:lnTo>
                  <a:pt x="368681" y="1099985"/>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5" name="Freeform 915"/>
          <p:cNvSpPr/>
          <p:nvPr/>
        </p:nvSpPr>
        <p:spPr>
          <a:xfrm>
            <a:off x="3712464" y="6003037"/>
            <a:ext cx="148589" cy="96901"/>
          </a:xfrm>
          <a:custGeom>
            <a:avLst/>
            <a:gdLst/>
            <a:ahLst/>
            <a:cxnLst/>
            <a:rect l="0" t="0" r="0" b="0"/>
            <a:pathLst>
              <a:path w="148589" h="96901">
                <a:moveTo>
                  <a:pt x="0" y="0"/>
                </a:moveTo>
                <a:lnTo>
                  <a:pt x="6984" y="6464"/>
                </a:lnTo>
                <a:lnTo>
                  <a:pt x="13970" y="12915"/>
                </a:lnTo>
                <a:lnTo>
                  <a:pt x="27813" y="25844"/>
                </a:lnTo>
                <a:lnTo>
                  <a:pt x="44069" y="36614"/>
                </a:lnTo>
                <a:lnTo>
                  <a:pt x="60325" y="47370"/>
                </a:lnTo>
                <a:lnTo>
                  <a:pt x="69595" y="49530"/>
                </a:lnTo>
                <a:lnTo>
                  <a:pt x="83565" y="51688"/>
                </a:lnTo>
                <a:lnTo>
                  <a:pt x="106807" y="58140"/>
                </a:lnTo>
                <a:lnTo>
                  <a:pt x="120650" y="60299"/>
                </a:lnTo>
                <a:lnTo>
                  <a:pt x="132333" y="64604"/>
                </a:lnTo>
                <a:lnTo>
                  <a:pt x="136906" y="66751"/>
                </a:lnTo>
                <a:lnTo>
                  <a:pt x="141605" y="68910"/>
                </a:lnTo>
                <a:lnTo>
                  <a:pt x="148589" y="75374"/>
                </a:lnTo>
                <a:lnTo>
                  <a:pt x="123063" y="81826"/>
                </a:lnTo>
                <a:lnTo>
                  <a:pt x="104394" y="88290"/>
                </a:lnTo>
                <a:lnTo>
                  <a:pt x="85851" y="94754"/>
                </a:lnTo>
                <a:lnTo>
                  <a:pt x="72008" y="96901"/>
                </a:lnTo>
                <a:lnTo>
                  <a:pt x="60325" y="96901"/>
                </a:lnTo>
                <a:lnTo>
                  <a:pt x="51053" y="96901"/>
                </a:lnTo>
                <a:lnTo>
                  <a:pt x="39496" y="94754"/>
                </a:lnTo>
                <a:lnTo>
                  <a:pt x="0" y="0"/>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6" name="Freeform 916"/>
          <p:cNvSpPr/>
          <p:nvPr/>
        </p:nvSpPr>
        <p:spPr>
          <a:xfrm>
            <a:off x="3712464" y="6003037"/>
            <a:ext cx="148589" cy="96901"/>
          </a:xfrm>
          <a:custGeom>
            <a:avLst/>
            <a:gdLst/>
            <a:ahLst/>
            <a:cxnLst/>
            <a:rect l="0" t="0" r="0" b="0"/>
            <a:pathLst>
              <a:path w="148589" h="96901">
                <a:moveTo>
                  <a:pt x="0" y="0"/>
                </a:moveTo>
                <a:lnTo>
                  <a:pt x="6984" y="6464"/>
                </a:lnTo>
                <a:lnTo>
                  <a:pt x="13970" y="12915"/>
                </a:lnTo>
                <a:lnTo>
                  <a:pt x="27813" y="25844"/>
                </a:lnTo>
                <a:lnTo>
                  <a:pt x="44069" y="36614"/>
                </a:lnTo>
                <a:lnTo>
                  <a:pt x="60325" y="47370"/>
                </a:lnTo>
                <a:lnTo>
                  <a:pt x="69595" y="49530"/>
                </a:lnTo>
                <a:lnTo>
                  <a:pt x="83565" y="51688"/>
                </a:lnTo>
                <a:lnTo>
                  <a:pt x="106807" y="58140"/>
                </a:lnTo>
                <a:lnTo>
                  <a:pt x="120650" y="60299"/>
                </a:lnTo>
                <a:lnTo>
                  <a:pt x="132333" y="64604"/>
                </a:lnTo>
                <a:lnTo>
                  <a:pt x="136906" y="66751"/>
                </a:lnTo>
                <a:lnTo>
                  <a:pt x="141605" y="68910"/>
                </a:lnTo>
                <a:lnTo>
                  <a:pt x="148589" y="75374"/>
                </a:lnTo>
                <a:lnTo>
                  <a:pt x="123063" y="81826"/>
                </a:lnTo>
                <a:lnTo>
                  <a:pt x="104394" y="88290"/>
                </a:lnTo>
                <a:lnTo>
                  <a:pt x="85851" y="94754"/>
                </a:lnTo>
                <a:lnTo>
                  <a:pt x="72008" y="96901"/>
                </a:lnTo>
                <a:lnTo>
                  <a:pt x="60325" y="96901"/>
                </a:lnTo>
                <a:lnTo>
                  <a:pt x="51053" y="96901"/>
                </a:lnTo>
                <a:lnTo>
                  <a:pt x="39496" y="94754"/>
                </a:lnTo>
                <a:lnTo>
                  <a:pt x="0"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7" name="Freeform 917"/>
          <p:cNvSpPr/>
          <p:nvPr/>
        </p:nvSpPr>
        <p:spPr>
          <a:xfrm>
            <a:off x="1921764" y="3020568"/>
            <a:ext cx="904493" cy="755269"/>
          </a:xfrm>
          <a:custGeom>
            <a:avLst/>
            <a:gdLst/>
            <a:ahLst/>
            <a:cxnLst/>
            <a:rect l="0" t="0" r="0" b="0"/>
            <a:pathLst>
              <a:path w="904493" h="755269">
                <a:moveTo>
                  <a:pt x="841502" y="610743"/>
                </a:moveTo>
                <a:lnTo>
                  <a:pt x="843787" y="608584"/>
                </a:lnTo>
                <a:lnTo>
                  <a:pt x="848487" y="599949"/>
                </a:lnTo>
                <a:lnTo>
                  <a:pt x="853186" y="595631"/>
                </a:lnTo>
                <a:lnTo>
                  <a:pt x="855471" y="586994"/>
                </a:lnTo>
                <a:lnTo>
                  <a:pt x="860171" y="571881"/>
                </a:lnTo>
                <a:lnTo>
                  <a:pt x="864869" y="556768"/>
                </a:lnTo>
                <a:lnTo>
                  <a:pt x="869441" y="539497"/>
                </a:lnTo>
                <a:lnTo>
                  <a:pt x="871855" y="524384"/>
                </a:lnTo>
                <a:lnTo>
                  <a:pt x="876427" y="511429"/>
                </a:lnTo>
                <a:lnTo>
                  <a:pt x="885825" y="498475"/>
                </a:lnTo>
                <a:lnTo>
                  <a:pt x="895096" y="483362"/>
                </a:lnTo>
                <a:lnTo>
                  <a:pt x="902081" y="474727"/>
                </a:lnTo>
                <a:lnTo>
                  <a:pt x="904493" y="470409"/>
                </a:lnTo>
                <a:lnTo>
                  <a:pt x="902081" y="463931"/>
                </a:lnTo>
                <a:lnTo>
                  <a:pt x="899794" y="459613"/>
                </a:lnTo>
                <a:lnTo>
                  <a:pt x="895096" y="455296"/>
                </a:lnTo>
                <a:lnTo>
                  <a:pt x="895096" y="453136"/>
                </a:lnTo>
                <a:lnTo>
                  <a:pt x="892809" y="453136"/>
                </a:lnTo>
                <a:lnTo>
                  <a:pt x="890524" y="450978"/>
                </a:lnTo>
                <a:lnTo>
                  <a:pt x="876427" y="453136"/>
                </a:lnTo>
                <a:lnTo>
                  <a:pt x="862456" y="453136"/>
                </a:lnTo>
                <a:lnTo>
                  <a:pt x="843787" y="455296"/>
                </a:lnTo>
                <a:lnTo>
                  <a:pt x="827531" y="455296"/>
                </a:lnTo>
                <a:lnTo>
                  <a:pt x="811149" y="459613"/>
                </a:lnTo>
                <a:lnTo>
                  <a:pt x="797178" y="463931"/>
                </a:lnTo>
                <a:lnTo>
                  <a:pt x="790193" y="466091"/>
                </a:lnTo>
                <a:lnTo>
                  <a:pt x="785621" y="470409"/>
                </a:lnTo>
                <a:lnTo>
                  <a:pt x="780922" y="474727"/>
                </a:lnTo>
                <a:lnTo>
                  <a:pt x="776224" y="479044"/>
                </a:lnTo>
                <a:lnTo>
                  <a:pt x="769238" y="489840"/>
                </a:lnTo>
                <a:lnTo>
                  <a:pt x="762253" y="500635"/>
                </a:lnTo>
                <a:lnTo>
                  <a:pt x="750569" y="524384"/>
                </a:lnTo>
                <a:lnTo>
                  <a:pt x="741299" y="548132"/>
                </a:lnTo>
                <a:lnTo>
                  <a:pt x="727328" y="569723"/>
                </a:lnTo>
                <a:lnTo>
                  <a:pt x="713359" y="571881"/>
                </a:lnTo>
                <a:lnTo>
                  <a:pt x="699262" y="576199"/>
                </a:lnTo>
                <a:lnTo>
                  <a:pt x="673734" y="580517"/>
                </a:lnTo>
                <a:lnTo>
                  <a:pt x="650366" y="586994"/>
                </a:lnTo>
                <a:lnTo>
                  <a:pt x="641096" y="589153"/>
                </a:lnTo>
                <a:lnTo>
                  <a:pt x="626999" y="591312"/>
                </a:lnTo>
                <a:lnTo>
                  <a:pt x="615441" y="589153"/>
                </a:lnTo>
                <a:lnTo>
                  <a:pt x="606043" y="586994"/>
                </a:lnTo>
                <a:lnTo>
                  <a:pt x="596772" y="580517"/>
                </a:lnTo>
                <a:lnTo>
                  <a:pt x="589787" y="571881"/>
                </a:lnTo>
                <a:lnTo>
                  <a:pt x="580390" y="565404"/>
                </a:lnTo>
                <a:lnTo>
                  <a:pt x="573405" y="554610"/>
                </a:lnTo>
                <a:lnTo>
                  <a:pt x="566419" y="543815"/>
                </a:lnTo>
                <a:lnTo>
                  <a:pt x="559434" y="533019"/>
                </a:lnTo>
                <a:lnTo>
                  <a:pt x="550163" y="507111"/>
                </a:lnTo>
                <a:lnTo>
                  <a:pt x="543178" y="494157"/>
                </a:lnTo>
                <a:lnTo>
                  <a:pt x="540765" y="481204"/>
                </a:lnTo>
                <a:lnTo>
                  <a:pt x="536193" y="455296"/>
                </a:lnTo>
                <a:lnTo>
                  <a:pt x="533781" y="433705"/>
                </a:lnTo>
                <a:lnTo>
                  <a:pt x="536193" y="416434"/>
                </a:lnTo>
                <a:lnTo>
                  <a:pt x="538480" y="397003"/>
                </a:lnTo>
                <a:lnTo>
                  <a:pt x="543178" y="377698"/>
                </a:lnTo>
                <a:lnTo>
                  <a:pt x="550163" y="356109"/>
                </a:lnTo>
                <a:lnTo>
                  <a:pt x="557149" y="334518"/>
                </a:lnTo>
                <a:lnTo>
                  <a:pt x="564134" y="315087"/>
                </a:lnTo>
                <a:lnTo>
                  <a:pt x="571118" y="297816"/>
                </a:lnTo>
                <a:lnTo>
                  <a:pt x="580390" y="284861"/>
                </a:lnTo>
                <a:lnTo>
                  <a:pt x="561721" y="278385"/>
                </a:lnTo>
                <a:lnTo>
                  <a:pt x="538480" y="269748"/>
                </a:lnTo>
                <a:lnTo>
                  <a:pt x="526796" y="267590"/>
                </a:lnTo>
                <a:lnTo>
                  <a:pt x="519811" y="261112"/>
                </a:lnTo>
                <a:lnTo>
                  <a:pt x="517525" y="256794"/>
                </a:lnTo>
                <a:lnTo>
                  <a:pt x="512825" y="252477"/>
                </a:lnTo>
                <a:lnTo>
                  <a:pt x="510540" y="248159"/>
                </a:lnTo>
                <a:lnTo>
                  <a:pt x="510540" y="243841"/>
                </a:lnTo>
                <a:lnTo>
                  <a:pt x="505840" y="207137"/>
                </a:lnTo>
                <a:lnTo>
                  <a:pt x="501141" y="185548"/>
                </a:lnTo>
                <a:lnTo>
                  <a:pt x="496569" y="166117"/>
                </a:lnTo>
                <a:lnTo>
                  <a:pt x="491871" y="155322"/>
                </a:lnTo>
                <a:lnTo>
                  <a:pt x="489458" y="148844"/>
                </a:lnTo>
                <a:lnTo>
                  <a:pt x="487171" y="142367"/>
                </a:lnTo>
                <a:lnTo>
                  <a:pt x="482472" y="133731"/>
                </a:lnTo>
                <a:lnTo>
                  <a:pt x="475487" y="127254"/>
                </a:lnTo>
                <a:lnTo>
                  <a:pt x="468503" y="125223"/>
                </a:lnTo>
                <a:lnTo>
                  <a:pt x="459231" y="120904"/>
                </a:lnTo>
                <a:lnTo>
                  <a:pt x="452246" y="120904"/>
                </a:lnTo>
                <a:lnTo>
                  <a:pt x="442849" y="120904"/>
                </a:lnTo>
                <a:lnTo>
                  <a:pt x="435863" y="125223"/>
                </a:lnTo>
                <a:lnTo>
                  <a:pt x="428878" y="127254"/>
                </a:lnTo>
                <a:lnTo>
                  <a:pt x="424306" y="133731"/>
                </a:lnTo>
                <a:lnTo>
                  <a:pt x="414909" y="144527"/>
                </a:lnTo>
                <a:lnTo>
                  <a:pt x="407924" y="148844"/>
                </a:lnTo>
                <a:lnTo>
                  <a:pt x="405637" y="148844"/>
                </a:lnTo>
                <a:lnTo>
                  <a:pt x="393953" y="146686"/>
                </a:lnTo>
                <a:lnTo>
                  <a:pt x="389255" y="144527"/>
                </a:lnTo>
                <a:lnTo>
                  <a:pt x="384683" y="142367"/>
                </a:lnTo>
                <a:lnTo>
                  <a:pt x="382269" y="135891"/>
                </a:lnTo>
                <a:lnTo>
                  <a:pt x="375284" y="127254"/>
                </a:lnTo>
                <a:lnTo>
                  <a:pt x="372999" y="116586"/>
                </a:lnTo>
                <a:lnTo>
                  <a:pt x="370586" y="105792"/>
                </a:lnTo>
                <a:lnTo>
                  <a:pt x="363600" y="82042"/>
                </a:lnTo>
                <a:lnTo>
                  <a:pt x="359028" y="75566"/>
                </a:lnTo>
                <a:lnTo>
                  <a:pt x="354330" y="71248"/>
                </a:lnTo>
                <a:lnTo>
                  <a:pt x="345059" y="62611"/>
                </a:lnTo>
                <a:lnTo>
                  <a:pt x="337946" y="49657"/>
                </a:lnTo>
                <a:lnTo>
                  <a:pt x="333375" y="45340"/>
                </a:lnTo>
                <a:lnTo>
                  <a:pt x="333375" y="36704"/>
                </a:lnTo>
                <a:lnTo>
                  <a:pt x="326390" y="36704"/>
                </a:lnTo>
                <a:lnTo>
                  <a:pt x="321690" y="38862"/>
                </a:lnTo>
                <a:lnTo>
                  <a:pt x="310006" y="38862"/>
                </a:lnTo>
                <a:lnTo>
                  <a:pt x="293750" y="36704"/>
                </a:lnTo>
                <a:lnTo>
                  <a:pt x="277368" y="36704"/>
                </a:lnTo>
                <a:lnTo>
                  <a:pt x="268096" y="56135"/>
                </a:lnTo>
                <a:lnTo>
                  <a:pt x="165481" y="56135"/>
                </a:lnTo>
                <a:lnTo>
                  <a:pt x="72262" y="0"/>
                </a:lnTo>
                <a:lnTo>
                  <a:pt x="65278" y="0"/>
                </a:lnTo>
                <a:lnTo>
                  <a:pt x="56006" y="0"/>
                </a:lnTo>
                <a:lnTo>
                  <a:pt x="39624" y="0"/>
                </a:lnTo>
                <a:lnTo>
                  <a:pt x="20955" y="0"/>
                </a:lnTo>
                <a:lnTo>
                  <a:pt x="0" y="0"/>
                </a:lnTo>
                <a:lnTo>
                  <a:pt x="0" y="6478"/>
                </a:lnTo>
                <a:lnTo>
                  <a:pt x="0" y="15113"/>
                </a:lnTo>
                <a:lnTo>
                  <a:pt x="0" y="19431"/>
                </a:lnTo>
                <a:lnTo>
                  <a:pt x="0" y="23749"/>
                </a:lnTo>
                <a:lnTo>
                  <a:pt x="6984" y="25909"/>
                </a:lnTo>
                <a:lnTo>
                  <a:pt x="6984" y="77724"/>
                </a:lnTo>
                <a:lnTo>
                  <a:pt x="2286" y="82042"/>
                </a:lnTo>
                <a:lnTo>
                  <a:pt x="2286" y="84202"/>
                </a:lnTo>
                <a:lnTo>
                  <a:pt x="2286" y="88519"/>
                </a:lnTo>
                <a:lnTo>
                  <a:pt x="6984" y="97155"/>
                </a:lnTo>
                <a:lnTo>
                  <a:pt x="6984" y="105792"/>
                </a:lnTo>
                <a:lnTo>
                  <a:pt x="6984" y="107950"/>
                </a:lnTo>
                <a:lnTo>
                  <a:pt x="6984" y="114428"/>
                </a:lnTo>
                <a:lnTo>
                  <a:pt x="13969" y="123063"/>
                </a:lnTo>
                <a:lnTo>
                  <a:pt x="20955" y="131573"/>
                </a:lnTo>
                <a:lnTo>
                  <a:pt x="27940" y="135891"/>
                </a:lnTo>
                <a:lnTo>
                  <a:pt x="32638" y="144527"/>
                </a:lnTo>
                <a:lnTo>
                  <a:pt x="39624" y="153162"/>
                </a:lnTo>
                <a:lnTo>
                  <a:pt x="44322" y="161798"/>
                </a:lnTo>
                <a:lnTo>
                  <a:pt x="44322" y="163957"/>
                </a:lnTo>
                <a:lnTo>
                  <a:pt x="44322" y="170435"/>
                </a:lnTo>
                <a:lnTo>
                  <a:pt x="44322" y="174753"/>
                </a:lnTo>
                <a:lnTo>
                  <a:pt x="41909" y="181229"/>
                </a:lnTo>
                <a:lnTo>
                  <a:pt x="37337" y="183388"/>
                </a:lnTo>
                <a:lnTo>
                  <a:pt x="30353" y="189866"/>
                </a:lnTo>
                <a:lnTo>
                  <a:pt x="20955" y="194184"/>
                </a:lnTo>
                <a:lnTo>
                  <a:pt x="18668" y="198502"/>
                </a:lnTo>
                <a:lnTo>
                  <a:pt x="16256" y="200661"/>
                </a:lnTo>
                <a:lnTo>
                  <a:pt x="16256" y="202819"/>
                </a:lnTo>
                <a:lnTo>
                  <a:pt x="16256" y="207137"/>
                </a:lnTo>
                <a:lnTo>
                  <a:pt x="16256" y="213615"/>
                </a:lnTo>
                <a:lnTo>
                  <a:pt x="20955" y="222250"/>
                </a:lnTo>
                <a:lnTo>
                  <a:pt x="34925" y="237363"/>
                </a:lnTo>
                <a:lnTo>
                  <a:pt x="41909" y="241681"/>
                </a:lnTo>
                <a:lnTo>
                  <a:pt x="48894" y="248159"/>
                </a:lnTo>
                <a:lnTo>
                  <a:pt x="56006" y="248159"/>
                </a:lnTo>
                <a:lnTo>
                  <a:pt x="62991" y="250317"/>
                </a:lnTo>
                <a:lnTo>
                  <a:pt x="65278" y="256794"/>
                </a:lnTo>
                <a:lnTo>
                  <a:pt x="67563" y="261112"/>
                </a:lnTo>
                <a:lnTo>
                  <a:pt x="72262" y="265430"/>
                </a:lnTo>
                <a:lnTo>
                  <a:pt x="74549" y="269748"/>
                </a:lnTo>
                <a:lnTo>
                  <a:pt x="79247" y="271907"/>
                </a:lnTo>
                <a:lnTo>
                  <a:pt x="83946" y="276225"/>
                </a:lnTo>
                <a:lnTo>
                  <a:pt x="83946" y="282703"/>
                </a:lnTo>
                <a:lnTo>
                  <a:pt x="86233" y="289179"/>
                </a:lnTo>
                <a:lnTo>
                  <a:pt x="83946" y="291338"/>
                </a:lnTo>
                <a:lnTo>
                  <a:pt x="83946" y="297816"/>
                </a:lnTo>
                <a:lnTo>
                  <a:pt x="81534" y="304292"/>
                </a:lnTo>
                <a:lnTo>
                  <a:pt x="79247" y="312929"/>
                </a:lnTo>
                <a:lnTo>
                  <a:pt x="74549" y="317247"/>
                </a:lnTo>
                <a:lnTo>
                  <a:pt x="74549" y="323723"/>
                </a:lnTo>
                <a:lnTo>
                  <a:pt x="74549" y="330200"/>
                </a:lnTo>
                <a:lnTo>
                  <a:pt x="79247" y="334518"/>
                </a:lnTo>
                <a:lnTo>
                  <a:pt x="81534" y="334518"/>
                </a:lnTo>
                <a:lnTo>
                  <a:pt x="83946" y="340996"/>
                </a:lnTo>
                <a:lnTo>
                  <a:pt x="90931" y="345313"/>
                </a:lnTo>
                <a:lnTo>
                  <a:pt x="102615" y="353949"/>
                </a:lnTo>
                <a:lnTo>
                  <a:pt x="107187" y="356109"/>
                </a:lnTo>
                <a:lnTo>
                  <a:pt x="111887" y="362586"/>
                </a:lnTo>
                <a:lnTo>
                  <a:pt x="137540" y="405638"/>
                </a:lnTo>
                <a:lnTo>
                  <a:pt x="144525" y="403479"/>
                </a:lnTo>
                <a:lnTo>
                  <a:pt x="146812" y="401321"/>
                </a:lnTo>
                <a:lnTo>
                  <a:pt x="151511" y="397003"/>
                </a:lnTo>
                <a:lnTo>
                  <a:pt x="153796" y="394843"/>
                </a:lnTo>
                <a:lnTo>
                  <a:pt x="156209" y="390525"/>
                </a:lnTo>
                <a:lnTo>
                  <a:pt x="158496" y="388367"/>
                </a:lnTo>
                <a:lnTo>
                  <a:pt x="158496" y="384048"/>
                </a:lnTo>
                <a:lnTo>
                  <a:pt x="156209" y="375540"/>
                </a:lnTo>
                <a:lnTo>
                  <a:pt x="153796" y="366904"/>
                </a:lnTo>
                <a:lnTo>
                  <a:pt x="149225" y="358267"/>
                </a:lnTo>
                <a:lnTo>
                  <a:pt x="144525" y="353949"/>
                </a:lnTo>
                <a:lnTo>
                  <a:pt x="135255" y="338836"/>
                </a:lnTo>
                <a:lnTo>
                  <a:pt x="130556" y="334518"/>
                </a:lnTo>
                <a:lnTo>
                  <a:pt x="125856" y="325882"/>
                </a:lnTo>
                <a:lnTo>
                  <a:pt x="125856" y="323723"/>
                </a:lnTo>
                <a:lnTo>
                  <a:pt x="125856" y="319405"/>
                </a:lnTo>
                <a:lnTo>
                  <a:pt x="123571" y="308611"/>
                </a:lnTo>
                <a:lnTo>
                  <a:pt x="116586" y="280543"/>
                </a:lnTo>
                <a:lnTo>
                  <a:pt x="114172" y="267590"/>
                </a:lnTo>
                <a:lnTo>
                  <a:pt x="114172" y="256794"/>
                </a:lnTo>
                <a:lnTo>
                  <a:pt x="107187" y="248159"/>
                </a:lnTo>
                <a:lnTo>
                  <a:pt x="104902" y="237363"/>
                </a:lnTo>
                <a:lnTo>
                  <a:pt x="102615" y="233046"/>
                </a:lnTo>
                <a:lnTo>
                  <a:pt x="100203" y="233046"/>
                </a:lnTo>
                <a:lnTo>
                  <a:pt x="95631" y="228728"/>
                </a:lnTo>
                <a:lnTo>
                  <a:pt x="95631" y="222250"/>
                </a:lnTo>
                <a:lnTo>
                  <a:pt x="95631" y="211455"/>
                </a:lnTo>
                <a:lnTo>
                  <a:pt x="93218" y="198502"/>
                </a:lnTo>
                <a:lnTo>
                  <a:pt x="93218" y="185548"/>
                </a:lnTo>
                <a:lnTo>
                  <a:pt x="90931" y="176911"/>
                </a:lnTo>
                <a:lnTo>
                  <a:pt x="83946" y="155322"/>
                </a:lnTo>
                <a:lnTo>
                  <a:pt x="74549" y="135891"/>
                </a:lnTo>
                <a:lnTo>
                  <a:pt x="72262" y="133731"/>
                </a:lnTo>
                <a:lnTo>
                  <a:pt x="69977" y="133731"/>
                </a:lnTo>
                <a:lnTo>
                  <a:pt x="67563" y="127254"/>
                </a:lnTo>
                <a:lnTo>
                  <a:pt x="65278" y="125223"/>
                </a:lnTo>
                <a:lnTo>
                  <a:pt x="62991" y="125223"/>
                </a:lnTo>
                <a:lnTo>
                  <a:pt x="60578" y="123063"/>
                </a:lnTo>
                <a:lnTo>
                  <a:pt x="56006" y="120904"/>
                </a:lnTo>
                <a:lnTo>
                  <a:pt x="56006" y="118746"/>
                </a:lnTo>
                <a:lnTo>
                  <a:pt x="53593" y="112268"/>
                </a:lnTo>
                <a:lnTo>
                  <a:pt x="53593" y="105792"/>
                </a:lnTo>
                <a:lnTo>
                  <a:pt x="53593" y="86361"/>
                </a:lnTo>
                <a:lnTo>
                  <a:pt x="53593" y="66929"/>
                </a:lnTo>
                <a:lnTo>
                  <a:pt x="60578" y="49657"/>
                </a:lnTo>
                <a:lnTo>
                  <a:pt x="62991" y="43180"/>
                </a:lnTo>
                <a:lnTo>
                  <a:pt x="62991" y="41022"/>
                </a:lnTo>
                <a:lnTo>
                  <a:pt x="65278" y="41022"/>
                </a:lnTo>
                <a:lnTo>
                  <a:pt x="72262" y="41022"/>
                </a:lnTo>
                <a:lnTo>
                  <a:pt x="79247" y="43180"/>
                </a:lnTo>
                <a:lnTo>
                  <a:pt x="83946" y="45340"/>
                </a:lnTo>
                <a:lnTo>
                  <a:pt x="86233" y="49657"/>
                </a:lnTo>
                <a:lnTo>
                  <a:pt x="95631" y="56135"/>
                </a:lnTo>
                <a:lnTo>
                  <a:pt x="100203" y="66929"/>
                </a:lnTo>
                <a:lnTo>
                  <a:pt x="107187" y="77724"/>
                </a:lnTo>
                <a:lnTo>
                  <a:pt x="107187" y="92837"/>
                </a:lnTo>
                <a:lnTo>
                  <a:pt x="111887" y="105792"/>
                </a:lnTo>
                <a:lnTo>
                  <a:pt x="111887" y="118746"/>
                </a:lnTo>
                <a:lnTo>
                  <a:pt x="114172" y="125223"/>
                </a:lnTo>
                <a:lnTo>
                  <a:pt x="107187" y="133731"/>
                </a:lnTo>
                <a:lnTo>
                  <a:pt x="107187" y="140209"/>
                </a:lnTo>
                <a:lnTo>
                  <a:pt x="104902" y="144527"/>
                </a:lnTo>
                <a:lnTo>
                  <a:pt x="104902" y="155322"/>
                </a:lnTo>
                <a:lnTo>
                  <a:pt x="104902" y="159640"/>
                </a:lnTo>
                <a:lnTo>
                  <a:pt x="107187" y="161798"/>
                </a:lnTo>
                <a:lnTo>
                  <a:pt x="114172" y="161798"/>
                </a:lnTo>
                <a:lnTo>
                  <a:pt x="121158" y="161798"/>
                </a:lnTo>
                <a:lnTo>
                  <a:pt x="121158" y="170435"/>
                </a:lnTo>
                <a:lnTo>
                  <a:pt x="121158" y="174753"/>
                </a:lnTo>
                <a:lnTo>
                  <a:pt x="123571" y="181229"/>
                </a:lnTo>
                <a:lnTo>
                  <a:pt x="125856" y="185548"/>
                </a:lnTo>
                <a:lnTo>
                  <a:pt x="130556" y="192024"/>
                </a:lnTo>
                <a:lnTo>
                  <a:pt x="135255" y="192024"/>
                </a:lnTo>
                <a:lnTo>
                  <a:pt x="137540" y="194184"/>
                </a:lnTo>
                <a:lnTo>
                  <a:pt x="144525" y="198502"/>
                </a:lnTo>
                <a:lnTo>
                  <a:pt x="146812" y="209297"/>
                </a:lnTo>
                <a:lnTo>
                  <a:pt x="153796" y="220092"/>
                </a:lnTo>
                <a:lnTo>
                  <a:pt x="160781" y="233046"/>
                </a:lnTo>
                <a:lnTo>
                  <a:pt x="167893" y="243841"/>
                </a:lnTo>
                <a:lnTo>
                  <a:pt x="174878" y="248159"/>
                </a:lnTo>
                <a:lnTo>
                  <a:pt x="179450" y="254636"/>
                </a:lnTo>
                <a:lnTo>
                  <a:pt x="179450" y="256794"/>
                </a:lnTo>
                <a:lnTo>
                  <a:pt x="181863" y="258954"/>
                </a:lnTo>
                <a:lnTo>
                  <a:pt x="179450" y="265430"/>
                </a:lnTo>
                <a:lnTo>
                  <a:pt x="177165" y="267590"/>
                </a:lnTo>
                <a:lnTo>
                  <a:pt x="174878" y="269748"/>
                </a:lnTo>
                <a:lnTo>
                  <a:pt x="174878" y="278385"/>
                </a:lnTo>
                <a:lnTo>
                  <a:pt x="177165" y="284861"/>
                </a:lnTo>
                <a:lnTo>
                  <a:pt x="179450" y="291338"/>
                </a:lnTo>
                <a:lnTo>
                  <a:pt x="186436" y="302134"/>
                </a:lnTo>
                <a:lnTo>
                  <a:pt x="193421" y="310769"/>
                </a:lnTo>
                <a:lnTo>
                  <a:pt x="205105" y="325882"/>
                </a:lnTo>
                <a:lnTo>
                  <a:pt x="219075" y="340996"/>
                </a:lnTo>
                <a:lnTo>
                  <a:pt x="228472" y="349631"/>
                </a:lnTo>
                <a:lnTo>
                  <a:pt x="235458" y="358267"/>
                </a:lnTo>
                <a:lnTo>
                  <a:pt x="244728" y="377698"/>
                </a:lnTo>
                <a:lnTo>
                  <a:pt x="256412" y="397003"/>
                </a:lnTo>
                <a:lnTo>
                  <a:pt x="263397" y="405638"/>
                </a:lnTo>
                <a:lnTo>
                  <a:pt x="272796" y="416434"/>
                </a:lnTo>
                <a:lnTo>
                  <a:pt x="272796" y="450978"/>
                </a:lnTo>
                <a:lnTo>
                  <a:pt x="275081" y="459613"/>
                </a:lnTo>
                <a:lnTo>
                  <a:pt x="277368" y="463931"/>
                </a:lnTo>
                <a:lnTo>
                  <a:pt x="277368" y="470409"/>
                </a:lnTo>
                <a:lnTo>
                  <a:pt x="277368" y="476886"/>
                </a:lnTo>
                <a:lnTo>
                  <a:pt x="277368" y="483362"/>
                </a:lnTo>
                <a:lnTo>
                  <a:pt x="275081" y="489840"/>
                </a:lnTo>
                <a:lnTo>
                  <a:pt x="272796" y="489840"/>
                </a:lnTo>
                <a:lnTo>
                  <a:pt x="268096" y="489840"/>
                </a:lnTo>
                <a:lnTo>
                  <a:pt x="268096" y="491998"/>
                </a:lnTo>
                <a:lnTo>
                  <a:pt x="268096" y="496317"/>
                </a:lnTo>
                <a:lnTo>
                  <a:pt x="268096" y="509271"/>
                </a:lnTo>
                <a:lnTo>
                  <a:pt x="261112" y="509271"/>
                </a:lnTo>
                <a:lnTo>
                  <a:pt x="261112" y="517906"/>
                </a:lnTo>
                <a:lnTo>
                  <a:pt x="268096" y="533019"/>
                </a:lnTo>
                <a:lnTo>
                  <a:pt x="270383" y="539497"/>
                </a:lnTo>
                <a:lnTo>
                  <a:pt x="272796" y="541655"/>
                </a:lnTo>
                <a:lnTo>
                  <a:pt x="277368" y="548132"/>
                </a:lnTo>
                <a:lnTo>
                  <a:pt x="282066" y="552450"/>
                </a:lnTo>
                <a:lnTo>
                  <a:pt x="289052" y="561086"/>
                </a:lnTo>
                <a:lnTo>
                  <a:pt x="298322" y="567563"/>
                </a:lnTo>
                <a:lnTo>
                  <a:pt x="307721" y="576199"/>
                </a:lnTo>
                <a:lnTo>
                  <a:pt x="314706" y="584836"/>
                </a:lnTo>
                <a:lnTo>
                  <a:pt x="323977" y="597790"/>
                </a:lnTo>
                <a:lnTo>
                  <a:pt x="328675" y="597790"/>
                </a:lnTo>
                <a:lnTo>
                  <a:pt x="333375" y="599949"/>
                </a:lnTo>
                <a:lnTo>
                  <a:pt x="349631" y="604266"/>
                </a:lnTo>
                <a:lnTo>
                  <a:pt x="354330" y="606425"/>
                </a:lnTo>
                <a:lnTo>
                  <a:pt x="361315" y="608584"/>
                </a:lnTo>
                <a:lnTo>
                  <a:pt x="366013" y="610743"/>
                </a:lnTo>
                <a:lnTo>
                  <a:pt x="375284" y="615062"/>
                </a:lnTo>
                <a:lnTo>
                  <a:pt x="382269" y="619380"/>
                </a:lnTo>
                <a:lnTo>
                  <a:pt x="386968" y="625856"/>
                </a:lnTo>
                <a:lnTo>
                  <a:pt x="400938" y="638684"/>
                </a:lnTo>
                <a:lnTo>
                  <a:pt x="412622" y="649478"/>
                </a:lnTo>
                <a:lnTo>
                  <a:pt x="421893" y="653797"/>
                </a:lnTo>
                <a:lnTo>
                  <a:pt x="428878" y="658115"/>
                </a:lnTo>
                <a:lnTo>
                  <a:pt x="435863" y="662432"/>
                </a:lnTo>
                <a:lnTo>
                  <a:pt x="442849" y="664591"/>
                </a:lnTo>
                <a:lnTo>
                  <a:pt x="459231" y="668909"/>
                </a:lnTo>
                <a:lnTo>
                  <a:pt x="489458" y="686181"/>
                </a:lnTo>
                <a:lnTo>
                  <a:pt x="505840" y="694818"/>
                </a:lnTo>
                <a:lnTo>
                  <a:pt x="519811" y="701294"/>
                </a:lnTo>
                <a:lnTo>
                  <a:pt x="533781" y="703453"/>
                </a:lnTo>
                <a:lnTo>
                  <a:pt x="547750" y="705612"/>
                </a:lnTo>
                <a:lnTo>
                  <a:pt x="557149" y="703453"/>
                </a:lnTo>
                <a:lnTo>
                  <a:pt x="559434" y="703453"/>
                </a:lnTo>
                <a:lnTo>
                  <a:pt x="561721" y="703453"/>
                </a:lnTo>
                <a:lnTo>
                  <a:pt x="573405" y="692659"/>
                </a:lnTo>
                <a:lnTo>
                  <a:pt x="580390" y="688340"/>
                </a:lnTo>
                <a:lnTo>
                  <a:pt x="585088" y="684022"/>
                </a:lnTo>
                <a:lnTo>
                  <a:pt x="592074" y="681863"/>
                </a:lnTo>
                <a:lnTo>
                  <a:pt x="599059" y="681863"/>
                </a:lnTo>
                <a:lnTo>
                  <a:pt x="613028" y="681863"/>
                </a:lnTo>
                <a:lnTo>
                  <a:pt x="615441" y="684022"/>
                </a:lnTo>
                <a:lnTo>
                  <a:pt x="622427" y="686181"/>
                </a:lnTo>
                <a:lnTo>
                  <a:pt x="626999" y="688340"/>
                </a:lnTo>
                <a:lnTo>
                  <a:pt x="631697" y="692659"/>
                </a:lnTo>
                <a:lnTo>
                  <a:pt x="643381" y="696977"/>
                </a:lnTo>
                <a:lnTo>
                  <a:pt x="650366" y="707772"/>
                </a:lnTo>
                <a:lnTo>
                  <a:pt x="657352" y="716407"/>
                </a:lnTo>
                <a:lnTo>
                  <a:pt x="664337" y="725043"/>
                </a:lnTo>
                <a:lnTo>
                  <a:pt x="666622" y="733680"/>
                </a:lnTo>
                <a:lnTo>
                  <a:pt x="673734" y="744475"/>
                </a:lnTo>
                <a:lnTo>
                  <a:pt x="680719" y="755269"/>
                </a:lnTo>
                <a:lnTo>
                  <a:pt x="683006" y="746634"/>
                </a:lnTo>
                <a:lnTo>
                  <a:pt x="685291" y="737997"/>
                </a:lnTo>
                <a:lnTo>
                  <a:pt x="687705" y="722884"/>
                </a:lnTo>
                <a:lnTo>
                  <a:pt x="692277" y="716407"/>
                </a:lnTo>
                <a:lnTo>
                  <a:pt x="694690" y="712090"/>
                </a:lnTo>
                <a:lnTo>
                  <a:pt x="696975" y="703453"/>
                </a:lnTo>
                <a:lnTo>
                  <a:pt x="703961" y="701294"/>
                </a:lnTo>
                <a:lnTo>
                  <a:pt x="743584" y="701294"/>
                </a:lnTo>
                <a:lnTo>
                  <a:pt x="743584" y="686181"/>
                </a:lnTo>
                <a:lnTo>
                  <a:pt x="743584" y="681863"/>
                </a:lnTo>
                <a:lnTo>
                  <a:pt x="741299" y="675387"/>
                </a:lnTo>
                <a:lnTo>
                  <a:pt x="736600" y="673228"/>
                </a:lnTo>
                <a:lnTo>
                  <a:pt x="734313" y="668909"/>
                </a:lnTo>
                <a:lnTo>
                  <a:pt x="727328" y="662432"/>
                </a:lnTo>
                <a:lnTo>
                  <a:pt x="724915" y="658115"/>
                </a:lnTo>
                <a:lnTo>
                  <a:pt x="724915" y="653797"/>
                </a:lnTo>
                <a:lnTo>
                  <a:pt x="727328" y="647319"/>
                </a:lnTo>
                <a:lnTo>
                  <a:pt x="734313" y="636525"/>
                </a:lnTo>
                <a:lnTo>
                  <a:pt x="741299" y="628015"/>
                </a:lnTo>
                <a:lnTo>
                  <a:pt x="748284" y="623697"/>
                </a:lnTo>
                <a:lnTo>
                  <a:pt x="799591" y="625856"/>
                </a:lnTo>
                <a:lnTo>
                  <a:pt x="806577" y="623697"/>
                </a:lnTo>
                <a:lnTo>
                  <a:pt x="808862" y="623697"/>
                </a:lnTo>
                <a:lnTo>
                  <a:pt x="811149" y="619380"/>
                </a:lnTo>
                <a:lnTo>
                  <a:pt x="811149" y="617221"/>
                </a:lnTo>
                <a:lnTo>
                  <a:pt x="818261" y="610743"/>
                </a:lnTo>
                <a:lnTo>
                  <a:pt x="818261" y="606425"/>
                </a:lnTo>
                <a:lnTo>
                  <a:pt x="820546" y="602107"/>
                </a:lnTo>
                <a:lnTo>
                  <a:pt x="822833" y="599949"/>
                </a:lnTo>
                <a:lnTo>
                  <a:pt x="829818" y="597790"/>
                </a:lnTo>
                <a:lnTo>
                  <a:pt x="834516" y="599949"/>
                </a:lnTo>
                <a:lnTo>
                  <a:pt x="839215" y="602107"/>
                </a:lnTo>
                <a:lnTo>
                  <a:pt x="839215" y="606425"/>
                </a:lnTo>
                <a:lnTo>
                  <a:pt x="839215" y="610743"/>
                </a:lnTo>
                <a:lnTo>
                  <a:pt x="841502" y="610743"/>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8" name="Freeform 918"/>
          <p:cNvSpPr/>
          <p:nvPr/>
        </p:nvSpPr>
        <p:spPr>
          <a:xfrm>
            <a:off x="1921764" y="3020568"/>
            <a:ext cx="904493" cy="755269"/>
          </a:xfrm>
          <a:custGeom>
            <a:avLst/>
            <a:gdLst/>
            <a:ahLst/>
            <a:cxnLst/>
            <a:rect l="0" t="0" r="0" b="0"/>
            <a:pathLst>
              <a:path w="904493" h="755269">
                <a:moveTo>
                  <a:pt x="841502" y="610743"/>
                </a:moveTo>
                <a:lnTo>
                  <a:pt x="843787" y="608584"/>
                </a:lnTo>
                <a:lnTo>
                  <a:pt x="848487" y="599949"/>
                </a:lnTo>
                <a:lnTo>
                  <a:pt x="853186" y="595631"/>
                </a:lnTo>
                <a:lnTo>
                  <a:pt x="855471" y="586994"/>
                </a:lnTo>
                <a:lnTo>
                  <a:pt x="860171" y="571881"/>
                </a:lnTo>
                <a:lnTo>
                  <a:pt x="864869" y="556768"/>
                </a:lnTo>
                <a:lnTo>
                  <a:pt x="869441" y="539497"/>
                </a:lnTo>
                <a:lnTo>
                  <a:pt x="871855" y="524384"/>
                </a:lnTo>
                <a:lnTo>
                  <a:pt x="876427" y="511429"/>
                </a:lnTo>
                <a:lnTo>
                  <a:pt x="885825" y="498475"/>
                </a:lnTo>
                <a:lnTo>
                  <a:pt x="895096" y="483362"/>
                </a:lnTo>
                <a:lnTo>
                  <a:pt x="902081" y="474727"/>
                </a:lnTo>
                <a:lnTo>
                  <a:pt x="904493" y="470409"/>
                </a:lnTo>
                <a:lnTo>
                  <a:pt x="902081" y="463931"/>
                </a:lnTo>
                <a:lnTo>
                  <a:pt x="899794" y="459613"/>
                </a:lnTo>
                <a:lnTo>
                  <a:pt x="895096" y="455296"/>
                </a:lnTo>
                <a:lnTo>
                  <a:pt x="895096" y="453136"/>
                </a:lnTo>
                <a:lnTo>
                  <a:pt x="892809" y="453136"/>
                </a:lnTo>
                <a:lnTo>
                  <a:pt x="890524" y="450978"/>
                </a:lnTo>
                <a:lnTo>
                  <a:pt x="876427" y="453136"/>
                </a:lnTo>
                <a:lnTo>
                  <a:pt x="862456" y="453136"/>
                </a:lnTo>
                <a:lnTo>
                  <a:pt x="843787" y="455296"/>
                </a:lnTo>
                <a:lnTo>
                  <a:pt x="827531" y="455296"/>
                </a:lnTo>
                <a:lnTo>
                  <a:pt x="811149" y="459613"/>
                </a:lnTo>
                <a:lnTo>
                  <a:pt x="797178" y="463931"/>
                </a:lnTo>
                <a:lnTo>
                  <a:pt x="790193" y="466091"/>
                </a:lnTo>
                <a:lnTo>
                  <a:pt x="785621" y="470409"/>
                </a:lnTo>
                <a:lnTo>
                  <a:pt x="780922" y="474727"/>
                </a:lnTo>
                <a:lnTo>
                  <a:pt x="776224" y="479044"/>
                </a:lnTo>
                <a:lnTo>
                  <a:pt x="769238" y="489840"/>
                </a:lnTo>
                <a:lnTo>
                  <a:pt x="762253" y="500635"/>
                </a:lnTo>
                <a:lnTo>
                  <a:pt x="750569" y="524384"/>
                </a:lnTo>
                <a:lnTo>
                  <a:pt x="741299" y="548132"/>
                </a:lnTo>
                <a:lnTo>
                  <a:pt x="727328" y="569723"/>
                </a:lnTo>
                <a:lnTo>
                  <a:pt x="713359" y="571881"/>
                </a:lnTo>
                <a:lnTo>
                  <a:pt x="699262" y="576199"/>
                </a:lnTo>
                <a:lnTo>
                  <a:pt x="673734" y="580517"/>
                </a:lnTo>
                <a:lnTo>
                  <a:pt x="650366" y="586994"/>
                </a:lnTo>
                <a:lnTo>
                  <a:pt x="641096" y="589153"/>
                </a:lnTo>
                <a:lnTo>
                  <a:pt x="626999" y="591312"/>
                </a:lnTo>
                <a:lnTo>
                  <a:pt x="615441" y="589153"/>
                </a:lnTo>
                <a:lnTo>
                  <a:pt x="606043" y="586994"/>
                </a:lnTo>
                <a:lnTo>
                  <a:pt x="596772" y="580517"/>
                </a:lnTo>
                <a:lnTo>
                  <a:pt x="589787" y="571881"/>
                </a:lnTo>
                <a:lnTo>
                  <a:pt x="580390" y="565404"/>
                </a:lnTo>
                <a:lnTo>
                  <a:pt x="573405" y="554610"/>
                </a:lnTo>
                <a:lnTo>
                  <a:pt x="566419" y="543815"/>
                </a:lnTo>
                <a:lnTo>
                  <a:pt x="559434" y="533019"/>
                </a:lnTo>
                <a:lnTo>
                  <a:pt x="550163" y="507111"/>
                </a:lnTo>
                <a:lnTo>
                  <a:pt x="543178" y="494157"/>
                </a:lnTo>
                <a:lnTo>
                  <a:pt x="540765" y="481204"/>
                </a:lnTo>
                <a:lnTo>
                  <a:pt x="536193" y="455296"/>
                </a:lnTo>
                <a:lnTo>
                  <a:pt x="533781" y="433705"/>
                </a:lnTo>
                <a:lnTo>
                  <a:pt x="536193" y="416434"/>
                </a:lnTo>
                <a:lnTo>
                  <a:pt x="538480" y="397003"/>
                </a:lnTo>
                <a:lnTo>
                  <a:pt x="543178" y="377698"/>
                </a:lnTo>
                <a:lnTo>
                  <a:pt x="550163" y="356109"/>
                </a:lnTo>
                <a:lnTo>
                  <a:pt x="557149" y="334518"/>
                </a:lnTo>
                <a:lnTo>
                  <a:pt x="564134" y="315087"/>
                </a:lnTo>
                <a:lnTo>
                  <a:pt x="571118" y="297816"/>
                </a:lnTo>
                <a:lnTo>
                  <a:pt x="580390" y="284861"/>
                </a:lnTo>
                <a:lnTo>
                  <a:pt x="561721" y="278385"/>
                </a:lnTo>
                <a:lnTo>
                  <a:pt x="538480" y="269748"/>
                </a:lnTo>
                <a:lnTo>
                  <a:pt x="526796" y="267590"/>
                </a:lnTo>
                <a:lnTo>
                  <a:pt x="519811" y="261112"/>
                </a:lnTo>
                <a:lnTo>
                  <a:pt x="517525" y="256794"/>
                </a:lnTo>
                <a:lnTo>
                  <a:pt x="512825" y="252477"/>
                </a:lnTo>
                <a:lnTo>
                  <a:pt x="510540" y="248159"/>
                </a:lnTo>
                <a:lnTo>
                  <a:pt x="510540" y="243841"/>
                </a:lnTo>
                <a:lnTo>
                  <a:pt x="505840" y="207137"/>
                </a:lnTo>
                <a:lnTo>
                  <a:pt x="501141" y="185548"/>
                </a:lnTo>
                <a:lnTo>
                  <a:pt x="496569" y="166117"/>
                </a:lnTo>
                <a:lnTo>
                  <a:pt x="491871" y="155322"/>
                </a:lnTo>
                <a:lnTo>
                  <a:pt x="489458" y="148844"/>
                </a:lnTo>
                <a:lnTo>
                  <a:pt x="487171" y="142367"/>
                </a:lnTo>
                <a:lnTo>
                  <a:pt x="482472" y="133731"/>
                </a:lnTo>
                <a:lnTo>
                  <a:pt x="475487" y="127254"/>
                </a:lnTo>
                <a:lnTo>
                  <a:pt x="468503" y="125223"/>
                </a:lnTo>
                <a:lnTo>
                  <a:pt x="459231" y="120904"/>
                </a:lnTo>
                <a:lnTo>
                  <a:pt x="452246" y="120904"/>
                </a:lnTo>
                <a:lnTo>
                  <a:pt x="442849" y="120904"/>
                </a:lnTo>
                <a:lnTo>
                  <a:pt x="435863" y="125223"/>
                </a:lnTo>
                <a:lnTo>
                  <a:pt x="428878" y="127254"/>
                </a:lnTo>
                <a:lnTo>
                  <a:pt x="424306" y="133731"/>
                </a:lnTo>
                <a:lnTo>
                  <a:pt x="414909" y="144527"/>
                </a:lnTo>
                <a:lnTo>
                  <a:pt x="407924" y="148844"/>
                </a:lnTo>
                <a:lnTo>
                  <a:pt x="405637" y="148844"/>
                </a:lnTo>
                <a:lnTo>
                  <a:pt x="393953" y="146686"/>
                </a:lnTo>
                <a:lnTo>
                  <a:pt x="389255" y="144527"/>
                </a:lnTo>
                <a:lnTo>
                  <a:pt x="384683" y="142367"/>
                </a:lnTo>
                <a:lnTo>
                  <a:pt x="382269" y="135891"/>
                </a:lnTo>
                <a:lnTo>
                  <a:pt x="375284" y="127254"/>
                </a:lnTo>
                <a:lnTo>
                  <a:pt x="372999" y="116586"/>
                </a:lnTo>
                <a:lnTo>
                  <a:pt x="370586" y="105792"/>
                </a:lnTo>
                <a:lnTo>
                  <a:pt x="363600" y="82042"/>
                </a:lnTo>
                <a:lnTo>
                  <a:pt x="359028" y="75566"/>
                </a:lnTo>
                <a:lnTo>
                  <a:pt x="354330" y="71248"/>
                </a:lnTo>
                <a:lnTo>
                  <a:pt x="345059" y="62611"/>
                </a:lnTo>
                <a:lnTo>
                  <a:pt x="337946" y="49657"/>
                </a:lnTo>
                <a:lnTo>
                  <a:pt x="333375" y="45340"/>
                </a:lnTo>
                <a:lnTo>
                  <a:pt x="333375" y="36704"/>
                </a:lnTo>
                <a:lnTo>
                  <a:pt x="326390" y="36704"/>
                </a:lnTo>
                <a:lnTo>
                  <a:pt x="321690" y="38862"/>
                </a:lnTo>
                <a:lnTo>
                  <a:pt x="310006" y="38862"/>
                </a:lnTo>
                <a:lnTo>
                  <a:pt x="293750" y="36704"/>
                </a:lnTo>
                <a:lnTo>
                  <a:pt x="277368" y="36704"/>
                </a:lnTo>
                <a:lnTo>
                  <a:pt x="268096" y="56135"/>
                </a:lnTo>
                <a:lnTo>
                  <a:pt x="165481" y="56135"/>
                </a:lnTo>
                <a:lnTo>
                  <a:pt x="72262" y="0"/>
                </a:lnTo>
                <a:lnTo>
                  <a:pt x="65278" y="0"/>
                </a:lnTo>
                <a:lnTo>
                  <a:pt x="56006" y="0"/>
                </a:lnTo>
                <a:lnTo>
                  <a:pt x="39624" y="0"/>
                </a:lnTo>
                <a:lnTo>
                  <a:pt x="20955" y="0"/>
                </a:lnTo>
                <a:lnTo>
                  <a:pt x="0" y="0"/>
                </a:lnTo>
                <a:lnTo>
                  <a:pt x="0" y="6478"/>
                </a:lnTo>
                <a:lnTo>
                  <a:pt x="0" y="15113"/>
                </a:lnTo>
                <a:lnTo>
                  <a:pt x="0" y="19431"/>
                </a:lnTo>
                <a:lnTo>
                  <a:pt x="0" y="23749"/>
                </a:lnTo>
                <a:lnTo>
                  <a:pt x="6984" y="25909"/>
                </a:lnTo>
                <a:lnTo>
                  <a:pt x="6984" y="77724"/>
                </a:lnTo>
                <a:lnTo>
                  <a:pt x="2286" y="82042"/>
                </a:lnTo>
                <a:lnTo>
                  <a:pt x="2286" y="84202"/>
                </a:lnTo>
                <a:lnTo>
                  <a:pt x="2286" y="88519"/>
                </a:lnTo>
                <a:lnTo>
                  <a:pt x="6984" y="97155"/>
                </a:lnTo>
                <a:lnTo>
                  <a:pt x="6984" y="105792"/>
                </a:lnTo>
                <a:lnTo>
                  <a:pt x="6984" y="107950"/>
                </a:lnTo>
                <a:lnTo>
                  <a:pt x="6984" y="114428"/>
                </a:lnTo>
                <a:lnTo>
                  <a:pt x="13969" y="123063"/>
                </a:lnTo>
                <a:lnTo>
                  <a:pt x="20955" y="131573"/>
                </a:lnTo>
                <a:lnTo>
                  <a:pt x="27940" y="135891"/>
                </a:lnTo>
                <a:lnTo>
                  <a:pt x="32638" y="144527"/>
                </a:lnTo>
                <a:lnTo>
                  <a:pt x="39624" y="153162"/>
                </a:lnTo>
                <a:lnTo>
                  <a:pt x="44322" y="161798"/>
                </a:lnTo>
                <a:lnTo>
                  <a:pt x="44322" y="163957"/>
                </a:lnTo>
                <a:lnTo>
                  <a:pt x="44322" y="170435"/>
                </a:lnTo>
                <a:lnTo>
                  <a:pt x="44322" y="174753"/>
                </a:lnTo>
                <a:lnTo>
                  <a:pt x="41909" y="181229"/>
                </a:lnTo>
                <a:lnTo>
                  <a:pt x="37337" y="183388"/>
                </a:lnTo>
                <a:lnTo>
                  <a:pt x="30353" y="189866"/>
                </a:lnTo>
                <a:lnTo>
                  <a:pt x="20955" y="194184"/>
                </a:lnTo>
                <a:lnTo>
                  <a:pt x="18668" y="198502"/>
                </a:lnTo>
                <a:lnTo>
                  <a:pt x="16256" y="200661"/>
                </a:lnTo>
                <a:lnTo>
                  <a:pt x="16256" y="202819"/>
                </a:lnTo>
                <a:lnTo>
                  <a:pt x="16256" y="207137"/>
                </a:lnTo>
                <a:lnTo>
                  <a:pt x="16256" y="213615"/>
                </a:lnTo>
                <a:lnTo>
                  <a:pt x="20955" y="222250"/>
                </a:lnTo>
                <a:lnTo>
                  <a:pt x="34925" y="237363"/>
                </a:lnTo>
                <a:lnTo>
                  <a:pt x="41909" y="241681"/>
                </a:lnTo>
                <a:lnTo>
                  <a:pt x="48894" y="248159"/>
                </a:lnTo>
                <a:lnTo>
                  <a:pt x="56006" y="248159"/>
                </a:lnTo>
                <a:lnTo>
                  <a:pt x="62991" y="250317"/>
                </a:lnTo>
                <a:lnTo>
                  <a:pt x="65278" y="256794"/>
                </a:lnTo>
                <a:lnTo>
                  <a:pt x="67563" y="261112"/>
                </a:lnTo>
                <a:lnTo>
                  <a:pt x="72262" y="265430"/>
                </a:lnTo>
                <a:lnTo>
                  <a:pt x="74549" y="269748"/>
                </a:lnTo>
                <a:lnTo>
                  <a:pt x="79247" y="271907"/>
                </a:lnTo>
                <a:lnTo>
                  <a:pt x="83946" y="276225"/>
                </a:lnTo>
                <a:lnTo>
                  <a:pt x="83946" y="282703"/>
                </a:lnTo>
                <a:lnTo>
                  <a:pt x="86233" y="289179"/>
                </a:lnTo>
                <a:lnTo>
                  <a:pt x="83946" y="291338"/>
                </a:lnTo>
                <a:lnTo>
                  <a:pt x="83946" y="297816"/>
                </a:lnTo>
                <a:lnTo>
                  <a:pt x="81534" y="304292"/>
                </a:lnTo>
                <a:lnTo>
                  <a:pt x="79247" y="312929"/>
                </a:lnTo>
                <a:lnTo>
                  <a:pt x="74549" y="317247"/>
                </a:lnTo>
                <a:lnTo>
                  <a:pt x="74549" y="323723"/>
                </a:lnTo>
                <a:lnTo>
                  <a:pt x="74549" y="330200"/>
                </a:lnTo>
                <a:lnTo>
                  <a:pt x="79247" y="334518"/>
                </a:lnTo>
                <a:lnTo>
                  <a:pt x="81534" y="334518"/>
                </a:lnTo>
                <a:lnTo>
                  <a:pt x="83946" y="340996"/>
                </a:lnTo>
                <a:lnTo>
                  <a:pt x="90931" y="345313"/>
                </a:lnTo>
                <a:lnTo>
                  <a:pt x="102615" y="353949"/>
                </a:lnTo>
                <a:lnTo>
                  <a:pt x="107187" y="356109"/>
                </a:lnTo>
                <a:lnTo>
                  <a:pt x="111887" y="362586"/>
                </a:lnTo>
                <a:lnTo>
                  <a:pt x="137540" y="405638"/>
                </a:lnTo>
                <a:lnTo>
                  <a:pt x="144525" y="403479"/>
                </a:lnTo>
                <a:lnTo>
                  <a:pt x="146812" y="401321"/>
                </a:lnTo>
                <a:lnTo>
                  <a:pt x="151511" y="397003"/>
                </a:lnTo>
                <a:lnTo>
                  <a:pt x="153796" y="394843"/>
                </a:lnTo>
                <a:lnTo>
                  <a:pt x="156209" y="390525"/>
                </a:lnTo>
                <a:lnTo>
                  <a:pt x="158496" y="388367"/>
                </a:lnTo>
                <a:lnTo>
                  <a:pt x="158496" y="384048"/>
                </a:lnTo>
                <a:lnTo>
                  <a:pt x="156209" y="375540"/>
                </a:lnTo>
                <a:lnTo>
                  <a:pt x="153796" y="366904"/>
                </a:lnTo>
                <a:lnTo>
                  <a:pt x="149225" y="358267"/>
                </a:lnTo>
                <a:lnTo>
                  <a:pt x="144525" y="353949"/>
                </a:lnTo>
                <a:lnTo>
                  <a:pt x="135255" y="338836"/>
                </a:lnTo>
                <a:lnTo>
                  <a:pt x="130556" y="334518"/>
                </a:lnTo>
                <a:lnTo>
                  <a:pt x="125856" y="325882"/>
                </a:lnTo>
                <a:lnTo>
                  <a:pt x="125856" y="323723"/>
                </a:lnTo>
                <a:lnTo>
                  <a:pt x="125856" y="319405"/>
                </a:lnTo>
                <a:lnTo>
                  <a:pt x="123571" y="308611"/>
                </a:lnTo>
                <a:lnTo>
                  <a:pt x="116586" y="280543"/>
                </a:lnTo>
                <a:lnTo>
                  <a:pt x="114172" y="267590"/>
                </a:lnTo>
                <a:lnTo>
                  <a:pt x="114172" y="256794"/>
                </a:lnTo>
                <a:lnTo>
                  <a:pt x="107187" y="248159"/>
                </a:lnTo>
                <a:lnTo>
                  <a:pt x="104902" y="237363"/>
                </a:lnTo>
                <a:lnTo>
                  <a:pt x="102615" y="233046"/>
                </a:lnTo>
                <a:lnTo>
                  <a:pt x="100203" y="233046"/>
                </a:lnTo>
                <a:lnTo>
                  <a:pt x="95631" y="228728"/>
                </a:lnTo>
                <a:lnTo>
                  <a:pt x="95631" y="222250"/>
                </a:lnTo>
                <a:lnTo>
                  <a:pt x="95631" y="211455"/>
                </a:lnTo>
                <a:lnTo>
                  <a:pt x="93218" y="198502"/>
                </a:lnTo>
                <a:lnTo>
                  <a:pt x="93218" y="185548"/>
                </a:lnTo>
                <a:lnTo>
                  <a:pt x="90931" y="176911"/>
                </a:lnTo>
                <a:lnTo>
                  <a:pt x="83946" y="155322"/>
                </a:lnTo>
                <a:lnTo>
                  <a:pt x="74549" y="135891"/>
                </a:lnTo>
                <a:lnTo>
                  <a:pt x="72262" y="133731"/>
                </a:lnTo>
                <a:lnTo>
                  <a:pt x="69977" y="133731"/>
                </a:lnTo>
                <a:lnTo>
                  <a:pt x="67563" y="127254"/>
                </a:lnTo>
                <a:lnTo>
                  <a:pt x="65278" y="125223"/>
                </a:lnTo>
                <a:lnTo>
                  <a:pt x="62991" y="125223"/>
                </a:lnTo>
                <a:lnTo>
                  <a:pt x="60578" y="123063"/>
                </a:lnTo>
                <a:lnTo>
                  <a:pt x="56006" y="120904"/>
                </a:lnTo>
                <a:lnTo>
                  <a:pt x="56006" y="118746"/>
                </a:lnTo>
                <a:lnTo>
                  <a:pt x="53593" y="112268"/>
                </a:lnTo>
                <a:lnTo>
                  <a:pt x="53593" y="105792"/>
                </a:lnTo>
                <a:lnTo>
                  <a:pt x="53593" y="86361"/>
                </a:lnTo>
                <a:lnTo>
                  <a:pt x="53593" y="66929"/>
                </a:lnTo>
                <a:lnTo>
                  <a:pt x="60578" y="49657"/>
                </a:lnTo>
                <a:lnTo>
                  <a:pt x="62991" y="43180"/>
                </a:lnTo>
                <a:lnTo>
                  <a:pt x="62991" y="41022"/>
                </a:lnTo>
                <a:lnTo>
                  <a:pt x="65278" y="41022"/>
                </a:lnTo>
                <a:lnTo>
                  <a:pt x="72262" y="41022"/>
                </a:lnTo>
                <a:lnTo>
                  <a:pt x="79247" y="43180"/>
                </a:lnTo>
                <a:lnTo>
                  <a:pt x="83946" y="45340"/>
                </a:lnTo>
                <a:lnTo>
                  <a:pt x="86233" y="49657"/>
                </a:lnTo>
                <a:lnTo>
                  <a:pt x="95631" y="56135"/>
                </a:lnTo>
                <a:lnTo>
                  <a:pt x="100203" y="66929"/>
                </a:lnTo>
                <a:lnTo>
                  <a:pt x="107187" y="77724"/>
                </a:lnTo>
                <a:lnTo>
                  <a:pt x="107187" y="92837"/>
                </a:lnTo>
                <a:lnTo>
                  <a:pt x="111887" y="105792"/>
                </a:lnTo>
                <a:lnTo>
                  <a:pt x="111887" y="118746"/>
                </a:lnTo>
                <a:lnTo>
                  <a:pt x="114172" y="125223"/>
                </a:lnTo>
                <a:lnTo>
                  <a:pt x="107187" y="133731"/>
                </a:lnTo>
                <a:lnTo>
                  <a:pt x="107187" y="140209"/>
                </a:lnTo>
                <a:lnTo>
                  <a:pt x="104902" y="144527"/>
                </a:lnTo>
                <a:lnTo>
                  <a:pt x="104902" y="155322"/>
                </a:lnTo>
                <a:lnTo>
                  <a:pt x="104902" y="159640"/>
                </a:lnTo>
                <a:lnTo>
                  <a:pt x="107187" y="161798"/>
                </a:lnTo>
                <a:lnTo>
                  <a:pt x="114172" y="161798"/>
                </a:lnTo>
                <a:lnTo>
                  <a:pt x="121158" y="161798"/>
                </a:lnTo>
                <a:lnTo>
                  <a:pt x="121158" y="170435"/>
                </a:lnTo>
                <a:lnTo>
                  <a:pt x="121158" y="174753"/>
                </a:lnTo>
                <a:lnTo>
                  <a:pt x="123571" y="181229"/>
                </a:lnTo>
                <a:lnTo>
                  <a:pt x="125856" y="185548"/>
                </a:lnTo>
                <a:lnTo>
                  <a:pt x="130556" y="192024"/>
                </a:lnTo>
                <a:lnTo>
                  <a:pt x="135255" y="192024"/>
                </a:lnTo>
                <a:lnTo>
                  <a:pt x="137540" y="194184"/>
                </a:lnTo>
                <a:lnTo>
                  <a:pt x="144525" y="198502"/>
                </a:lnTo>
                <a:lnTo>
                  <a:pt x="146812" y="209297"/>
                </a:lnTo>
                <a:lnTo>
                  <a:pt x="153796" y="220092"/>
                </a:lnTo>
                <a:lnTo>
                  <a:pt x="160781" y="233046"/>
                </a:lnTo>
                <a:lnTo>
                  <a:pt x="167893" y="243841"/>
                </a:lnTo>
                <a:lnTo>
                  <a:pt x="174878" y="248159"/>
                </a:lnTo>
                <a:lnTo>
                  <a:pt x="179450" y="254636"/>
                </a:lnTo>
                <a:lnTo>
                  <a:pt x="179450" y="256794"/>
                </a:lnTo>
                <a:lnTo>
                  <a:pt x="181863" y="258954"/>
                </a:lnTo>
                <a:lnTo>
                  <a:pt x="179450" y="265430"/>
                </a:lnTo>
                <a:lnTo>
                  <a:pt x="177165" y="267590"/>
                </a:lnTo>
                <a:lnTo>
                  <a:pt x="174878" y="269748"/>
                </a:lnTo>
                <a:lnTo>
                  <a:pt x="174878" y="278385"/>
                </a:lnTo>
                <a:lnTo>
                  <a:pt x="177165" y="284861"/>
                </a:lnTo>
                <a:lnTo>
                  <a:pt x="179450" y="291338"/>
                </a:lnTo>
                <a:lnTo>
                  <a:pt x="186436" y="302134"/>
                </a:lnTo>
                <a:lnTo>
                  <a:pt x="193421" y="310769"/>
                </a:lnTo>
                <a:lnTo>
                  <a:pt x="205105" y="325882"/>
                </a:lnTo>
                <a:lnTo>
                  <a:pt x="219075" y="340996"/>
                </a:lnTo>
                <a:lnTo>
                  <a:pt x="228472" y="349631"/>
                </a:lnTo>
                <a:lnTo>
                  <a:pt x="235458" y="358267"/>
                </a:lnTo>
                <a:lnTo>
                  <a:pt x="244728" y="377698"/>
                </a:lnTo>
                <a:lnTo>
                  <a:pt x="256412" y="397003"/>
                </a:lnTo>
                <a:lnTo>
                  <a:pt x="263397" y="405638"/>
                </a:lnTo>
                <a:lnTo>
                  <a:pt x="272796" y="416434"/>
                </a:lnTo>
                <a:lnTo>
                  <a:pt x="272796" y="450978"/>
                </a:lnTo>
                <a:lnTo>
                  <a:pt x="275081" y="459613"/>
                </a:lnTo>
                <a:lnTo>
                  <a:pt x="277368" y="463931"/>
                </a:lnTo>
                <a:lnTo>
                  <a:pt x="277368" y="470409"/>
                </a:lnTo>
                <a:lnTo>
                  <a:pt x="277368" y="476886"/>
                </a:lnTo>
                <a:lnTo>
                  <a:pt x="277368" y="483362"/>
                </a:lnTo>
                <a:lnTo>
                  <a:pt x="275081" y="489840"/>
                </a:lnTo>
                <a:lnTo>
                  <a:pt x="272796" y="489840"/>
                </a:lnTo>
                <a:lnTo>
                  <a:pt x="268096" y="489840"/>
                </a:lnTo>
                <a:lnTo>
                  <a:pt x="268096" y="491998"/>
                </a:lnTo>
                <a:lnTo>
                  <a:pt x="268096" y="496317"/>
                </a:lnTo>
                <a:lnTo>
                  <a:pt x="268096" y="509271"/>
                </a:lnTo>
                <a:lnTo>
                  <a:pt x="261112" y="509271"/>
                </a:lnTo>
                <a:lnTo>
                  <a:pt x="261112" y="517906"/>
                </a:lnTo>
                <a:lnTo>
                  <a:pt x="268096" y="533019"/>
                </a:lnTo>
                <a:lnTo>
                  <a:pt x="270383" y="539497"/>
                </a:lnTo>
                <a:lnTo>
                  <a:pt x="272796" y="541655"/>
                </a:lnTo>
                <a:lnTo>
                  <a:pt x="277368" y="548132"/>
                </a:lnTo>
                <a:lnTo>
                  <a:pt x="282066" y="552450"/>
                </a:lnTo>
                <a:lnTo>
                  <a:pt x="289052" y="561086"/>
                </a:lnTo>
                <a:lnTo>
                  <a:pt x="298322" y="567563"/>
                </a:lnTo>
                <a:lnTo>
                  <a:pt x="307721" y="576199"/>
                </a:lnTo>
                <a:lnTo>
                  <a:pt x="314706" y="584836"/>
                </a:lnTo>
                <a:lnTo>
                  <a:pt x="323977" y="597790"/>
                </a:lnTo>
                <a:lnTo>
                  <a:pt x="328675" y="597790"/>
                </a:lnTo>
                <a:lnTo>
                  <a:pt x="333375" y="599949"/>
                </a:lnTo>
                <a:lnTo>
                  <a:pt x="349631" y="604266"/>
                </a:lnTo>
                <a:lnTo>
                  <a:pt x="354330" y="606425"/>
                </a:lnTo>
                <a:lnTo>
                  <a:pt x="361315" y="608584"/>
                </a:lnTo>
                <a:lnTo>
                  <a:pt x="366013" y="610743"/>
                </a:lnTo>
                <a:lnTo>
                  <a:pt x="375284" y="615062"/>
                </a:lnTo>
                <a:lnTo>
                  <a:pt x="382269" y="619380"/>
                </a:lnTo>
                <a:lnTo>
                  <a:pt x="386968" y="625856"/>
                </a:lnTo>
                <a:lnTo>
                  <a:pt x="400938" y="638684"/>
                </a:lnTo>
                <a:lnTo>
                  <a:pt x="412622" y="649478"/>
                </a:lnTo>
                <a:lnTo>
                  <a:pt x="421893" y="653797"/>
                </a:lnTo>
                <a:lnTo>
                  <a:pt x="428878" y="658115"/>
                </a:lnTo>
                <a:lnTo>
                  <a:pt x="435863" y="662432"/>
                </a:lnTo>
                <a:lnTo>
                  <a:pt x="442849" y="664591"/>
                </a:lnTo>
                <a:lnTo>
                  <a:pt x="459231" y="668909"/>
                </a:lnTo>
                <a:lnTo>
                  <a:pt x="489458" y="686181"/>
                </a:lnTo>
                <a:lnTo>
                  <a:pt x="505840" y="694818"/>
                </a:lnTo>
                <a:lnTo>
                  <a:pt x="519811" y="701294"/>
                </a:lnTo>
                <a:lnTo>
                  <a:pt x="533781" y="703453"/>
                </a:lnTo>
                <a:lnTo>
                  <a:pt x="547750" y="705612"/>
                </a:lnTo>
                <a:lnTo>
                  <a:pt x="557149" y="703453"/>
                </a:lnTo>
                <a:lnTo>
                  <a:pt x="559434" y="703453"/>
                </a:lnTo>
                <a:lnTo>
                  <a:pt x="561721" y="703453"/>
                </a:lnTo>
                <a:lnTo>
                  <a:pt x="573405" y="692659"/>
                </a:lnTo>
                <a:lnTo>
                  <a:pt x="580390" y="688340"/>
                </a:lnTo>
                <a:lnTo>
                  <a:pt x="585088" y="684022"/>
                </a:lnTo>
                <a:lnTo>
                  <a:pt x="592074" y="681863"/>
                </a:lnTo>
                <a:lnTo>
                  <a:pt x="599059" y="681863"/>
                </a:lnTo>
                <a:lnTo>
                  <a:pt x="613028" y="681863"/>
                </a:lnTo>
                <a:lnTo>
                  <a:pt x="615441" y="684022"/>
                </a:lnTo>
                <a:lnTo>
                  <a:pt x="622427" y="686181"/>
                </a:lnTo>
                <a:lnTo>
                  <a:pt x="626999" y="688340"/>
                </a:lnTo>
                <a:lnTo>
                  <a:pt x="631697" y="692659"/>
                </a:lnTo>
                <a:lnTo>
                  <a:pt x="643381" y="696977"/>
                </a:lnTo>
                <a:lnTo>
                  <a:pt x="650366" y="707772"/>
                </a:lnTo>
                <a:lnTo>
                  <a:pt x="657352" y="716407"/>
                </a:lnTo>
                <a:lnTo>
                  <a:pt x="664337" y="725043"/>
                </a:lnTo>
                <a:lnTo>
                  <a:pt x="666622" y="733680"/>
                </a:lnTo>
                <a:lnTo>
                  <a:pt x="673734" y="744475"/>
                </a:lnTo>
                <a:lnTo>
                  <a:pt x="680719" y="755269"/>
                </a:lnTo>
                <a:lnTo>
                  <a:pt x="683006" y="746634"/>
                </a:lnTo>
                <a:lnTo>
                  <a:pt x="685291" y="737997"/>
                </a:lnTo>
                <a:lnTo>
                  <a:pt x="687705" y="722884"/>
                </a:lnTo>
                <a:lnTo>
                  <a:pt x="692277" y="716407"/>
                </a:lnTo>
                <a:lnTo>
                  <a:pt x="694690" y="712090"/>
                </a:lnTo>
                <a:lnTo>
                  <a:pt x="696975" y="703453"/>
                </a:lnTo>
                <a:lnTo>
                  <a:pt x="703961" y="701294"/>
                </a:lnTo>
                <a:lnTo>
                  <a:pt x="743584" y="701294"/>
                </a:lnTo>
                <a:lnTo>
                  <a:pt x="743584" y="686181"/>
                </a:lnTo>
                <a:lnTo>
                  <a:pt x="743584" y="681863"/>
                </a:lnTo>
                <a:lnTo>
                  <a:pt x="741299" y="675387"/>
                </a:lnTo>
                <a:lnTo>
                  <a:pt x="736600" y="673228"/>
                </a:lnTo>
                <a:lnTo>
                  <a:pt x="734313" y="668909"/>
                </a:lnTo>
                <a:lnTo>
                  <a:pt x="727328" y="662432"/>
                </a:lnTo>
                <a:lnTo>
                  <a:pt x="724915" y="658115"/>
                </a:lnTo>
                <a:lnTo>
                  <a:pt x="724915" y="653797"/>
                </a:lnTo>
                <a:lnTo>
                  <a:pt x="727328" y="647319"/>
                </a:lnTo>
                <a:lnTo>
                  <a:pt x="734313" y="636525"/>
                </a:lnTo>
                <a:lnTo>
                  <a:pt x="741299" y="628015"/>
                </a:lnTo>
                <a:lnTo>
                  <a:pt x="748284" y="623697"/>
                </a:lnTo>
                <a:lnTo>
                  <a:pt x="799591" y="625856"/>
                </a:lnTo>
                <a:lnTo>
                  <a:pt x="806577" y="623697"/>
                </a:lnTo>
                <a:lnTo>
                  <a:pt x="808862" y="623697"/>
                </a:lnTo>
                <a:lnTo>
                  <a:pt x="811149" y="619380"/>
                </a:lnTo>
                <a:lnTo>
                  <a:pt x="811149" y="617221"/>
                </a:lnTo>
                <a:lnTo>
                  <a:pt x="818261" y="610743"/>
                </a:lnTo>
                <a:lnTo>
                  <a:pt x="818261" y="606425"/>
                </a:lnTo>
                <a:lnTo>
                  <a:pt x="820546" y="602107"/>
                </a:lnTo>
                <a:lnTo>
                  <a:pt x="822833" y="599949"/>
                </a:lnTo>
                <a:lnTo>
                  <a:pt x="829818" y="597790"/>
                </a:lnTo>
                <a:lnTo>
                  <a:pt x="834516" y="599949"/>
                </a:lnTo>
                <a:lnTo>
                  <a:pt x="839215" y="602107"/>
                </a:lnTo>
                <a:lnTo>
                  <a:pt x="839215" y="606425"/>
                </a:lnTo>
                <a:lnTo>
                  <a:pt x="839215" y="610743"/>
                </a:lnTo>
                <a:lnTo>
                  <a:pt x="841502" y="610743"/>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19" name="Freeform 919"/>
          <p:cNvSpPr/>
          <p:nvPr/>
        </p:nvSpPr>
        <p:spPr>
          <a:xfrm>
            <a:off x="1874520" y="1403604"/>
            <a:ext cx="2228850" cy="1221613"/>
          </a:xfrm>
          <a:custGeom>
            <a:avLst/>
            <a:gdLst/>
            <a:ahLst/>
            <a:cxnLst/>
            <a:rect l="0" t="0" r="0" b="0"/>
            <a:pathLst>
              <a:path w="2228850" h="1221613">
                <a:moveTo>
                  <a:pt x="1701419" y="531876"/>
                </a:moveTo>
                <a:lnTo>
                  <a:pt x="1701419" y="531876"/>
                </a:lnTo>
                <a:lnTo>
                  <a:pt x="1705990" y="529718"/>
                </a:lnTo>
                <a:lnTo>
                  <a:pt x="1712976" y="525400"/>
                </a:lnTo>
                <a:lnTo>
                  <a:pt x="1720088" y="518923"/>
                </a:lnTo>
                <a:lnTo>
                  <a:pt x="1724659" y="510287"/>
                </a:lnTo>
                <a:lnTo>
                  <a:pt x="1729358" y="503810"/>
                </a:lnTo>
                <a:lnTo>
                  <a:pt x="1734058" y="495174"/>
                </a:lnTo>
                <a:lnTo>
                  <a:pt x="1738757" y="486537"/>
                </a:lnTo>
                <a:lnTo>
                  <a:pt x="1738757" y="475616"/>
                </a:lnTo>
                <a:lnTo>
                  <a:pt x="1741043" y="456185"/>
                </a:lnTo>
                <a:lnTo>
                  <a:pt x="1743328" y="445389"/>
                </a:lnTo>
                <a:lnTo>
                  <a:pt x="1745741" y="441071"/>
                </a:lnTo>
                <a:lnTo>
                  <a:pt x="1745741" y="436754"/>
                </a:lnTo>
                <a:lnTo>
                  <a:pt x="1752726" y="425958"/>
                </a:lnTo>
                <a:lnTo>
                  <a:pt x="1755013" y="425958"/>
                </a:lnTo>
                <a:lnTo>
                  <a:pt x="1761997" y="421641"/>
                </a:lnTo>
                <a:lnTo>
                  <a:pt x="1766696" y="417323"/>
                </a:lnTo>
                <a:lnTo>
                  <a:pt x="1773682" y="417323"/>
                </a:lnTo>
                <a:lnTo>
                  <a:pt x="1780666" y="415163"/>
                </a:lnTo>
                <a:lnTo>
                  <a:pt x="1785365" y="415163"/>
                </a:lnTo>
                <a:lnTo>
                  <a:pt x="1794764" y="415163"/>
                </a:lnTo>
                <a:lnTo>
                  <a:pt x="1806320" y="417323"/>
                </a:lnTo>
                <a:lnTo>
                  <a:pt x="1813433" y="417323"/>
                </a:lnTo>
                <a:lnTo>
                  <a:pt x="1822703" y="421641"/>
                </a:lnTo>
                <a:lnTo>
                  <a:pt x="1853057" y="421641"/>
                </a:lnTo>
                <a:lnTo>
                  <a:pt x="1857756" y="421641"/>
                </a:lnTo>
                <a:lnTo>
                  <a:pt x="1860041" y="417323"/>
                </a:lnTo>
                <a:lnTo>
                  <a:pt x="1867026" y="413005"/>
                </a:lnTo>
                <a:lnTo>
                  <a:pt x="1874012" y="413005"/>
                </a:lnTo>
                <a:lnTo>
                  <a:pt x="1876425" y="413005"/>
                </a:lnTo>
                <a:lnTo>
                  <a:pt x="1883409" y="415163"/>
                </a:lnTo>
                <a:lnTo>
                  <a:pt x="1890395" y="417323"/>
                </a:lnTo>
                <a:lnTo>
                  <a:pt x="1897380" y="423800"/>
                </a:lnTo>
                <a:lnTo>
                  <a:pt x="1899793" y="428118"/>
                </a:lnTo>
                <a:lnTo>
                  <a:pt x="1902078" y="432436"/>
                </a:lnTo>
                <a:lnTo>
                  <a:pt x="1906777" y="438912"/>
                </a:lnTo>
                <a:lnTo>
                  <a:pt x="1906777" y="454025"/>
                </a:lnTo>
                <a:lnTo>
                  <a:pt x="1909064" y="454025"/>
                </a:lnTo>
                <a:lnTo>
                  <a:pt x="1911350" y="456185"/>
                </a:lnTo>
                <a:lnTo>
                  <a:pt x="1913763" y="458343"/>
                </a:lnTo>
                <a:lnTo>
                  <a:pt x="1918462" y="458343"/>
                </a:lnTo>
                <a:lnTo>
                  <a:pt x="1930019" y="460502"/>
                </a:lnTo>
                <a:lnTo>
                  <a:pt x="1937131" y="462662"/>
                </a:lnTo>
                <a:lnTo>
                  <a:pt x="1944115" y="466980"/>
                </a:lnTo>
                <a:lnTo>
                  <a:pt x="1951101" y="471298"/>
                </a:lnTo>
                <a:lnTo>
                  <a:pt x="1958085" y="475616"/>
                </a:lnTo>
                <a:lnTo>
                  <a:pt x="1960371" y="482219"/>
                </a:lnTo>
                <a:lnTo>
                  <a:pt x="1962784" y="484379"/>
                </a:lnTo>
                <a:lnTo>
                  <a:pt x="1962784" y="488696"/>
                </a:lnTo>
                <a:lnTo>
                  <a:pt x="1962784" y="495174"/>
                </a:lnTo>
                <a:lnTo>
                  <a:pt x="1960371" y="503810"/>
                </a:lnTo>
                <a:lnTo>
                  <a:pt x="1951101" y="516763"/>
                </a:lnTo>
                <a:lnTo>
                  <a:pt x="1944115" y="531876"/>
                </a:lnTo>
                <a:lnTo>
                  <a:pt x="1941702" y="538354"/>
                </a:lnTo>
                <a:lnTo>
                  <a:pt x="1939416" y="549149"/>
                </a:lnTo>
                <a:lnTo>
                  <a:pt x="1941702" y="553467"/>
                </a:lnTo>
                <a:lnTo>
                  <a:pt x="1941702" y="557785"/>
                </a:lnTo>
                <a:lnTo>
                  <a:pt x="1944115" y="557785"/>
                </a:lnTo>
                <a:lnTo>
                  <a:pt x="1948688" y="559943"/>
                </a:lnTo>
                <a:lnTo>
                  <a:pt x="1951101" y="559943"/>
                </a:lnTo>
                <a:lnTo>
                  <a:pt x="1962784" y="562102"/>
                </a:lnTo>
                <a:lnTo>
                  <a:pt x="1967357" y="564262"/>
                </a:lnTo>
                <a:lnTo>
                  <a:pt x="1969770" y="566420"/>
                </a:lnTo>
                <a:lnTo>
                  <a:pt x="1972056" y="575183"/>
                </a:lnTo>
                <a:lnTo>
                  <a:pt x="1974469" y="581661"/>
                </a:lnTo>
                <a:lnTo>
                  <a:pt x="1979040" y="581661"/>
                </a:lnTo>
                <a:lnTo>
                  <a:pt x="1981453" y="581661"/>
                </a:lnTo>
                <a:lnTo>
                  <a:pt x="1990725" y="579501"/>
                </a:lnTo>
                <a:lnTo>
                  <a:pt x="1993138" y="575183"/>
                </a:lnTo>
                <a:lnTo>
                  <a:pt x="1997709" y="570866"/>
                </a:lnTo>
                <a:lnTo>
                  <a:pt x="2014093" y="553467"/>
                </a:lnTo>
                <a:lnTo>
                  <a:pt x="2014093" y="551307"/>
                </a:lnTo>
                <a:lnTo>
                  <a:pt x="2016378" y="549149"/>
                </a:lnTo>
                <a:lnTo>
                  <a:pt x="2023364" y="546989"/>
                </a:lnTo>
                <a:lnTo>
                  <a:pt x="2030476" y="546989"/>
                </a:lnTo>
                <a:lnTo>
                  <a:pt x="2035047" y="544831"/>
                </a:lnTo>
                <a:lnTo>
                  <a:pt x="2044445" y="538354"/>
                </a:lnTo>
                <a:lnTo>
                  <a:pt x="2051431" y="531876"/>
                </a:lnTo>
                <a:lnTo>
                  <a:pt x="2063114" y="512445"/>
                </a:lnTo>
                <a:lnTo>
                  <a:pt x="2067814" y="503810"/>
                </a:lnTo>
                <a:lnTo>
                  <a:pt x="2074799" y="495174"/>
                </a:lnTo>
                <a:lnTo>
                  <a:pt x="2077084" y="493014"/>
                </a:lnTo>
                <a:lnTo>
                  <a:pt x="2081783" y="490856"/>
                </a:lnTo>
                <a:lnTo>
                  <a:pt x="2086483" y="488696"/>
                </a:lnTo>
                <a:lnTo>
                  <a:pt x="2093468" y="488696"/>
                </a:lnTo>
                <a:lnTo>
                  <a:pt x="2093468" y="495174"/>
                </a:lnTo>
                <a:lnTo>
                  <a:pt x="2095753" y="505968"/>
                </a:lnTo>
                <a:lnTo>
                  <a:pt x="2098166" y="523241"/>
                </a:lnTo>
                <a:lnTo>
                  <a:pt x="2105151" y="536194"/>
                </a:lnTo>
                <a:lnTo>
                  <a:pt x="2109724" y="553467"/>
                </a:lnTo>
                <a:lnTo>
                  <a:pt x="2109724" y="559943"/>
                </a:lnTo>
                <a:lnTo>
                  <a:pt x="2112137" y="562102"/>
                </a:lnTo>
                <a:lnTo>
                  <a:pt x="2109724" y="570866"/>
                </a:lnTo>
                <a:lnTo>
                  <a:pt x="2109724" y="579501"/>
                </a:lnTo>
                <a:lnTo>
                  <a:pt x="2112137" y="588137"/>
                </a:lnTo>
                <a:lnTo>
                  <a:pt x="2114422" y="590296"/>
                </a:lnTo>
                <a:lnTo>
                  <a:pt x="2116835" y="594614"/>
                </a:lnTo>
                <a:lnTo>
                  <a:pt x="2119121" y="601092"/>
                </a:lnTo>
                <a:lnTo>
                  <a:pt x="2121408" y="607568"/>
                </a:lnTo>
                <a:lnTo>
                  <a:pt x="2123820" y="611887"/>
                </a:lnTo>
                <a:lnTo>
                  <a:pt x="2123820" y="620523"/>
                </a:lnTo>
                <a:lnTo>
                  <a:pt x="2121408" y="629158"/>
                </a:lnTo>
                <a:lnTo>
                  <a:pt x="2116835" y="635636"/>
                </a:lnTo>
                <a:lnTo>
                  <a:pt x="2112137" y="639954"/>
                </a:lnTo>
                <a:lnTo>
                  <a:pt x="2107438" y="644271"/>
                </a:lnTo>
                <a:lnTo>
                  <a:pt x="2105151" y="646431"/>
                </a:lnTo>
                <a:lnTo>
                  <a:pt x="2105151" y="650749"/>
                </a:lnTo>
                <a:lnTo>
                  <a:pt x="2105151" y="655067"/>
                </a:lnTo>
                <a:lnTo>
                  <a:pt x="2109724" y="659512"/>
                </a:lnTo>
                <a:lnTo>
                  <a:pt x="2116835" y="663830"/>
                </a:lnTo>
                <a:lnTo>
                  <a:pt x="2121408" y="665988"/>
                </a:lnTo>
                <a:lnTo>
                  <a:pt x="2126107" y="665988"/>
                </a:lnTo>
                <a:lnTo>
                  <a:pt x="2128393" y="670306"/>
                </a:lnTo>
                <a:lnTo>
                  <a:pt x="2128393" y="674625"/>
                </a:lnTo>
                <a:lnTo>
                  <a:pt x="2128393" y="681101"/>
                </a:lnTo>
                <a:lnTo>
                  <a:pt x="2128393" y="687579"/>
                </a:lnTo>
                <a:lnTo>
                  <a:pt x="2135505" y="694056"/>
                </a:lnTo>
                <a:lnTo>
                  <a:pt x="2140076" y="694056"/>
                </a:lnTo>
                <a:lnTo>
                  <a:pt x="2147062" y="696214"/>
                </a:lnTo>
                <a:lnTo>
                  <a:pt x="2154174" y="696214"/>
                </a:lnTo>
                <a:lnTo>
                  <a:pt x="2165731" y="702692"/>
                </a:lnTo>
                <a:lnTo>
                  <a:pt x="2177414" y="707010"/>
                </a:lnTo>
                <a:lnTo>
                  <a:pt x="2182114" y="707010"/>
                </a:lnTo>
                <a:lnTo>
                  <a:pt x="2186813" y="709168"/>
                </a:lnTo>
                <a:lnTo>
                  <a:pt x="2189099" y="709168"/>
                </a:lnTo>
                <a:lnTo>
                  <a:pt x="2189099" y="713487"/>
                </a:lnTo>
                <a:lnTo>
                  <a:pt x="2193797" y="715645"/>
                </a:lnTo>
                <a:lnTo>
                  <a:pt x="2193797" y="724281"/>
                </a:lnTo>
                <a:lnTo>
                  <a:pt x="2193797" y="726441"/>
                </a:lnTo>
                <a:lnTo>
                  <a:pt x="2191512" y="732918"/>
                </a:lnTo>
                <a:lnTo>
                  <a:pt x="2189099" y="737236"/>
                </a:lnTo>
                <a:lnTo>
                  <a:pt x="2189099" y="741554"/>
                </a:lnTo>
                <a:lnTo>
                  <a:pt x="2189099" y="743839"/>
                </a:lnTo>
                <a:lnTo>
                  <a:pt x="2191512" y="745999"/>
                </a:lnTo>
                <a:lnTo>
                  <a:pt x="2196083" y="748157"/>
                </a:lnTo>
                <a:lnTo>
                  <a:pt x="2198496" y="748157"/>
                </a:lnTo>
                <a:lnTo>
                  <a:pt x="2198496" y="763270"/>
                </a:lnTo>
                <a:lnTo>
                  <a:pt x="2228850" y="763270"/>
                </a:lnTo>
                <a:lnTo>
                  <a:pt x="2228850" y="771906"/>
                </a:lnTo>
                <a:lnTo>
                  <a:pt x="2224151" y="782701"/>
                </a:lnTo>
                <a:lnTo>
                  <a:pt x="2219451" y="793496"/>
                </a:lnTo>
                <a:lnTo>
                  <a:pt x="2219451" y="806450"/>
                </a:lnTo>
                <a:lnTo>
                  <a:pt x="2217165" y="815087"/>
                </a:lnTo>
                <a:lnTo>
                  <a:pt x="2212466" y="821563"/>
                </a:lnTo>
                <a:lnTo>
                  <a:pt x="2210181" y="825881"/>
                </a:lnTo>
                <a:lnTo>
                  <a:pt x="2205482" y="830200"/>
                </a:lnTo>
                <a:lnTo>
                  <a:pt x="2198496" y="832486"/>
                </a:lnTo>
                <a:lnTo>
                  <a:pt x="2186813" y="836804"/>
                </a:lnTo>
                <a:lnTo>
                  <a:pt x="2182114" y="836804"/>
                </a:lnTo>
                <a:lnTo>
                  <a:pt x="2177414" y="836804"/>
                </a:lnTo>
                <a:lnTo>
                  <a:pt x="2161158" y="836804"/>
                </a:lnTo>
                <a:lnTo>
                  <a:pt x="2151760" y="838962"/>
                </a:lnTo>
                <a:lnTo>
                  <a:pt x="2142489" y="841121"/>
                </a:lnTo>
                <a:lnTo>
                  <a:pt x="2135505" y="843281"/>
                </a:lnTo>
                <a:lnTo>
                  <a:pt x="2126107" y="847599"/>
                </a:lnTo>
                <a:lnTo>
                  <a:pt x="2109724" y="858393"/>
                </a:lnTo>
                <a:lnTo>
                  <a:pt x="2098166" y="869188"/>
                </a:lnTo>
                <a:lnTo>
                  <a:pt x="2081783" y="879983"/>
                </a:lnTo>
                <a:lnTo>
                  <a:pt x="2074799" y="884301"/>
                </a:lnTo>
                <a:lnTo>
                  <a:pt x="2065401" y="888619"/>
                </a:lnTo>
                <a:lnTo>
                  <a:pt x="2056130" y="892937"/>
                </a:lnTo>
                <a:lnTo>
                  <a:pt x="2046732" y="892937"/>
                </a:lnTo>
                <a:lnTo>
                  <a:pt x="2035047" y="897256"/>
                </a:lnTo>
                <a:lnTo>
                  <a:pt x="2023364" y="899414"/>
                </a:lnTo>
                <a:lnTo>
                  <a:pt x="1969770" y="882143"/>
                </a:lnTo>
                <a:lnTo>
                  <a:pt x="1937131" y="879983"/>
                </a:lnTo>
                <a:lnTo>
                  <a:pt x="1913763" y="879983"/>
                </a:lnTo>
                <a:lnTo>
                  <a:pt x="1906777" y="879983"/>
                </a:lnTo>
                <a:lnTo>
                  <a:pt x="1897380" y="879983"/>
                </a:lnTo>
                <a:lnTo>
                  <a:pt x="1890395" y="882143"/>
                </a:lnTo>
                <a:lnTo>
                  <a:pt x="1885695" y="882143"/>
                </a:lnTo>
                <a:lnTo>
                  <a:pt x="1876425" y="886461"/>
                </a:lnTo>
                <a:lnTo>
                  <a:pt x="1867026" y="892937"/>
                </a:lnTo>
                <a:lnTo>
                  <a:pt x="1860041" y="899414"/>
                </a:lnTo>
                <a:lnTo>
                  <a:pt x="1846071" y="908050"/>
                </a:lnTo>
                <a:lnTo>
                  <a:pt x="1829689" y="916687"/>
                </a:lnTo>
                <a:lnTo>
                  <a:pt x="1822703" y="921131"/>
                </a:lnTo>
                <a:lnTo>
                  <a:pt x="1815719" y="927608"/>
                </a:lnTo>
                <a:lnTo>
                  <a:pt x="1806320" y="936244"/>
                </a:lnTo>
                <a:lnTo>
                  <a:pt x="1797050" y="947039"/>
                </a:lnTo>
                <a:lnTo>
                  <a:pt x="1776095" y="968630"/>
                </a:lnTo>
                <a:lnTo>
                  <a:pt x="1764410" y="979425"/>
                </a:lnTo>
                <a:lnTo>
                  <a:pt x="1750314" y="990219"/>
                </a:lnTo>
                <a:lnTo>
                  <a:pt x="1759712" y="983743"/>
                </a:lnTo>
                <a:lnTo>
                  <a:pt x="1773682" y="972948"/>
                </a:lnTo>
                <a:lnTo>
                  <a:pt x="1790064" y="964312"/>
                </a:lnTo>
                <a:lnTo>
                  <a:pt x="1806320" y="951357"/>
                </a:lnTo>
                <a:lnTo>
                  <a:pt x="1827402" y="944881"/>
                </a:lnTo>
                <a:lnTo>
                  <a:pt x="1846071" y="938404"/>
                </a:lnTo>
                <a:lnTo>
                  <a:pt x="1864740" y="936244"/>
                </a:lnTo>
                <a:lnTo>
                  <a:pt x="1878710" y="931926"/>
                </a:lnTo>
                <a:lnTo>
                  <a:pt x="1888108" y="931926"/>
                </a:lnTo>
                <a:lnTo>
                  <a:pt x="1895094" y="931926"/>
                </a:lnTo>
                <a:lnTo>
                  <a:pt x="1899793" y="936244"/>
                </a:lnTo>
                <a:lnTo>
                  <a:pt x="1909064" y="936244"/>
                </a:lnTo>
                <a:lnTo>
                  <a:pt x="1913763" y="938404"/>
                </a:lnTo>
                <a:lnTo>
                  <a:pt x="1920747" y="942721"/>
                </a:lnTo>
                <a:lnTo>
                  <a:pt x="1920747" y="949199"/>
                </a:lnTo>
                <a:lnTo>
                  <a:pt x="1923033" y="955675"/>
                </a:lnTo>
                <a:lnTo>
                  <a:pt x="1920747" y="957835"/>
                </a:lnTo>
                <a:lnTo>
                  <a:pt x="1920747" y="964312"/>
                </a:lnTo>
                <a:lnTo>
                  <a:pt x="1918462" y="968630"/>
                </a:lnTo>
                <a:lnTo>
                  <a:pt x="1911350" y="972948"/>
                </a:lnTo>
                <a:lnTo>
                  <a:pt x="1906777" y="977266"/>
                </a:lnTo>
                <a:lnTo>
                  <a:pt x="1897380" y="979425"/>
                </a:lnTo>
                <a:lnTo>
                  <a:pt x="1890395" y="983743"/>
                </a:lnTo>
                <a:lnTo>
                  <a:pt x="1883409" y="985901"/>
                </a:lnTo>
                <a:lnTo>
                  <a:pt x="1876425" y="994537"/>
                </a:lnTo>
                <a:lnTo>
                  <a:pt x="1906777" y="994537"/>
                </a:lnTo>
                <a:lnTo>
                  <a:pt x="1902078" y="998856"/>
                </a:lnTo>
                <a:lnTo>
                  <a:pt x="1897380" y="1003174"/>
                </a:lnTo>
                <a:lnTo>
                  <a:pt x="1890395" y="1014095"/>
                </a:lnTo>
                <a:lnTo>
                  <a:pt x="1888108" y="1018413"/>
                </a:lnTo>
                <a:lnTo>
                  <a:pt x="1883409" y="1022731"/>
                </a:lnTo>
                <a:lnTo>
                  <a:pt x="1881124" y="1031368"/>
                </a:lnTo>
                <a:lnTo>
                  <a:pt x="1881124" y="1035686"/>
                </a:lnTo>
                <a:lnTo>
                  <a:pt x="1881124" y="1042162"/>
                </a:lnTo>
                <a:lnTo>
                  <a:pt x="1883409" y="1046481"/>
                </a:lnTo>
                <a:lnTo>
                  <a:pt x="1885695" y="1055117"/>
                </a:lnTo>
                <a:lnTo>
                  <a:pt x="1890395" y="1061593"/>
                </a:lnTo>
                <a:lnTo>
                  <a:pt x="1899793" y="1065912"/>
                </a:lnTo>
                <a:lnTo>
                  <a:pt x="1909064" y="1072388"/>
                </a:lnTo>
                <a:lnTo>
                  <a:pt x="1920747" y="1074548"/>
                </a:lnTo>
                <a:lnTo>
                  <a:pt x="1930019" y="1076706"/>
                </a:lnTo>
                <a:lnTo>
                  <a:pt x="1939416" y="1076706"/>
                </a:lnTo>
                <a:lnTo>
                  <a:pt x="1948688" y="1076706"/>
                </a:lnTo>
                <a:lnTo>
                  <a:pt x="1958085" y="1074548"/>
                </a:lnTo>
                <a:lnTo>
                  <a:pt x="1962784" y="1072388"/>
                </a:lnTo>
                <a:lnTo>
                  <a:pt x="1969770" y="1065912"/>
                </a:lnTo>
                <a:lnTo>
                  <a:pt x="1974469" y="1063752"/>
                </a:lnTo>
                <a:lnTo>
                  <a:pt x="1981453" y="1057275"/>
                </a:lnTo>
                <a:lnTo>
                  <a:pt x="1988439" y="1050799"/>
                </a:lnTo>
                <a:lnTo>
                  <a:pt x="1990725" y="1044321"/>
                </a:lnTo>
                <a:lnTo>
                  <a:pt x="1993138" y="1037844"/>
                </a:lnTo>
                <a:lnTo>
                  <a:pt x="2000122" y="1033526"/>
                </a:lnTo>
                <a:lnTo>
                  <a:pt x="2002408" y="1029208"/>
                </a:lnTo>
                <a:lnTo>
                  <a:pt x="2004695" y="1027050"/>
                </a:lnTo>
                <a:lnTo>
                  <a:pt x="2009394" y="1024891"/>
                </a:lnTo>
                <a:lnTo>
                  <a:pt x="2011807" y="1024891"/>
                </a:lnTo>
                <a:lnTo>
                  <a:pt x="2021077" y="1024891"/>
                </a:lnTo>
                <a:lnTo>
                  <a:pt x="2021077" y="1031368"/>
                </a:lnTo>
                <a:lnTo>
                  <a:pt x="2016378" y="1035686"/>
                </a:lnTo>
                <a:lnTo>
                  <a:pt x="2014093" y="1037844"/>
                </a:lnTo>
                <a:lnTo>
                  <a:pt x="2011807" y="1044321"/>
                </a:lnTo>
                <a:lnTo>
                  <a:pt x="2016378" y="1046481"/>
                </a:lnTo>
                <a:lnTo>
                  <a:pt x="2021077" y="1050799"/>
                </a:lnTo>
                <a:lnTo>
                  <a:pt x="2021077" y="1052957"/>
                </a:lnTo>
                <a:lnTo>
                  <a:pt x="2021077" y="1055117"/>
                </a:lnTo>
                <a:lnTo>
                  <a:pt x="2021077" y="1057275"/>
                </a:lnTo>
                <a:lnTo>
                  <a:pt x="2021077" y="1063752"/>
                </a:lnTo>
                <a:lnTo>
                  <a:pt x="2014093" y="1065912"/>
                </a:lnTo>
                <a:lnTo>
                  <a:pt x="2011807" y="1072388"/>
                </a:lnTo>
                <a:lnTo>
                  <a:pt x="2002408" y="1074548"/>
                </a:lnTo>
                <a:lnTo>
                  <a:pt x="1993138" y="1083183"/>
                </a:lnTo>
                <a:lnTo>
                  <a:pt x="1983739" y="1089661"/>
                </a:lnTo>
                <a:lnTo>
                  <a:pt x="1979040" y="1096264"/>
                </a:lnTo>
                <a:lnTo>
                  <a:pt x="1969770" y="1100582"/>
                </a:lnTo>
                <a:lnTo>
                  <a:pt x="1960371" y="1104900"/>
                </a:lnTo>
                <a:lnTo>
                  <a:pt x="1939416" y="1113537"/>
                </a:lnTo>
                <a:lnTo>
                  <a:pt x="1916049" y="1120013"/>
                </a:lnTo>
                <a:lnTo>
                  <a:pt x="1909064" y="1122173"/>
                </a:lnTo>
                <a:lnTo>
                  <a:pt x="1902078" y="1122173"/>
                </a:lnTo>
                <a:lnTo>
                  <a:pt x="1890395" y="1122173"/>
                </a:lnTo>
                <a:lnTo>
                  <a:pt x="1885695" y="1122173"/>
                </a:lnTo>
                <a:lnTo>
                  <a:pt x="1878710" y="1122173"/>
                </a:lnTo>
                <a:lnTo>
                  <a:pt x="1874012" y="1122173"/>
                </a:lnTo>
                <a:lnTo>
                  <a:pt x="1867026" y="1126491"/>
                </a:lnTo>
                <a:lnTo>
                  <a:pt x="1860041" y="1132968"/>
                </a:lnTo>
                <a:lnTo>
                  <a:pt x="1855343" y="1139444"/>
                </a:lnTo>
                <a:lnTo>
                  <a:pt x="1846071" y="1150239"/>
                </a:lnTo>
                <a:lnTo>
                  <a:pt x="1843658" y="1156717"/>
                </a:lnTo>
                <a:lnTo>
                  <a:pt x="1836674" y="1161035"/>
                </a:lnTo>
                <a:lnTo>
                  <a:pt x="1832101" y="1163193"/>
                </a:lnTo>
                <a:lnTo>
                  <a:pt x="1827402" y="1163193"/>
                </a:lnTo>
                <a:lnTo>
                  <a:pt x="1818005" y="1163193"/>
                </a:lnTo>
                <a:lnTo>
                  <a:pt x="1813433" y="1163193"/>
                </a:lnTo>
                <a:lnTo>
                  <a:pt x="1806320" y="1163193"/>
                </a:lnTo>
                <a:lnTo>
                  <a:pt x="1804034" y="1161035"/>
                </a:lnTo>
                <a:lnTo>
                  <a:pt x="1804034" y="1156717"/>
                </a:lnTo>
                <a:lnTo>
                  <a:pt x="1801749" y="1150239"/>
                </a:lnTo>
                <a:lnTo>
                  <a:pt x="1801749" y="1141604"/>
                </a:lnTo>
                <a:lnTo>
                  <a:pt x="1804034" y="1139444"/>
                </a:lnTo>
                <a:lnTo>
                  <a:pt x="1806320" y="1132968"/>
                </a:lnTo>
                <a:lnTo>
                  <a:pt x="1808733" y="1128650"/>
                </a:lnTo>
                <a:lnTo>
                  <a:pt x="1818005" y="1122173"/>
                </a:lnTo>
                <a:lnTo>
                  <a:pt x="1827402" y="1120013"/>
                </a:lnTo>
                <a:lnTo>
                  <a:pt x="1836674" y="1113537"/>
                </a:lnTo>
                <a:lnTo>
                  <a:pt x="1848358" y="1107060"/>
                </a:lnTo>
                <a:lnTo>
                  <a:pt x="1855343" y="1100582"/>
                </a:lnTo>
                <a:lnTo>
                  <a:pt x="1857756" y="1096264"/>
                </a:lnTo>
                <a:lnTo>
                  <a:pt x="1860041" y="1091819"/>
                </a:lnTo>
                <a:lnTo>
                  <a:pt x="1783080" y="1104900"/>
                </a:lnTo>
                <a:lnTo>
                  <a:pt x="1776095" y="1085343"/>
                </a:lnTo>
                <a:lnTo>
                  <a:pt x="1773682" y="1072388"/>
                </a:lnTo>
                <a:lnTo>
                  <a:pt x="1771395" y="1063752"/>
                </a:lnTo>
                <a:lnTo>
                  <a:pt x="1771395" y="1057275"/>
                </a:lnTo>
                <a:lnTo>
                  <a:pt x="1773682" y="1052957"/>
                </a:lnTo>
                <a:lnTo>
                  <a:pt x="1776095" y="1042162"/>
                </a:lnTo>
                <a:lnTo>
                  <a:pt x="1783080" y="1035686"/>
                </a:lnTo>
                <a:lnTo>
                  <a:pt x="1785365" y="1024891"/>
                </a:lnTo>
                <a:lnTo>
                  <a:pt x="1745741" y="1009777"/>
                </a:lnTo>
                <a:lnTo>
                  <a:pt x="1741043" y="1014095"/>
                </a:lnTo>
                <a:lnTo>
                  <a:pt x="1731645" y="1014095"/>
                </a:lnTo>
                <a:lnTo>
                  <a:pt x="1729358" y="1016255"/>
                </a:lnTo>
                <a:lnTo>
                  <a:pt x="1729358" y="1020573"/>
                </a:lnTo>
                <a:lnTo>
                  <a:pt x="1722374" y="1024891"/>
                </a:lnTo>
                <a:lnTo>
                  <a:pt x="1710689" y="1042162"/>
                </a:lnTo>
                <a:lnTo>
                  <a:pt x="1701419" y="1057275"/>
                </a:lnTo>
                <a:lnTo>
                  <a:pt x="1692020" y="1072388"/>
                </a:lnTo>
                <a:lnTo>
                  <a:pt x="1682750" y="1081025"/>
                </a:lnTo>
                <a:lnTo>
                  <a:pt x="1678051" y="1089661"/>
                </a:lnTo>
                <a:lnTo>
                  <a:pt x="1671065" y="1094106"/>
                </a:lnTo>
                <a:lnTo>
                  <a:pt x="1666366" y="1100582"/>
                </a:lnTo>
                <a:lnTo>
                  <a:pt x="1656969" y="1100582"/>
                </a:lnTo>
                <a:lnTo>
                  <a:pt x="1647697" y="1102742"/>
                </a:lnTo>
                <a:lnTo>
                  <a:pt x="1642999" y="1102742"/>
                </a:lnTo>
                <a:lnTo>
                  <a:pt x="1638300" y="1104900"/>
                </a:lnTo>
                <a:lnTo>
                  <a:pt x="1631314" y="1107060"/>
                </a:lnTo>
                <a:lnTo>
                  <a:pt x="1615058" y="1104900"/>
                </a:lnTo>
                <a:lnTo>
                  <a:pt x="1566037" y="1107060"/>
                </a:lnTo>
                <a:lnTo>
                  <a:pt x="1556639" y="1109218"/>
                </a:lnTo>
                <a:lnTo>
                  <a:pt x="1547368" y="1113537"/>
                </a:lnTo>
                <a:lnTo>
                  <a:pt x="1533270" y="1122173"/>
                </a:lnTo>
                <a:lnTo>
                  <a:pt x="1526285" y="1124331"/>
                </a:lnTo>
                <a:lnTo>
                  <a:pt x="1524000" y="1128650"/>
                </a:lnTo>
                <a:lnTo>
                  <a:pt x="1512315" y="1135126"/>
                </a:lnTo>
                <a:lnTo>
                  <a:pt x="1500632" y="1135126"/>
                </a:lnTo>
                <a:lnTo>
                  <a:pt x="1491360" y="1139444"/>
                </a:lnTo>
                <a:lnTo>
                  <a:pt x="1479676" y="1139444"/>
                </a:lnTo>
                <a:lnTo>
                  <a:pt x="1470278" y="1139444"/>
                </a:lnTo>
                <a:lnTo>
                  <a:pt x="1458595" y="1135126"/>
                </a:lnTo>
                <a:lnTo>
                  <a:pt x="1437639" y="1139444"/>
                </a:lnTo>
                <a:lnTo>
                  <a:pt x="1428241" y="1141604"/>
                </a:lnTo>
                <a:lnTo>
                  <a:pt x="1418970" y="1143762"/>
                </a:lnTo>
                <a:lnTo>
                  <a:pt x="1414271" y="1148081"/>
                </a:lnTo>
                <a:lnTo>
                  <a:pt x="1409572" y="1150239"/>
                </a:lnTo>
                <a:lnTo>
                  <a:pt x="1407287" y="1150239"/>
                </a:lnTo>
                <a:lnTo>
                  <a:pt x="1402588" y="1154557"/>
                </a:lnTo>
                <a:lnTo>
                  <a:pt x="1400301" y="1163193"/>
                </a:lnTo>
                <a:lnTo>
                  <a:pt x="1400301" y="1167512"/>
                </a:lnTo>
                <a:lnTo>
                  <a:pt x="1398015" y="1171830"/>
                </a:lnTo>
                <a:lnTo>
                  <a:pt x="1388618" y="1173988"/>
                </a:lnTo>
                <a:lnTo>
                  <a:pt x="1381633" y="1178306"/>
                </a:lnTo>
                <a:lnTo>
                  <a:pt x="1376933" y="1178306"/>
                </a:lnTo>
                <a:lnTo>
                  <a:pt x="1369949" y="1182751"/>
                </a:lnTo>
                <a:lnTo>
                  <a:pt x="1367662" y="1187069"/>
                </a:lnTo>
                <a:lnTo>
                  <a:pt x="1365250" y="1191387"/>
                </a:lnTo>
                <a:lnTo>
                  <a:pt x="1362963" y="1200024"/>
                </a:lnTo>
                <a:lnTo>
                  <a:pt x="1353565" y="1200024"/>
                </a:lnTo>
                <a:lnTo>
                  <a:pt x="1353565" y="1191387"/>
                </a:lnTo>
                <a:lnTo>
                  <a:pt x="1346581" y="1191387"/>
                </a:lnTo>
                <a:lnTo>
                  <a:pt x="1339596" y="1191387"/>
                </a:lnTo>
                <a:lnTo>
                  <a:pt x="1337309" y="1191387"/>
                </a:lnTo>
                <a:lnTo>
                  <a:pt x="1325625" y="1191387"/>
                </a:lnTo>
                <a:lnTo>
                  <a:pt x="1316228" y="1193546"/>
                </a:lnTo>
                <a:lnTo>
                  <a:pt x="1309243" y="1200024"/>
                </a:lnTo>
                <a:lnTo>
                  <a:pt x="1299972" y="1204342"/>
                </a:lnTo>
                <a:lnTo>
                  <a:pt x="1292987" y="1210818"/>
                </a:lnTo>
                <a:lnTo>
                  <a:pt x="1285875" y="1217295"/>
                </a:lnTo>
                <a:lnTo>
                  <a:pt x="1276603" y="1219455"/>
                </a:lnTo>
                <a:lnTo>
                  <a:pt x="1264919" y="1221613"/>
                </a:lnTo>
                <a:lnTo>
                  <a:pt x="1255649" y="1221613"/>
                </a:lnTo>
                <a:lnTo>
                  <a:pt x="1262634" y="1215137"/>
                </a:lnTo>
                <a:lnTo>
                  <a:pt x="1267206" y="1210818"/>
                </a:lnTo>
                <a:lnTo>
                  <a:pt x="1283588" y="1200024"/>
                </a:lnTo>
                <a:lnTo>
                  <a:pt x="1288287" y="1197864"/>
                </a:lnTo>
                <a:lnTo>
                  <a:pt x="1295272" y="1191387"/>
                </a:lnTo>
                <a:lnTo>
                  <a:pt x="1299972" y="1184911"/>
                </a:lnTo>
                <a:lnTo>
                  <a:pt x="1299972" y="1182751"/>
                </a:lnTo>
                <a:lnTo>
                  <a:pt x="1299972" y="1178306"/>
                </a:lnTo>
                <a:lnTo>
                  <a:pt x="1299972" y="1182751"/>
                </a:lnTo>
                <a:lnTo>
                  <a:pt x="1309243" y="1178306"/>
                </a:lnTo>
                <a:lnTo>
                  <a:pt x="1316228" y="1167512"/>
                </a:lnTo>
                <a:lnTo>
                  <a:pt x="1325625" y="1156717"/>
                </a:lnTo>
                <a:lnTo>
                  <a:pt x="1332610" y="1148081"/>
                </a:lnTo>
                <a:lnTo>
                  <a:pt x="1346581" y="1122173"/>
                </a:lnTo>
                <a:lnTo>
                  <a:pt x="1355978" y="1096264"/>
                </a:lnTo>
                <a:lnTo>
                  <a:pt x="1360678" y="1107060"/>
                </a:lnTo>
                <a:lnTo>
                  <a:pt x="1362963" y="1113537"/>
                </a:lnTo>
                <a:lnTo>
                  <a:pt x="1367662" y="1115695"/>
                </a:lnTo>
                <a:lnTo>
                  <a:pt x="1369949" y="1120013"/>
                </a:lnTo>
                <a:lnTo>
                  <a:pt x="1376933" y="1122173"/>
                </a:lnTo>
                <a:lnTo>
                  <a:pt x="1379346" y="1122173"/>
                </a:lnTo>
                <a:lnTo>
                  <a:pt x="1386332" y="1122173"/>
                </a:lnTo>
                <a:lnTo>
                  <a:pt x="1393316" y="1122173"/>
                </a:lnTo>
                <a:lnTo>
                  <a:pt x="1400301" y="1120013"/>
                </a:lnTo>
                <a:lnTo>
                  <a:pt x="1400301" y="1113537"/>
                </a:lnTo>
                <a:lnTo>
                  <a:pt x="1402588" y="1111377"/>
                </a:lnTo>
                <a:lnTo>
                  <a:pt x="1402588" y="1107060"/>
                </a:lnTo>
                <a:lnTo>
                  <a:pt x="1402588" y="1100582"/>
                </a:lnTo>
                <a:lnTo>
                  <a:pt x="1400301" y="1089661"/>
                </a:lnTo>
                <a:lnTo>
                  <a:pt x="1393316" y="1078866"/>
                </a:lnTo>
                <a:lnTo>
                  <a:pt x="1386332" y="1068070"/>
                </a:lnTo>
                <a:lnTo>
                  <a:pt x="1379346" y="1057275"/>
                </a:lnTo>
                <a:lnTo>
                  <a:pt x="1369949" y="1052957"/>
                </a:lnTo>
                <a:lnTo>
                  <a:pt x="1365250" y="1046481"/>
                </a:lnTo>
                <a:lnTo>
                  <a:pt x="1358265" y="1044321"/>
                </a:lnTo>
                <a:lnTo>
                  <a:pt x="1325625" y="1046481"/>
                </a:lnTo>
                <a:lnTo>
                  <a:pt x="1309243" y="1046481"/>
                </a:lnTo>
                <a:lnTo>
                  <a:pt x="1292987" y="1044321"/>
                </a:lnTo>
                <a:lnTo>
                  <a:pt x="1297559" y="1042162"/>
                </a:lnTo>
                <a:lnTo>
                  <a:pt x="1299972" y="1035686"/>
                </a:lnTo>
                <a:lnTo>
                  <a:pt x="1304671" y="1029208"/>
                </a:lnTo>
                <a:lnTo>
                  <a:pt x="1304671" y="1027050"/>
                </a:lnTo>
                <a:lnTo>
                  <a:pt x="1304671" y="1022731"/>
                </a:lnTo>
                <a:lnTo>
                  <a:pt x="1304671" y="1016255"/>
                </a:lnTo>
                <a:lnTo>
                  <a:pt x="1299972" y="1014095"/>
                </a:lnTo>
                <a:lnTo>
                  <a:pt x="1295272" y="1007618"/>
                </a:lnTo>
                <a:lnTo>
                  <a:pt x="1292987" y="1005332"/>
                </a:lnTo>
                <a:lnTo>
                  <a:pt x="1292987" y="1001014"/>
                </a:lnTo>
                <a:lnTo>
                  <a:pt x="1292987" y="994537"/>
                </a:lnTo>
                <a:lnTo>
                  <a:pt x="1295272" y="985901"/>
                </a:lnTo>
                <a:lnTo>
                  <a:pt x="1292987" y="985901"/>
                </a:lnTo>
                <a:lnTo>
                  <a:pt x="1288287" y="983743"/>
                </a:lnTo>
                <a:lnTo>
                  <a:pt x="1285875" y="979425"/>
                </a:lnTo>
                <a:lnTo>
                  <a:pt x="1281303" y="977266"/>
                </a:lnTo>
                <a:lnTo>
                  <a:pt x="1278890" y="970788"/>
                </a:lnTo>
                <a:lnTo>
                  <a:pt x="1276603" y="966470"/>
                </a:lnTo>
                <a:lnTo>
                  <a:pt x="1274318" y="957835"/>
                </a:lnTo>
                <a:lnTo>
                  <a:pt x="1274318" y="951357"/>
                </a:lnTo>
                <a:lnTo>
                  <a:pt x="1274318" y="947039"/>
                </a:lnTo>
                <a:lnTo>
                  <a:pt x="1269619" y="942721"/>
                </a:lnTo>
                <a:lnTo>
                  <a:pt x="1262634" y="938404"/>
                </a:lnTo>
                <a:lnTo>
                  <a:pt x="1257934" y="936244"/>
                </a:lnTo>
                <a:lnTo>
                  <a:pt x="1250950" y="936244"/>
                </a:lnTo>
                <a:lnTo>
                  <a:pt x="1239265" y="938404"/>
                </a:lnTo>
                <a:lnTo>
                  <a:pt x="1232281" y="940562"/>
                </a:lnTo>
                <a:lnTo>
                  <a:pt x="1222882" y="942721"/>
                </a:lnTo>
                <a:lnTo>
                  <a:pt x="1206627" y="949199"/>
                </a:lnTo>
                <a:lnTo>
                  <a:pt x="1192530" y="955675"/>
                </a:lnTo>
                <a:lnTo>
                  <a:pt x="1166875" y="970788"/>
                </a:lnTo>
                <a:lnTo>
                  <a:pt x="1150619" y="979425"/>
                </a:lnTo>
                <a:lnTo>
                  <a:pt x="1131950" y="985901"/>
                </a:lnTo>
                <a:lnTo>
                  <a:pt x="1122553" y="985901"/>
                </a:lnTo>
                <a:lnTo>
                  <a:pt x="1108582" y="983743"/>
                </a:lnTo>
                <a:lnTo>
                  <a:pt x="1087500" y="977266"/>
                </a:lnTo>
                <a:lnTo>
                  <a:pt x="1087500" y="979425"/>
                </a:lnTo>
                <a:lnTo>
                  <a:pt x="1075944" y="972948"/>
                </a:lnTo>
                <a:lnTo>
                  <a:pt x="1068831" y="970788"/>
                </a:lnTo>
                <a:lnTo>
                  <a:pt x="1064259" y="970788"/>
                </a:lnTo>
                <a:lnTo>
                  <a:pt x="1047877" y="970788"/>
                </a:lnTo>
                <a:lnTo>
                  <a:pt x="1036193" y="968630"/>
                </a:lnTo>
                <a:lnTo>
                  <a:pt x="1033906" y="966470"/>
                </a:lnTo>
                <a:lnTo>
                  <a:pt x="1024509" y="964312"/>
                </a:lnTo>
                <a:lnTo>
                  <a:pt x="1022222" y="959993"/>
                </a:lnTo>
                <a:lnTo>
                  <a:pt x="1017524" y="955675"/>
                </a:lnTo>
                <a:lnTo>
                  <a:pt x="1017524" y="949199"/>
                </a:lnTo>
                <a:lnTo>
                  <a:pt x="1017524" y="942721"/>
                </a:lnTo>
                <a:lnTo>
                  <a:pt x="184403" y="942721"/>
                </a:lnTo>
                <a:lnTo>
                  <a:pt x="184403" y="938404"/>
                </a:lnTo>
                <a:lnTo>
                  <a:pt x="181990" y="936244"/>
                </a:lnTo>
                <a:lnTo>
                  <a:pt x="181990" y="929768"/>
                </a:lnTo>
                <a:lnTo>
                  <a:pt x="186690" y="927608"/>
                </a:lnTo>
                <a:lnTo>
                  <a:pt x="184403" y="923291"/>
                </a:lnTo>
                <a:lnTo>
                  <a:pt x="181990" y="918973"/>
                </a:lnTo>
                <a:lnTo>
                  <a:pt x="170306" y="908050"/>
                </a:lnTo>
                <a:lnTo>
                  <a:pt x="163322" y="899414"/>
                </a:lnTo>
                <a:lnTo>
                  <a:pt x="154050" y="890779"/>
                </a:lnTo>
                <a:lnTo>
                  <a:pt x="144653" y="882143"/>
                </a:lnTo>
                <a:lnTo>
                  <a:pt x="132969" y="873506"/>
                </a:lnTo>
                <a:lnTo>
                  <a:pt x="128397" y="873506"/>
                </a:lnTo>
                <a:lnTo>
                  <a:pt x="121412" y="873506"/>
                </a:lnTo>
                <a:lnTo>
                  <a:pt x="118999" y="869188"/>
                </a:lnTo>
                <a:lnTo>
                  <a:pt x="114300" y="864870"/>
                </a:lnTo>
                <a:lnTo>
                  <a:pt x="112013" y="858393"/>
                </a:lnTo>
                <a:lnTo>
                  <a:pt x="109728" y="851917"/>
                </a:lnTo>
                <a:lnTo>
                  <a:pt x="107315" y="847599"/>
                </a:lnTo>
                <a:lnTo>
                  <a:pt x="107315" y="841121"/>
                </a:lnTo>
                <a:lnTo>
                  <a:pt x="107315" y="834644"/>
                </a:lnTo>
                <a:lnTo>
                  <a:pt x="112013" y="830200"/>
                </a:lnTo>
                <a:lnTo>
                  <a:pt x="121412" y="815087"/>
                </a:lnTo>
                <a:lnTo>
                  <a:pt x="121412" y="812927"/>
                </a:lnTo>
                <a:lnTo>
                  <a:pt x="121412" y="804292"/>
                </a:lnTo>
                <a:lnTo>
                  <a:pt x="118999" y="802132"/>
                </a:lnTo>
                <a:lnTo>
                  <a:pt x="114300" y="795656"/>
                </a:lnTo>
                <a:lnTo>
                  <a:pt x="109728" y="793496"/>
                </a:lnTo>
                <a:lnTo>
                  <a:pt x="100330" y="793496"/>
                </a:lnTo>
                <a:lnTo>
                  <a:pt x="100330" y="791337"/>
                </a:lnTo>
                <a:lnTo>
                  <a:pt x="105028" y="787019"/>
                </a:lnTo>
                <a:lnTo>
                  <a:pt x="107315" y="784861"/>
                </a:lnTo>
                <a:lnTo>
                  <a:pt x="107315" y="780543"/>
                </a:lnTo>
                <a:lnTo>
                  <a:pt x="107315" y="774066"/>
                </a:lnTo>
                <a:lnTo>
                  <a:pt x="100330" y="767588"/>
                </a:lnTo>
                <a:lnTo>
                  <a:pt x="91059" y="761112"/>
                </a:lnTo>
                <a:lnTo>
                  <a:pt x="91059" y="758952"/>
                </a:lnTo>
                <a:lnTo>
                  <a:pt x="88646" y="756793"/>
                </a:lnTo>
                <a:lnTo>
                  <a:pt x="88646" y="754635"/>
                </a:lnTo>
                <a:lnTo>
                  <a:pt x="91059" y="748157"/>
                </a:lnTo>
                <a:lnTo>
                  <a:pt x="93344" y="743839"/>
                </a:lnTo>
                <a:lnTo>
                  <a:pt x="102743" y="735076"/>
                </a:lnTo>
                <a:lnTo>
                  <a:pt x="107315" y="726441"/>
                </a:lnTo>
                <a:lnTo>
                  <a:pt x="107315" y="722123"/>
                </a:lnTo>
                <a:lnTo>
                  <a:pt x="107315" y="715645"/>
                </a:lnTo>
                <a:lnTo>
                  <a:pt x="105028" y="715645"/>
                </a:lnTo>
                <a:lnTo>
                  <a:pt x="98044" y="713487"/>
                </a:lnTo>
                <a:lnTo>
                  <a:pt x="72390" y="709168"/>
                </a:lnTo>
                <a:lnTo>
                  <a:pt x="74675" y="704850"/>
                </a:lnTo>
                <a:lnTo>
                  <a:pt x="76962" y="700532"/>
                </a:lnTo>
                <a:lnTo>
                  <a:pt x="79375" y="698374"/>
                </a:lnTo>
                <a:lnTo>
                  <a:pt x="84074" y="696214"/>
                </a:lnTo>
                <a:lnTo>
                  <a:pt x="86359" y="696214"/>
                </a:lnTo>
                <a:lnTo>
                  <a:pt x="81660" y="685419"/>
                </a:lnTo>
                <a:lnTo>
                  <a:pt x="81660" y="674625"/>
                </a:lnTo>
                <a:lnTo>
                  <a:pt x="81660" y="665988"/>
                </a:lnTo>
                <a:lnTo>
                  <a:pt x="79375" y="652907"/>
                </a:lnTo>
                <a:lnTo>
                  <a:pt x="74675" y="648589"/>
                </a:lnTo>
                <a:lnTo>
                  <a:pt x="67690" y="642112"/>
                </a:lnTo>
                <a:lnTo>
                  <a:pt x="65405" y="637794"/>
                </a:lnTo>
                <a:lnTo>
                  <a:pt x="60706" y="631318"/>
                </a:lnTo>
                <a:lnTo>
                  <a:pt x="53721" y="622681"/>
                </a:lnTo>
                <a:lnTo>
                  <a:pt x="51307" y="616205"/>
                </a:lnTo>
                <a:lnTo>
                  <a:pt x="49022" y="609727"/>
                </a:lnTo>
                <a:lnTo>
                  <a:pt x="49022" y="607568"/>
                </a:lnTo>
                <a:lnTo>
                  <a:pt x="51307" y="598932"/>
                </a:lnTo>
                <a:lnTo>
                  <a:pt x="53721" y="588137"/>
                </a:lnTo>
                <a:lnTo>
                  <a:pt x="58293" y="581661"/>
                </a:lnTo>
                <a:lnTo>
                  <a:pt x="60706" y="573025"/>
                </a:lnTo>
                <a:lnTo>
                  <a:pt x="69977" y="559943"/>
                </a:lnTo>
                <a:lnTo>
                  <a:pt x="67690" y="557785"/>
                </a:lnTo>
                <a:lnTo>
                  <a:pt x="65405" y="553467"/>
                </a:lnTo>
                <a:lnTo>
                  <a:pt x="60706" y="551307"/>
                </a:lnTo>
                <a:lnTo>
                  <a:pt x="60706" y="544831"/>
                </a:lnTo>
                <a:lnTo>
                  <a:pt x="58293" y="534036"/>
                </a:lnTo>
                <a:lnTo>
                  <a:pt x="58293" y="529718"/>
                </a:lnTo>
                <a:lnTo>
                  <a:pt x="53721" y="525400"/>
                </a:lnTo>
                <a:lnTo>
                  <a:pt x="51307" y="523241"/>
                </a:lnTo>
                <a:lnTo>
                  <a:pt x="49022" y="523241"/>
                </a:lnTo>
                <a:lnTo>
                  <a:pt x="44322" y="521081"/>
                </a:lnTo>
                <a:lnTo>
                  <a:pt x="30353" y="523241"/>
                </a:lnTo>
                <a:lnTo>
                  <a:pt x="25653" y="523241"/>
                </a:lnTo>
                <a:lnTo>
                  <a:pt x="20955" y="521081"/>
                </a:lnTo>
                <a:lnTo>
                  <a:pt x="16382" y="518923"/>
                </a:lnTo>
                <a:lnTo>
                  <a:pt x="13969" y="514605"/>
                </a:lnTo>
                <a:lnTo>
                  <a:pt x="9397" y="514605"/>
                </a:lnTo>
                <a:lnTo>
                  <a:pt x="6984" y="512445"/>
                </a:lnTo>
                <a:lnTo>
                  <a:pt x="4699" y="510287"/>
                </a:lnTo>
                <a:lnTo>
                  <a:pt x="2285" y="510287"/>
                </a:lnTo>
                <a:lnTo>
                  <a:pt x="0" y="503810"/>
                </a:lnTo>
                <a:lnTo>
                  <a:pt x="364109" y="142749"/>
                </a:lnTo>
                <a:lnTo>
                  <a:pt x="371094" y="147067"/>
                </a:lnTo>
                <a:lnTo>
                  <a:pt x="378078" y="153543"/>
                </a:lnTo>
                <a:lnTo>
                  <a:pt x="387477" y="155702"/>
                </a:lnTo>
                <a:lnTo>
                  <a:pt x="394462" y="155702"/>
                </a:lnTo>
                <a:lnTo>
                  <a:pt x="413131" y="157862"/>
                </a:lnTo>
                <a:lnTo>
                  <a:pt x="420115" y="157862"/>
                </a:lnTo>
                <a:lnTo>
                  <a:pt x="431800" y="162180"/>
                </a:lnTo>
                <a:lnTo>
                  <a:pt x="436372" y="164338"/>
                </a:lnTo>
                <a:lnTo>
                  <a:pt x="443484" y="170816"/>
                </a:lnTo>
                <a:lnTo>
                  <a:pt x="445769" y="175133"/>
                </a:lnTo>
                <a:lnTo>
                  <a:pt x="450469" y="175133"/>
                </a:lnTo>
                <a:lnTo>
                  <a:pt x="455040" y="177293"/>
                </a:lnTo>
                <a:lnTo>
                  <a:pt x="464438" y="175133"/>
                </a:lnTo>
                <a:lnTo>
                  <a:pt x="473709" y="175133"/>
                </a:lnTo>
                <a:lnTo>
                  <a:pt x="494791" y="168656"/>
                </a:lnTo>
                <a:lnTo>
                  <a:pt x="511047" y="162180"/>
                </a:lnTo>
                <a:lnTo>
                  <a:pt x="529716" y="155702"/>
                </a:lnTo>
                <a:lnTo>
                  <a:pt x="534415" y="155702"/>
                </a:lnTo>
                <a:lnTo>
                  <a:pt x="539115" y="157862"/>
                </a:lnTo>
                <a:lnTo>
                  <a:pt x="546100" y="157862"/>
                </a:lnTo>
                <a:lnTo>
                  <a:pt x="555497" y="157862"/>
                </a:lnTo>
                <a:lnTo>
                  <a:pt x="564769" y="155702"/>
                </a:lnTo>
                <a:lnTo>
                  <a:pt x="576453" y="155702"/>
                </a:lnTo>
                <a:lnTo>
                  <a:pt x="588137" y="147067"/>
                </a:lnTo>
                <a:lnTo>
                  <a:pt x="597407" y="144907"/>
                </a:lnTo>
                <a:lnTo>
                  <a:pt x="606806" y="142749"/>
                </a:lnTo>
                <a:lnTo>
                  <a:pt x="616077" y="140589"/>
                </a:lnTo>
                <a:lnTo>
                  <a:pt x="623188" y="138431"/>
                </a:lnTo>
                <a:lnTo>
                  <a:pt x="641857" y="136271"/>
                </a:lnTo>
                <a:lnTo>
                  <a:pt x="667512" y="136271"/>
                </a:lnTo>
                <a:lnTo>
                  <a:pt x="683768" y="136271"/>
                </a:lnTo>
                <a:lnTo>
                  <a:pt x="702437" y="134112"/>
                </a:lnTo>
                <a:lnTo>
                  <a:pt x="718819" y="134112"/>
                </a:lnTo>
                <a:lnTo>
                  <a:pt x="730503" y="134112"/>
                </a:lnTo>
                <a:lnTo>
                  <a:pt x="742187" y="134112"/>
                </a:lnTo>
                <a:lnTo>
                  <a:pt x="742187" y="138431"/>
                </a:lnTo>
                <a:lnTo>
                  <a:pt x="742187" y="147067"/>
                </a:lnTo>
                <a:lnTo>
                  <a:pt x="744474" y="147067"/>
                </a:lnTo>
                <a:lnTo>
                  <a:pt x="746887" y="153543"/>
                </a:lnTo>
                <a:lnTo>
                  <a:pt x="749172" y="155702"/>
                </a:lnTo>
                <a:lnTo>
                  <a:pt x="753872" y="155702"/>
                </a:lnTo>
                <a:lnTo>
                  <a:pt x="756157" y="155702"/>
                </a:lnTo>
                <a:lnTo>
                  <a:pt x="763143" y="153543"/>
                </a:lnTo>
                <a:lnTo>
                  <a:pt x="772540" y="147067"/>
                </a:lnTo>
                <a:lnTo>
                  <a:pt x="788797" y="134112"/>
                </a:lnTo>
                <a:lnTo>
                  <a:pt x="793496" y="134112"/>
                </a:lnTo>
                <a:lnTo>
                  <a:pt x="798194" y="136271"/>
                </a:lnTo>
                <a:lnTo>
                  <a:pt x="800481" y="140589"/>
                </a:lnTo>
                <a:lnTo>
                  <a:pt x="802894" y="144907"/>
                </a:lnTo>
                <a:lnTo>
                  <a:pt x="802894" y="151385"/>
                </a:lnTo>
                <a:lnTo>
                  <a:pt x="802894" y="153543"/>
                </a:lnTo>
                <a:lnTo>
                  <a:pt x="802894" y="155702"/>
                </a:lnTo>
                <a:lnTo>
                  <a:pt x="802894" y="162180"/>
                </a:lnTo>
                <a:lnTo>
                  <a:pt x="805180" y="162180"/>
                </a:lnTo>
                <a:lnTo>
                  <a:pt x="807465" y="162180"/>
                </a:lnTo>
                <a:lnTo>
                  <a:pt x="814450" y="157862"/>
                </a:lnTo>
                <a:lnTo>
                  <a:pt x="826134" y="151385"/>
                </a:lnTo>
                <a:lnTo>
                  <a:pt x="835532" y="147067"/>
                </a:lnTo>
                <a:lnTo>
                  <a:pt x="840231" y="147067"/>
                </a:lnTo>
                <a:lnTo>
                  <a:pt x="851788" y="147067"/>
                </a:lnTo>
                <a:lnTo>
                  <a:pt x="863472" y="147067"/>
                </a:lnTo>
                <a:lnTo>
                  <a:pt x="879856" y="155702"/>
                </a:lnTo>
                <a:lnTo>
                  <a:pt x="898525" y="162180"/>
                </a:lnTo>
                <a:lnTo>
                  <a:pt x="917194" y="166498"/>
                </a:lnTo>
                <a:lnTo>
                  <a:pt x="926465" y="172975"/>
                </a:lnTo>
                <a:lnTo>
                  <a:pt x="933577" y="175133"/>
                </a:lnTo>
                <a:lnTo>
                  <a:pt x="947547" y="179451"/>
                </a:lnTo>
                <a:lnTo>
                  <a:pt x="961516" y="181611"/>
                </a:lnTo>
                <a:lnTo>
                  <a:pt x="966215" y="179451"/>
                </a:lnTo>
                <a:lnTo>
                  <a:pt x="982599" y="177293"/>
                </a:lnTo>
                <a:lnTo>
                  <a:pt x="987171" y="177293"/>
                </a:lnTo>
                <a:lnTo>
                  <a:pt x="994156" y="181611"/>
                </a:lnTo>
                <a:lnTo>
                  <a:pt x="996569" y="183769"/>
                </a:lnTo>
                <a:lnTo>
                  <a:pt x="1001268" y="183769"/>
                </a:lnTo>
                <a:lnTo>
                  <a:pt x="1001268" y="194564"/>
                </a:lnTo>
                <a:lnTo>
                  <a:pt x="996569" y="198882"/>
                </a:lnTo>
                <a:lnTo>
                  <a:pt x="994156" y="203200"/>
                </a:lnTo>
                <a:lnTo>
                  <a:pt x="982599" y="205360"/>
                </a:lnTo>
                <a:lnTo>
                  <a:pt x="977900" y="209677"/>
                </a:lnTo>
                <a:lnTo>
                  <a:pt x="973200" y="211837"/>
                </a:lnTo>
                <a:lnTo>
                  <a:pt x="970915" y="213995"/>
                </a:lnTo>
                <a:lnTo>
                  <a:pt x="970915" y="218313"/>
                </a:lnTo>
                <a:lnTo>
                  <a:pt x="970915" y="220600"/>
                </a:lnTo>
                <a:lnTo>
                  <a:pt x="970915" y="224918"/>
                </a:lnTo>
                <a:lnTo>
                  <a:pt x="973200" y="224918"/>
                </a:lnTo>
                <a:lnTo>
                  <a:pt x="975487" y="227076"/>
                </a:lnTo>
                <a:lnTo>
                  <a:pt x="982599" y="229236"/>
                </a:lnTo>
                <a:lnTo>
                  <a:pt x="991869" y="229236"/>
                </a:lnTo>
                <a:lnTo>
                  <a:pt x="1003553" y="229236"/>
                </a:lnTo>
                <a:lnTo>
                  <a:pt x="1015237" y="227076"/>
                </a:lnTo>
                <a:lnTo>
                  <a:pt x="1038606" y="220600"/>
                </a:lnTo>
                <a:lnTo>
                  <a:pt x="1059560" y="213995"/>
                </a:lnTo>
                <a:lnTo>
                  <a:pt x="1071244" y="211837"/>
                </a:lnTo>
                <a:lnTo>
                  <a:pt x="1085215" y="211837"/>
                </a:lnTo>
                <a:lnTo>
                  <a:pt x="1087500" y="211837"/>
                </a:lnTo>
                <a:lnTo>
                  <a:pt x="1092200" y="216155"/>
                </a:lnTo>
                <a:lnTo>
                  <a:pt x="1099184" y="222758"/>
                </a:lnTo>
                <a:lnTo>
                  <a:pt x="1108582" y="229236"/>
                </a:lnTo>
                <a:lnTo>
                  <a:pt x="1110869" y="233554"/>
                </a:lnTo>
                <a:lnTo>
                  <a:pt x="1117853" y="233554"/>
                </a:lnTo>
                <a:lnTo>
                  <a:pt x="1120266" y="233554"/>
                </a:lnTo>
                <a:lnTo>
                  <a:pt x="1124965" y="231394"/>
                </a:lnTo>
                <a:lnTo>
                  <a:pt x="1127252" y="227076"/>
                </a:lnTo>
                <a:lnTo>
                  <a:pt x="1129537" y="224918"/>
                </a:lnTo>
                <a:lnTo>
                  <a:pt x="1131950" y="216155"/>
                </a:lnTo>
                <a:lnTo>
                  <a:pt x="1131950" y="211837"/>
                </a:lnTo>
                <a:lnTo>
                  <a:pt x="1131950" y="198882"/>
                </a:lnTo>
                <a:lnTo>
                  <a:pt x="1148206" y="192406"/>
                </a:lnTo>
                <a:lnTo>
                  <a:pt x="1157605" y="190246"/>
                </a:lnTo>
                <a:lnTo>
                  <a:pt x="1166875" y="185929"/>
                </a:lnTo>
                <a:lnTo>
                  <a:pt x="1185544" y="183769"/>
                </a:lnTo>
                <a:lnTo>
                  <a:pt x="1194943" y="181611"/>
                </a:lnTo>
                <a:lnTo>
                  <a:pt x="1206627" y="181611"/>
                </a:lnTo>
                <a:lnTo>
                  <a:pt x="1213612" y="181611"/>
                </a:lnTo>
                <a:lnTo>
                  <a:pt x="1218310" y="183769"/>
                </a:lnTo>
                <a:lnTo>
                  <a:pt x="1222882" y="185929"/>
                </a:lnTo>
                <a:lnTo>
                  <a:pt x="1229868" y="185929"/>
                </a:lnTo>
                <a:lnTo>
                  <a:pt x="1229868" y="190246"/>
                </a:lnTo>
                <a:lnTo>
                  <a:pt x="1232281" y="194564"/>
                </a:lnTo>
                <a:lnTo>
                  <a:pt x="1232281" y="198882"/>
                </a:lnTo>
                <a:lnTo>
                  <a:pt x="1234566" y="201042"/>
                </a:lnTo>
                <a:lnTo>
                  <a:pt x="1243965" y="205360"/>
                </a:lnTo>
                <a:lnTo>
                  <a:pt x="1253235" y="211837"/>
                </a:lnTo>
                <a:lnTo>
                  <a:pt x="1269619" y="213995"/>
                </a:lnTo>
                <a:lnTo>
                  <a:pt x="1278890" y="216155"/>
                </a:lnTo>
                <a:lnTo>
                  <a:pt x="1346581" y="216155"/>
                </a:lnTo>
                <a:lnTo>
                  <a:pt x="1348994" y="216155"/>
                </a:lnTo>
                <a:lnTo>
                  <a:pt x="1353565" y="216155"/>
                </a:lnTo>
                <a:lnTo>
                  <a:pt x="1360678" y="216155"/>
                </a:lnTo>
                <a:lnTo>
                  <a:pt x="1367662" y="211837"/>
                </a:lnTo>
                <a:lnTo>
                  <a:pt x="1372234" y="209677"/>
                </a:lnTo>
                <a:lnTo>
                  <a:pt x="1376933" y="203200"/>
                </a:lnTo>
                <a:lnTo>
                  <a:pt x="1381633" y="198882"/>
                </a:lnTo>
                <a:lnTo>
                  <a:pt x="1388618" y="196724"/>
                </a:lnTo>
                <a:lnTo>
                  <a:pt x="1395602" y="194564"/>
                </a:lnTo>
                <a:lnTo>
                  <a:pt x="1407287" y="196724"/>
                </a:lnTo>
                <a:lnTo>
                  <a:pt x="1414271" y="198882"/>
                </a:lnTo>
                <a:lnTo>
                  <a:pt x="1423670" y="201042"/>
                </a:lnTo>
                <a:lnTo>
                  <a:pt x="1437639" y="201042"/>
                </a:lnTo>
                <a:lnTo>
                  <a:pt x="1432940" y="205360"/>
                </a:lnTo>
                <a:lnTo>
                  <a:pt x="1430655" y="211837"/>
                </a:lnTo>
                <a:lnTo>
                  <a:pt x="1423670" y="220600"/>
                </a:lnTo>
                <a:lnTo>
                  <a:pt x="1423670" y="224918"/>
                </a:lnTo>
                <a:lnTo>
                  <a:pt x="1421257" y="229236"/>
                </a:lnTo>
                <a:lnTo>
                  <a:pt x="1421257" y="233554"/>
                </a:lnTo>
                <a:lnTo>
                  <a:pt x="1423670" y="237871"/>
                </a:lnTo>
                <a:lnTo>
                  <a:pt x="1423670" y="240031"/>
                </a:lnTo>
                <a:lnTo>
                  <a:pt x="1428241" y="237871"/>
                </a:lnTo>
                <a:lnTo>
                  <a:pt x="1430655" y="237871"/>
                </a:lnTo>
                <a:lnTo>
                  <a:pt x="1432940" y="233554"/>
                </a:lnTo>
                <a:lnTo>
                  <a:pt x="1442339" y="224918"/>
                </a:lnTo>
                <a:lnTo>
                  <a:pt x="1454022" y="211837"/>
                </a:lnTo>
                <a:lnTo>
                  <a:pt x="1461008" y="205360"/>
                </a:lnTo>
                <a:lnTo>
                  <a:pt x="1465580" y="201042"/>
                </a:lnTo>
                <a:lnTo>
                  <a:pt x="1479676" y="192406"/>
                </a:lnTo>
                <a:lnTo>
                  <a:pt x="1493646" y="183769"/>
                </a:lnTo>
                <a:lnTo>
                  <a:pt x="1500632" y="181611"/>
                </a:lnTo>
                <a:lnTo>
                  <a:pt x="1505331" y="172975"/>
                </a:lnTo>
                <a:lnTo>
                  <a:pt x="1510030" y="164338"/>
                </a:lnTo>
                <a:lnTo>
                  <a:pt x="1510030" y="155702"/>
                </a:lnTo>
                <a:lnTo>
                  <a:pt x="1507616" y="153543"/>
                </a:lnTo>
                <a:lnTo>
                  <a:pt x="1503045" y="151385"/>
                </a:lnTo>
                <a:lnTo>
                  <a:pt x="1491360" y="147067"/>
                </a:lnTo>
                <a:lnTo>
                  <a:pt x="1488947" y="144907"/>
                </a:lnTo>
                <a:lnTo>
                  <a:pt x="1488947" y="142749"/>
                </a:lnTo>
                <a:lnTo>
                  <a:pt x="1488947" y="140589"/>
                </a:lnTo>
                <a:lnTo>
                  <a:pt x="1488947" y="134112"/>
                </a:lnTo>
                <a:lnTo>
                  <a:pt x="1491360" y="131954"/>
                </a:lnTo>
                <a:lnTo>
                  <a:pt x="1495933" y="118873"/>
                </a:lnTo>
                <a:lnTo>
                  <a:pt x="1505331" y="108077"/>
                </a:lnTo>
                <a:lnTo>
                  <a:pt x="1514601" y="97282"/>
                </a:lnTo>
                <a:lnTo>
                  <a:pt x="1528699" y="90806"/>
                </a:lnTo>
                <a:lnTo>
                  <a:pt x="1542669" y="84329"/>
                </a:lnTo>
                <a:lnTo>
                  <a:pt x="1566037" y="73533"/>
                </a:lnTo>
                <a:lnTo>
                  <a:pt x="1568322" y="69216"/>
                </a:lnTo>
                <a:lnTo>
                  <a:pt x="1568322" y="67056"/>
                </a:lnTo>
                <a:lnTo>
                  <a:pt x="1577720" y="56262"/>
                </a:lnTo>
                <a:lnTo>
                  <a:pt x="1580007" y="41021"/>
                </a:lnTo>
                <a:lnTo>
                  <a:pt x="1584706" y="36704"/>
                </a:lnTo>
                <a:lnTo>
                  <a:pt x="1586991" y="30226"/>
                </a:lnTo>
                <a:lnTo>
                  <a:pt x="1593976" y="25908"/>
                </a:lnTo>
                <a:lnTo>
                  <a:pt x="1603375" y="17273"/>
                </a:lnTo>
                <a:lnTo>
                  <a:pt x="1610359" y="10795"/>
                </a:lnTo>
                <a:lnTo>
                  <a:pt x="1615058" y="8637"/>
                </a:lnTo>
                <a:lnTo>
                  <a:pt x="1619631" y="6477"/>
                </a:lnTo>
                <a:lnTo>
                  <a:pt x="1629028" y="2160"/>
                </a:lnTo>
                <a:lnTo>
                  <a:pt x="1638300" y="0"/>
                </a:lnTo>
                <a:lnTo>
                  <a:pt x="1652396" y="0"/>
                </a:lnTo>
                <a:lnTo>
                  <a:pt x="1666366" y="0"/>
                </a:lnTo>
                <a:lnTo>
                  <a:pt x="1682750" y="0"/>
                </a:lnTo>
                <a:lnTo>
                  <a:pt x="1701419" y="0"/>
                </a:lnTo>
                <a:lnTo>
                  <a:pt x="1710689" y="0"/>
                </a:lnTo>
                <a:lnTo>
                  <a:pt x="1720088" y="2160"/>
                </a:lnTo>
                <a:lnTo>
                  <a:pt x="1724659" y="6477"/>
                </a:lnTo>
                <a:lnTo>
                  <a:pt x="1729358" y="8637"/>
                </a:lnTo>
                <a:lnTo>
                  <a:pt x="1729358" y="17273"/>
                </a:lnTo>
                <a:lnTo>
                  <a:pt x="1720088" y="19431"/>
                </a:lnTo>
                <a:lnTo>
                  <a:pt x="1708403" y="25908"/>
                </a:lnTo>
                <a:lnTo>
                  <a:pt x="1689734" y="34544"/>
                </a:lnTo>
                <a:lnTo>
                  <a:pt x="1678051" y="38862"/>
                </a:lnTo>
                <a:lnTo>
                  <a:pt x="1668652" y="45467"/>
                </a:lnTo>
                <a:lnTo>
                  <a:pt x="1654683" y="47625"/>
                </a:lnTo>
                <a:lnTo>
                  <a:pt x="1642999" y="47625"/>
                </a:lnTo>
                <a:lnTo>
                  <a:pt x="1636014" y="47625"/>
                </a:lnTo>
                <a:lnTo>
                  <a:pt x="1626615" y="49785"/>
                </a:lnTo>
                <a:lnTo>
                  <a:pt x="1617345" y="54102"/>
                </a:lnTo>
                <a:lnTo>
                  <a:pt x="1607946" y="56262"/>
                </a:lnTo>
                <a:lnTo>
                  <a:pt x="1603375" y="60580"/>
                </a:lnTo>
                <a:lnTo>
                  <a:pt x="1598676" y="67056"/>
                </a:lnTo>
                <a:lnTo>
                  <a:pt x="1593976" y="73533"/>
                </a:lnTo>
                <a:lnTo>
                  <a:pt x="1593976" y="77851"/>
                </a:lnTo>
                <a:lnTo>
                  <a:pt x="1593976" y="114555"/>
                </a:lnTo>
                <a:lnTo>
                  <a:pt x="1593976" y="125350"/>
                </a:lnTo>
                <a:lnTo>
                  <a:pt x="1591690" y="134112"/>
                </a:lnTo>
                <a:lnTo>
                  <a:pt x="1589277" y="134112"/>
                </a:lnTo>
                <a:lnTo>
                  <a:pt x="1586991" y="136271"/>
                </a:lnTo>
                <a:lnTo>
                  <a:pt x="1577720" y="142749"/>
                </a:lnTo>
                <a:lnTo>
                  <a:pt x="1577720" y="147067"/>
                </a:lnTo>
                <a:lnTo>
                  <a:pt x="1580007" y="151385"/>
                </a:lnTo>
                <a:lnTo>
                  <a:pt x="1586991" y="153543"/>
                </a:lnTo>
                <a:lnTo>
                  <a:pt x="1593976" y="155702"/>
                </a:lnTo>
                <a:lnTo>
                  <a:pt x="1598676" y="162180"/>
                </a:lnTo>
                <a:lnTo>
                  <a:pt x="1598676" y="175133"/>
                </a:lnTo>
                <a:lnTo>
                  <a:pt x="1598676" y="179451"/>
                </a:lnTo>
                <a:lnTo>
                  <a:pt x="1603375" y="181611"/>
                </a:lnTo>
                <a:lnTo>
                  <a:pt x="1605660" y="181611"/>
                </a:lnTo>
                <a:lnTo>
                  <a:pt x="1607946" y="181611"/>
                </a:lnTo>
                <a:lnTo>
                  <a:pt x="1615058" y="179451"/>
                </a:lnTo>
                <a:lnTo>
                  <a:pt x="1622044" y="175133"/>
                </a:lnTo>
                <a:lnTo>
                  <a:pt x="1631314" y="170816"/>
                </a:lnTo>
                <a:lnTo>
                  <a:pt x="1636014" y="170816"/>
                </a:lnTo>
                <a:lnTo>
                  <a:pt x="1638300" y="170816"/>
                </a:lnTo>
                <a:lnTo>
                  <a:pt x="1642999" y="168656"/>
                </a:lnTo>
                <a:lnTo>
                  <a:pt x="1649983" y="170816"/>
                </a:lnTo>
                <a:lnTo>
                  <a:pt x="1652396" y="170816"/>
                </a:lnTo>
                <a:lnTo>
                  <a:pt x="1654683" y="175133"/>
                </a:lnTo>
                <a:lnTo>
                  <a:pt x="1654683" y="177293"/>
                </a:lnTo>
                <a:lnTo>
                  <a:pt x="1652396" y="183769"/>
                </a:lnTo>
                <a:lnTo>
                  <a:pt x="1647697" y="190246"/>
                </a:lnTo>
                <a:lnTo>
                  <a:pt x="1642999" y="192406"/>
                </a:lnTo>
                <a:lnTo>
                  <a:pt x="1636014" y="201042"/>
                </a:lnTo>
                <a:lnTo>
                  <a:pt x="1631314" y="205360"/>
                </a:lnTo>
                <a:lnTo>
                  <a:pt x="1626615" y="209677"/>
                </a:lnTo>
                <a:lnTo>
                  <a:pt x="1624330" y="213995"/>
                </a:lnTo>
                <a:lnTo>
                  <a:pt x="1624330" y="220600"/>
                </a:lnTo>
                <a:lnTo>
                  <a:pt x="1624330" y="224918"/>
                </a:lnTo>
                <a:lnTo>
                  <a:pt x="1629028" y="229236"/>
                </a:lnTo>
                <a:lnTo>
                  <a:pt x="1631314" y="233554"/>
                </a:lnTo>
                <a:lnTo>
                  <a:pt x="1636014" y="237871"/>
                </a:lnTo>
                <a:lnTo>
                  <a:pt x="1640713" y="233554"/>
                </a:lnTo>
                <a:lnTo>
                  <a:pt x="1645284" y="233554"/>
                </a:lnTo>
                <a:lnTo>
                  <a:pt x="1647697" y="233554"/>
                </a:lnTo>
                <a:lnTo>
                  <a:pt x="1652396" y="229236"/>
                </a:lnTo>
                <a:lnTo>
                  <a:pt x="1656969" y="222758"/>
                </a:lnTo>
                <a:lnTo>
                  <a:pt x="1666366" y="211837"/>
                </a:lnTo>
                <a:lnTo>
                  <a:pt x="1673351" y="201042"/>
                </a:lnTo>
                <a:lnTo>
                  <a:pt x="1678051" y="205360"/>
                </a:lnTo>
                <a:lnTo>
                  <a:pt x="1682750" y="211837"/>
                </a:lnTo>
                <a:lnTo>
                  <a:pt x="1692020" y="201042"/>
                </a:lnTo>
                <a:lnTo>
                  <a:pt x="1703705" y="190246"/>
                </a:lnTo>
                <a:lnTo>
                  <a:pt x="1712976" y="185929"/>
                </a:lnTo>
                <a:lnTo>
                  <a:pt x="1720088" y="183769"/>
                </a:lnTo>
                <a:lnTo>
                  <a:pt x="1724659" y="179451"/>
                </a:lnTo>
                <a:lnTo>
                  <a:pt x="1731645" y="177293"/>
                </a:lnTo>
                <a:lnTo>
                  <a:pt x="1731645" y="172975"/>
                </a:lnTo>
                <a:lnTo>
                  <a:pt x="1729358" y="166498"/>
                </a:lnTo>
                <a:lnTo>
                  <a:pt x="1731645" y="162180"/>
                </a:lnTo>
                <a:lnTo>
                  <a:pt x="1731645" y="157862"/>
                </a:lnTo>
                <a:lnTo>
                  <a:pt x="1736344" y="153543"/>
                </a:lnTo>
                <a:lnTo>
                  <a:pt x="1741043" y="151385"/>
                </a:lnTo>
                <a:lnTo>
                  <a:pt x="1743328" y="147067"/>
                </a:lnTo>
                <a:lnTo>
                  <a:pt x="1750314" y="147067"/>
                </a:lnTo>
                <a:lnTo>
                  <a:pt x="1792351" y="147067"/>
                </a:lnTo>
                <a:lnTo>
                  <a:pt x="1808733" y="155702"/>
                </a:lnTo>
                <a:lnTo>
                  <a:pt x="1813433" y="162180"/>
                </a:lnTo>
                <a:lnTo>
                  <a:pt x="1818005" y="164338"/>
                </a:lnTo>
                <a:lnTo>
                  <a:pt x="1822703" y="168656"/>
                </a:lnTo>
                <a:lnTo>
                  <a:pt x="1822703" y="172975"/>
                </a:lnTo>
                <a:lnTo>
                  <a:pt x="1822703" y="177293"/>
                </a:lnTo>
                <a:lnTo>
                  <a:pt x="1818005" y="181611"/>
                </a:lnTo>
                <a:lnTo>
                  <a:pt x="1813433" y="183769"/>
                </a:lnTo>
                <a:lnTo>
                  <a:pt x="1806320" y="185929"/>
                </a:lnTo>
                <a:lnTo>
                  <a:pt x="1801749" y="185929"/>
                </a:lnTo>
                <a:lnTo>
                  <a:pt x="1794764" y="190246"/>
                </a:lnTo>
                <a:lnTo>
                  <a:pt x="1787651" y="190246"/>
                </a:lnTo>
                <a:lnTo>
                  <a:pt x="1783080" y="192406"/>
                </a:lnTo>
                <a:lnTo>
                  <a:pt x="1783080" y="196724"/>
                </a:lnTo>
                <a:lnTo>
                  <a:pt x="1783080" y="198882"/>
                </a:lnTo>
                <a:lnTo>
                  <a:pt x="1783080" y="205360"/>
                </a:lnTo>
                <a:lnTo>
                  <a:pt x="1783080" y="209677"/>
                </a:lnTo>
                <a:lnTo>
                  <a:pt x="1783080" y="213995"/>
                </a:lnTo>
                <a:lnTo>
                  <a:pt x="1785365" y="218313"/>
                </a:lnTo>
                <a:lnTo>
                  <a:pt x="1785365" y="224918"/>
                </a:lnTo>
                <a:lnTo>
                  <a:pt x="1785365" y="231394"/>
                </a:lnTo>
                <a:lnTo>
                  <a:pt x="1783080" y="233554"/>
                </a:lnTo>
                <a:lnTo>
                  <a:pt x="1780666" y="240031"/>
                </a:lnTo>
                <a:lnTo>
                  <a:pt x="1776095" y="240031"/>
                </a:lnTo>
                <a:lnTo>
                  <a:pt x="1768983" y="244349"/>
                </a:lnTo>
                <a:lnTo>
                  <a:pt x="1764410" y="246507"/>
                </a:lnTo>
                <a:lnTo>
                  <a:pt x="1752726" y="248667"/>
                </a:lnTo>
                <a:lnTo>
                  <a:pt x="1738757" y="255143"/>
                </a:lnTo>
                <a:lnTo>
                  <a:pt x="1729358" y="259462"/>
                </a:lnTo>
                <a:lnTo>
                  <a:pt x="1722374" y="263780"/>
                </a:lnTo>
                <a:lnTo>
                  <a:pt x="1703705" y="274575"/>
                </a:lnTo>
                <a:lnTo>
                  <a:pt x="1699006" y="281051"/>
                </a:lnTo>
                <a:lnTo>
                  <a:pt x="1694307" y="287529"/>
                </a:lnTo>
                <a:lnTo>
                  <a:pt x="1687321" y="283211"/>
                </a:lnTo>
                <a:lnTo>
                  <a:pt x="1680337" y="281051"/>
                </a:lnTo>
                <a:lnTo>
                  <a:pt x="1671065" y="278893"/>
                </a:lnTo>
                <a:lnTo>
                  <a:pt x="1666366" y="276733"/>
                </a:lnTo>
                <a:lnTo>
                  <a:pt x="1659382" y="276733"/>
                </a:lnTo>
                <a:lnTo>
                  <a:pt x="1645284" y="276733"/>
                </a:lnTo>
                <a:lnTo>
                  <a:pt x="1638300" y="287529"/>
                </a:lnTo>
                <a:lnTo>
                  <a:pt x="1626615" y="298324"/>
                </a:lnTo>
                <a:lnTo>
                  <a:pt x="1615058" y="309245"/>
                </a:lnTo>
                <a:lnTo>
                  <a:pt x="1598676" y="317881"/>
                </a:lnTo>
                <a:lnTo>
                  <a:pt x="1568322" y="337312"/>
                </a:lnTo>
                <a:lnTo>
                  <a:pt x="1542669" y="352425"/>
                </a:lnTo>
                <a:lnTo>
                  <a:pt x="1530984" y="361062"/>
                </a:lnTo>
                <a:lnTo>
                  <a:pt x="1524000" y="367538"/>
                </a:lnTo>
                <a:lnTo>
                  <a:pt x="1521714" y="367538"/>
                </a:lnTo>
                <a:lnTo>
                  <a:pt x="1514601" y="367538"/>
                </a:lnTo>
                <a:lnTo>
                  <a:pt x="1507616" y="367538"/>
                </a:lnTo>
                <a:lnTo>
                  <a:pt x="1500632" y="367538"/>
                </a:lnTo>
                <a:lnTo>
                  <a:pt x="1495933" y="367538"/>
                </a:lnTo>
                <a:lnTo>
                  <a:pt x="1491360" y="369698"/>
                </a:lnTo>
                <a:lnTo>
                  <a:pt x="1491360" y="376175"/>
                </a:lnTo>
                <a:lnTo>
                  <a:pt x="1484249" y="378333"/>
                </a:lnTo>
                <a:lnTo>
                  <a:pt x="1479676" y="384811"/>
                </a:lnTo>
                <a:lnTo>
                  <a:pt x="1472691" y="389129"/>
                </a:lnTo>
                <a:lnTo>
                  <a:pt x="1465580" y="395732"/>
                </a:lnTo>
                <a:lnTo>
                  <a:pt x="1458595" y="397892"/>
                </a:lnTo>
                <a:lnTo>
                  <a:pt x="1439926" y="404368"/>
                </a:lnTo>
                <a:lnTo>
                  <a:pt x="1421257" y="406527"/>
                </a:lnTo>
                <a:lnTo>
                  <a:pt x="1400301" y="408687"/>
                </a:lnTo>
                <a:lnTo>
                  <a:pt x="1386332" y="415163"/>
                </a:lnTo>
                <a:lnTo>
                  <a:pt x="1372234" y="417323"/>
                </a:lnTo>
                <a:lnTo>
                  <a:pt x="1367662" y="421641"/>
                </a:lnTo>
                <a:lnTo>
                  <a:pt x="1358265" y="425958"/>
                </a:lnTo>
                <a:lnTo>
                  <a:pt x="1351280" y="432436"/>
                </a:lnTo>
                <a:lnTo>
                  <a:pt x="1339596" y="443231"/>
                </a:lnTo>
                <a:lnTo>
                  <a:pt x="1332610" y="451867"/>
                </a:lnTo>
                <a:lnTo>
                  <a:pt x="1313941" y="466980"/>
                </a:lnTo>
                <a:lnTo>
                  <a:pt x="1292987" y="482219"/>
                </a:lnTo>
                <a:lnTo>
                  <a:pt x="1285875" y="493014"/>
                </a:lnTo>
                <a:lnTo>
                  <a:pt x="1276603" y="503810"/>
                </a:lnTo>
                <a:lnTo>
                  <a:pt x="1264919" y="525400"/>
                </a:lnTo>
                <a:lnTo>
                  <a:pt x="1257934" y="540512"/>
                </a:lnTo>
                <a:lnTo>
                  <a:pt x="1255649" y="549149"/>
                </a:lnTo>
                <a:lnTo>
                  <a:pt x="1262634" y="549149"/>
                </a:lnTo>
                <a:lnTo>
                  <a:pt x="1269619" y="549149"/>
                </a:lnTo>
                <a:lnTo>
                  <a:pt x="1271905" y="551307"/>
                </a:lnTo>
                <a:lnTo>
                  <a:pt x="1276603" y="553467"/>
                </a:lnTo>
                <a:lnTo>
                  <a:pt x="1278890" y="553467"/>
                </a:lnTo>
                <a:lnTo>
                  <a:pt x="1278890" y="559943"/>
                </a:lnTo>
                <a:lnTo>
                  <a:pt x="1276603" y="573025"/>
                </a:lnTo>
                <a:lnTo>
                  <a:pt x="1274318" y="588137"/>
                </a:lnTo>
                <a:lnTo>
                  <a:pt x="1269619" y="601092"/>
                </a:lnTo>
                <a:lnTo>
                  <a:pt x="1267206" y="616205"/>
                </a:lnTo>
                <a:lnTo>
                  <a:pt x="1269619" y="616205"/>
                </a:lnTo>
                <a:lnTo>
                  <a:pt x="1271905" y="618363"/>
                </a:lnTo>
                <a:lnTo>
                  <a:pt x="1276603" y="620523"/>
                </a:lnTo>
                <a:lnTo>
                  <a:pt x="1283588" y="618363"/>
                </a:lnTo>
                <a:lnTo>
                  <a:pt x="1285875" y="616205"/>
                </a:lnTo>
                <a:lnTo>
                  <a:pt x="1288287" y="616205"/>
                </a:lnTo>
                <a:lnTo>
                  <a:pt x="1295272" y="616205"/>
                </a:lnTo>
                <a:lnTo>
                  <a:pt x="1304671" y="611887"/>
                </a:lnTo>
                <a:lnTo>
                  <a:pt x="1313941" y="611887"/>
                </a:lnTo>
                <a:lnTo>
                  <a:pt x="1318640" y="616205"/>
                </a:lnTo>
                <a:lnTo>
                  <a:pt x="1325625" y="616205"/>
                </a:lnTo>
                <a:lnTo>
                  <a:pt x="1332610" y="616205"/>
                </a:lnTo>
                <a:lnTo>
                  <a:pt x="1337309" y="620523"/>
                </a:lnTo>
                <a:lnTo>
                  <a:pt x="1346581" y="627000"/>
                </a:lnTo>
                <a:lnTo>
                  <a:pt x="1353565" y="635636"/>
                </a:lnTo>
                <a:lnTo>
                  <a:pt x="1369949" y="652907"/>
                </a:lnTo>
                <a:lnTo>
                  <a:pt x="1376933" y="659512"/>
                </a:lnTo>
                <a:lnTo>
                  <a:pt x="1379346" y="659512"/>
                </a:lnTo>
                <a:lnTo>
                  <a:pt x="1386332" y="665988"/>
                </a:lnTo>
                <a:lnTo>
                  <a:pt x="1390903" y="665988"/>
                </a:lnTo>
                <a:lnTo>
                  <a:pt x="1395602" y="665988"/>
                </a:lnTo>
                <a:lnTo>
                  <a:pt x="1400301" y="665988"/>
                </a:lnTo>
                <a:lnTo>
                  <a:pt x="1407287" y="665988"/>
                </a:lnTo>
                <a:lnTo>
                  <a:pt x="1414271" y="674625"/>
                </a:lnTo>
                <a:lnTo>
                  <a:pt x="1423670" y="685419"/>
                </a:lnTo>
                <a:lnTo>
                  <a:pt x="1428241" y="687579"/>
                </a:lnTo>
                <a:lnTo>
                  <a:pt x="1432940" y="694056"/>
                </a:lnTo>
                <a:lnTo>
                  <a:pt x="1439926" y="694056"/>
                </a:lnTo>
                <a:lnTo>
                  <a:pt x="1446910" y="694056"/>
                </a:lnTo>
                <a:lnTo>
                  <a:pt x="1472691" y="694056"/>
                </a:lnTo>
                <a:lnTo>
                  <a:pt x="1484249" y="694056"/>
                </a:lnTo>
                <a:lnTo>
                  <a:pt x="1500632" y="694056"/>
                </a:lnTo>
                <a:lnTo>
                  <a:pt x="1500632" y="696214"/>
                </a:lnTo>
                <a:lnTo>
                  <a:pt x="1500632" y="700532"/>
                </a:lnTo>
                <a:lnTo>
                  <a:pt x="1500632" y="709168"/>
                </a:lnTo>
                <a:lnTo>
                  <a:pt x="1500632" y="715645"/>
                </a:lnTo>
                <a:lnTo>
                  <a:pt x="1495933" y="726441"/>
                </a:lnTo>
                <a:lnTo>
                  <a:pt x="1484249" y="752475"/>
                </a:lnTo>
                <a:lnTo>
                  <a:pt x="1481963" y="763270"/>
                </a:lnTo>
                <a:lnTo>
                  <a:pt x="1474977" y="776225"/>
                </a:lnTo>
                <a:lnTo>
                  <a:pt x="1472691" y="791337"/>
                </a:lnTo>
                <a:lnTo>
                  <a:pt x="1470278" y="795656"/>
                </a:lnTo>
                <a:lnTo>
                  <a:pt x="1470278" y="802132"/>
                </a:lnTo>
                <a:lnTo>
                  <a:pt x="1472691" y="806450"/>
                </a:lnTo>
                <a:lnTo>
                  <a:pt x="1474977" y="812927"/>
                </a:lnTo>
                <a:lnTo>
                  <a:pt x="1484249" y="830200"/>
                </a:lnTo>
                <a:lnTo>
                  <a:pt x="1491360" y="841121"/>
                </a:lnTo>
                <a:lnTo>
                  <a:pt x="1495933" y="843281"/>
                </a:lnTo>
                <a:lnTo>
                  <a:pt x="1500632" y="847599"/>
                </a:lnTo>
                <a:lnTo>
                  <a:pt x="1500632" y="843281"/>
                </a:lnTo>
                <a:lnTo>
                  <a:pt x="1505331" y="843281"/>
                </a:lnTo>
                <a:lnTo>
                  <a:pt x="1507616" y="838962"/>
                </a:lnTo>
                <a:lnTo>
                  <a:pt x="1512315" y="836804"/>
                </a:lnTo>
                <a:lnTo>
                  <a:pt x="1521714" y="834644"/>
                </a:lnTo>
                <a:lnTo>
                  <a:pt x="1528699" y="830200"/>
                </a:lnTo>
                <a:lnTo>
                  <a:pt x="1535683" y="823723"/>
                </a:lnTo>
                <a:lnTo>
                  <a:pt x="1537970" y="819405"/>
                </a:lnTo>
                <a:lnTo>
                  <a:pt x="1544955" y="810768"/>
                </a:lnTo>
                <a:lnTo>
                  <a:pt x="1547368" y="804292"/>
                </a:lnTo>
                <a:lnTo>
                  <a:pt x="1554352" y="787019"/>
                </a:lnTo>
                <a:lnTo>
                  <a:pt x="1559051" y="771906"/>
                </a:lnTo>
                <a:lnTo>
                  <a:pt x="1561338" y="752475"/>
                </a:lnTo>
                <a:lnTo>
                  <a:pt x="1566037" y="730758"/>
                </a:lnTo>
                <a:lnTo>
                  <a:pt x="1568322" y="709168"/>
                </a:lnTo>
                <a:lnTo>
                  <a:pt x="1573021" y="707010"/>
                </a:lnTo>
                <a:lnTo>
                  <a:pt x="1577720" y="704850"/>
                </a:lnTo>
                <a:lnTo>
                  <a:pt x="1589277" y="698374"/>
                </a:lnTo>
                <a:lnTo>
                  <a:pt x="1605660" y="694056"/>
                </a:lnTo>
                <a:lnTo>
                  <a:pt x="1615058" y="689737"/>
                </a:lnTo>
                <a:lnTo>
                  <a:pt x="1631314" y="685419"/>
                </a:lnTo>
                <a:lnTo>
                  <a:pt x="1645284" y="678943"/>
                </a:lnTo>
                <a:lnTo>
                  <a:pt x="1661668" y="668148"/>
                </a:lnTo>
                <a:lnTo>
                  <a:pt x="1668652" y="663830"/>
                </a:lnTo>
                <a:lnTo>
                  <a:pt x="1678051" y="657352"/>
                </a:lnTo>
                <a:lnTo>
                  <a:pt x="1680337" y="652907"/>
                </a:lnTo>
                <a:lnTo>
                  <a:pt x="1682750" y="648589"/>
                </a:lnTo>
                <a:lnTo>
                  <a:pt x="1692020" y="639954"/>
                </a:lnTo>
                <a:lnTo>
                  <a:pt x="1694307" y="631318"/>
                </a:lnTo>
                <a:lnTo>
                  <a:pt x="1699006" y="622681"/>
                </a:lnTo>
                <a:lnTo>
                  <a:pt x="1699006" y="611887"/>
                </a:lnTo>
                <a:lnTo>
                  <a:pt x="1699006" y="603250"/>
                </a:lnTo>
                <a:lnTo>
                  <a:pt x="1699006" y="594614"/>
                </a:lnTo>
                <a:lnTo>
                  <a:pt x="1694307" y="592456"/>
                </a:lnTo>
                <a:lnTo>
                  <a:pt x="1692020" y="590296"/>
                </a:lnTo>
                <a:lnTo>
                  <a:pt x="1689734" y="588137"/>
                </a:lnTo>
                <a:lnTo>
                  <a:pt x="1682750" y="583819"/>
                </a:lnTo>
                <a:lnTo>
                  <a:pt x="1678051" y="581661"/>
                </a:lnTo>
                <a:lnTo>
                  <a:pt x="1673351" y="579501"/>
                </a:lnTo>
                <a:lnTo>
                  <a:pt x="1673351" y="577343"/>
                </a:lnTo>
                <a:lnTo>
                  <a:pt x="1671065" y="573025"/>
                </a:lnTo>
                <a:lnTo>
                  <a:pt x="1671065" y="564262"/>
                </a:lnTo>
                <a:lnTo>
                  <a:pt x="1671065" y="559943"/>
                </a:lnTo>
                <a:lnTo>
                  <a:pt x="1673351" y="553467"/>
                </a:lnTo>
                <a:lnTo>
                  <a:pt x="1675638" y="551307"/>
                </a:lnTo>
                <a:lnTo>
                  <a:pt x="1678051" y="549149"/>
                </a:lnTo>
                <a:lnTo>
                  <a:pt x="1687321" y="540512"/>
                </a:lnTo>
                <a:lnTo>
                  <a:pt x="1699006" y="534036"/>
                </a:lnTo>
                <a:lnTo>
                  <a:pt x="1701419" y="531876"/>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0" name="Freeform 920"/>
          <p:cNvSpPr/>
          <p:nvPr/>
        </p:nvSpPr>
        <p:spPr>
          <a:xfrm>
            <a:off x="1874520" y="1403604"/>
            <a:ext cx="2228850" cy="1221613"/>
          </a:xfrm>
          <a:custGeom>
            <a:avLst/>
            <a:gdLst/>
            <a:ahLst/>
            <a:cxnLst/>
            <a:rect l="0" t="0" r="0" b="0"/>
            <a:pathLst>
              <a:path w="2228850" h="1221613">
                <a:moveTo>
                  <a:pt x="1701419" y="531876"/>
                </a:moveTo>
                <a:lnTo>
                  <a:pt x="1701419" y="531876"/>
                </a:lnTo>
                <a:lnTo>
                  <a:pt x="1705990" y="529718"/>
                </a:lnTo>
                <a:lnTo>
                  <a:pt x="1712976" y="525400"/>
                </a:lnTo>
                <a:lnTo>
                  <a:pt x="1720088" y="518923"/>
                </a:lnTo>
                <a:lnTo>
                  <a:pt x="1724659" y="510287"/>
                </a:lnTo>
                <a:lnTo>
                  <a:pt x="1729358" y="503810"/>
                </a:lnTo>
                <a:lnTo>
                  <a:pt x="1734058" y="495174"/>
                </a:lnTo>
                <a:lnTo>
                  <a:pt x="1738757" y="486537"/>
                </a:lnTo>
                <a:lnTo>
                  <a:pt x="1738757" y="475616"/>
                </a:lnTo>
                <a:lnTo>
                  <a:pt x="1741043" y="456185"/>
                </a:lnTo>
                <a:lnTo>
                  <a:pt x="1743328" y="445389"/>
                </a:lnTo>
                <a:lnTo>
                  <a:pt x="1745741" y="441071"/>
                </a:lnTo>
                <a:lnTo>
                  <a:pt x="1745741" y="436754"/>
                </a:lnTo>
                <a:lnTo>
                  <a:pt x="1752726" y="425958"/>
                </a:lnTo>
                <a:lnTo>
                  <a:pt x="1755013" y="425958"/>
                </a:lnTo>
                <a:lnTo>
                  <a:pt x="1761997" y="421641"/>
                </a:lnTo>
                <a:lnTo>
                  <a:pt x="1766696" y="417323"/>
                </a:lnTo>
                <a:lnTo>
                  <a:pt x="1773682" y="417323"/>
                </a:lnTo>
                <a:lnTo>
                  <a:pt x="1780666" y="415163"/>
                </a:lnTo>
                <a:lnTo>
                  <a:pt x="1785365" y="415163"/>
                </a:lnTo>
                <a:lnTo>
                  <a:pt x="1794764" y="415163"/>
                </a:lnTo>
                <a:lnTo>
                  <a:pt x="1806320" y="417323"/>
                </a:lnTo>
                <a:lnTo>
                  <a:pt x="1813433" y="417323"/>
                </a:lnTo>
                <a:lnTo>
                  <a:pt x="1822703" y="421641"/>
                </a:lnTo>
                <a:lnTo>
                  <a:pt x="1853057" y="421641"/>
                </a:lnTo>
                <a:lnTo>
                  <a:pt x="1857756" y="421641"/>
                </a:lnTo>
                <a:lnTo>
                  <a:pt x="1860041" y="417323"/>
                </a:lnTo>
                <a:lnTo>
                  <a:pt x="1867026" y="413005"/>
                </a:lnTo>
                <a:lnTo>
                  <a:pt x="1874012" y="413005"/>
                </a:lnTo>
                <a:lnTo>
                  <a:pt x="1876425" y="413005"/>
                </a:lnTo>
                <a:lnTo>
                  <a:pt x="1883409" y="415163"/>
                </a:lnTo>
                <a:lnTo>
                  <a:pt x="1890395" y="417323"/>
                </a:lnTo>
                <a:lnTo>
                  <a:pt x="1897380" y="423800"/>
                </a:lnTo>
                <a:lnTo>
                  <a:pt x="1899793" y="428118"/>
                </a:lnTo>
                <a:lnTo>
                  <a:pt x="1902078" y="432436"/>
                </a:lnTo>
                <a:lnTo>
                  <a:pt x="1906777" y="438912"/>
                </a:lnTo>
                <a:lnTo>
                  <a:pt x="1906777" y="454025"/>
                </a:lnTo>
                <a:lnTo>
                  <a:pt x="1909064" y="454025"/>
                </a:lnTo>
                <a:lnTo>
                  <a:pt x="1911350" y="456185"/>
                </a:lnTo>
                <a:lnTo>
                  <a:pt x="1913763" y="458343"/>
                </a:lnTo>
                <a:lnTo>
                  <a:pt x="1918462" y="458343"/>
                </a:lnTo>
                <a:lnTo>
                  <a:pt x="1930019" y="460502"/>
                </a:lnTo>
                <a:lnTo>
                  <a:pt x="1937131" y="462662"/>
                </a:lnTo>
                <a:lnTo>
                  <a:pt x="1944115" y="466980"/>
                </a:lnTo>
                <a:lnTo>
                  <a:pt x="1951101" y="471298"/>
                </a:lnTo>
                <a:lnTo>
                  <a:pt x="1958085" y="475616"/>
                </a:lnTo>
                <a:lnTo>
                  <a:pt x="1960371" y="482219"/>
                </a:lnTo>
                <a:lnTo>
                  <a:pt x="1962784" y="484379"/>
                </a:lnTo>
                <a:lnTo>
                  <a:pt x="1962784" y="488696"/>
                </a:lnTo>
                <a:lnTo>
                  <a:pt x="1962784" y="495174"/>
                </a:lnTo>
                <a:lnTo>
                  <a:pt x="1960371" y="503810"/>
                </a:lnTo>
                <a:lnTo>
                  <a:pt x="1951101" y="516763"/>
                </a:lnTo>
                <a:lnTo>
                  <a:pt x="1944115" y="531876"/>
                </a:lnTo>
                <a:lnTo>
                  <a:pt x="1941702" y="538354"/>
                </a:lnTo>
                <a:lnTo>
                  <a:pt x="1939416" y="549149"/>
                </a:lnTo>
                <a:lnTo>
                  <a:pt x="1941702" y="553467"/>
                </a:lnTo>
                <a:lnTo>
                  <a:pt x="1941702" y="557785"/>
                </a:lnTo>
                <a:lnTo>
                  <a:pt x="1944115" y="557785"/>
                </a:lnTo>
                <a:lnTo>
                  <a:pt x="1948688" y="559943"/>
                </a:lnTo>
                <a:lnTo>
                  <a:pt x="1951101" y="559943"/>
                </a:lnTo>
                <a:lnTo>
                  <a:pt x="1962784" y="562102"/>
                </a:lnTo>
                <a:lnTo>
                  <a:pt x="1967357" y="564262"/>
                </a:lnTo>
                <a:lnTo>
                  <a:pt x="1969770" y="566420"/>
                </a:lnTo>
                <a:lnTo>
                  <a:pt x="1972056" y="575183"/>
                </a:lnTo>
                <a:lnTo>
                  <a:pt x="1974469" y="581661"/>
                </a:lnTo>
                <a:lnTo>
                  <a:pt x="1979040" y="581661"/>
                </a:lnTo>
                <a:lnTo>
                  <a:pt x="1981453" y="581661"/>
                </a:lnTo>
                <a:lnTo>
                  <a:pt x="1990725" y="579501"/>
                </a:lnTo>
                <a:lnTo>
                  <a:pt x="1993138" y="575183"/>
                </a:lnTo>
                <a:lnTo>
                  <a:pt x="1997709" y="570866"/>
                </a:lnTo>
                <a:lnTo>
                  <a:pt x="2014093" y="553467"/>
                </a:lnTo>
                <a:lnTo>
                  <a:pt x="2014093" y="551307"/>
                </a:lnTo>
                <a:lnTo>
                  <a:pt x="2016378" y="549149"/>
                </a:lnTo>
                <a:lnTo>
                  <a:pt x="2023364" y="546989"/>
                </a:lnTo>
                <a:lnTo>
                  <a:pt x="2030476" y="546989"/>
                </a:lnTo>
                <a:lnTo>
                  <a:pt x="2035047" y="544831"/>
                </a:lnTo>
                <a:lnTo>
                  <a:pt x="2044445" y="538354"/>
                </a:lnTo>
                <a:lnTo>
                  <a:pt x="2051431" y="531876"/>
                </a:lnTo>
                <a:lnTo>
                  <a:pt x="2063114" y="512445"/>
                </a:lnTo>
                <a:lnTo>
                  <a:pt x="2067814" y="503810"/>
                </a:lnTo>
                <a:lnTo>
                  <a:pt x="2074799" y="495174"/>
                </a:lnTo>
                <a:lnTo>
                  <a:pt x="2077084" y="493014"/>
                </a:lnTo>
                <a:lnTo>
                  <a:pt x="2081783" y="490856"/>
                </a:lnTo>
                <a:lnTo>
                  <a:pt x="2086483" y="488696"/>
                </a:lnTo>
                <a:lnTo>
                  <a:pt x="2093468" y="488696"/>
                </a:lnTo>
                <a:lnTo>
                  <a:pt x="2093468" y="495174"/>
                </a:lnTo>
                <a:lnTo>
                  <a:pt x="2095753" y="505968"/>
                </a:lnTo>
                <a:lnTo>
                  <a:pt x="2098166" y="523241"/>
                </a:lnTo>
                <a:lnTo>
                  <a:pt x="2105151" y="536194"/>
                </a:lnTo>
                <a:lnTo>
                  <a:pt x="2109724" y="553467"/>
                </a:lnTo>
                <a:lnTo>
                  <a:pt x="2109724" y="559943"/>
                </a:lnTo>
                <a:lnTo>
                  <a:pt x="2112137" y="562102"/>
                </a:lnTo>
                <a:lnTo>
                  <a:pt x="2109724" y="570866"/>
                </a:lnTo>
                <a:lnTo>
                  <a:pt x="2109724" y="579501"/>
                </a:lnTo>
                <a:lnTo>
                  <a:pt x="2112137" y="588137"/>
                </a:lnTo>
                <a:lnTo>
                  <a:pt x="2114422" y="590296"/>
                </a:lnTo>
                <a:lnTo>
                  <a:pt x="2116835" y="594614"/>
                </a:lnTo>
                <a:lnTo>
                  <a:pt x="2119121" y="601092"/>
                </a:lnTo>
                <a:lnTo>
                  <a:pt x="2121408" y="607568"/>
                </a:lnTo>
                <a:lnTo>
                  <a:pt x="2123820" y="611887"/>
                </a:lnTo>
                <a:lnTo>
                  <a:pt x="2123820" y="620523"/>
                </a:lnTo>
                <a:lnTo>
                  <a:pt x="2121408" y="629158"/>
                </a:lnTo>
                <a:lnTo>
                  <a:pt x="2116835" y="635636"/>
                </a:lnTo>
                <a:lnTo>
                  <a:pt x="2112137" y="639954"/>
                </a:lnTo>
                <a:lnTo>
                  <a:pt x="2107438" y="644271"/>
                </a:lnTo>
                <a:lnTo>
                  <a:pt x="2105151" y="646431"/>
                </a:lnTo>
                <a:lnTo>
                  <a:pt x="2105151" y="650749"/>
                </a:lnTo>
                <a:lnTo>
                  <a:pt x="2105151" y="655067"/>
                </a:lnTo>
                <a:lnTo>
                  <a:pt x="2109724" y="659512"/>
                </a:lnTo>
                <a:lnTo>
                  <a:pt x="2116835" y="663830"/>
                </a:lnTo>
                <a:lnTo>
                  <a:pt x="2121408" y="665988"/>
                </a:lnTo>
                <a:lnTo>
                  <a:pt x="2126107" y="665988"/>
                </a:lnTo>
                <a:lnTo>
                  <a:pt x="2128393" y="670306"/>
                </a:lnTo>
                <a:lnTo>
                  <a:pt x="2128393" y="674625"/>
                </a:lnTo>
                <a:lnTo>
                  <a:pt x="2128393" y="681101"/>
                </a:lnTo>
                <a:lnTo>
                  <a:pt x="2128393" y="687579"/>
                </a:lnTo>
                <a:lnTo>
                  <a:pt x="2135505" y="694056"/>
                </a:lnTo>
                <a:lnTo>
                  <a:pt x="2140076" y="694056"/>
                </a:lnTo>
                <a:lnTo>
                  <a:pt x="2147062" y="696214"/>
                </a:lnTo>
                <a:lnTo>
                  <a:pt x="2154174" y="696214"/>
                </a:lnTo>
                <a:lnTo>
                  <a:pt x="2165731" y="702692"/>
                </a:lnTo>
                <a:lnTo>
                  <a:pt x="2177414" y="707010"/>
                </a:lnTo>
                <a:lnTo>
                  <a:pt x="2182114" y="707010"/>
                </a:lnTo>
                <a:lnTo>
                  <a:pt x="2186813" y="709168"/>
                </a:lnTo>
                <a:lnTo>
                  <a:pt x="2189099" y="709168"/>
                </a:lnTo>
                <a:lnTo>
                  <a:pt x="2189099" y="713487"/>
                </a:lnTo>
                <a:lnTo>
                  <a:pt x="2193797" y="715645"/>
                </a:lnTo>
                <a:lnTo>
                  <a:pt x="2193797" y="724281"/>
                </a:lnTo>
                <a:lnTo>
                  <a:pt x="2193797" y="726441"/>
                </a:lnTo>
                <a:lnTo>
                  <a:pt x="2191512" y="732918"/>
                </a:lnTo>
                <a:lnTo>
                  <a:pt x="2189099" y="737236"/>
                </a:lnTo>
                <a:lnTo>
                  <a:pt x="2189099" y="741554"/>
                </a:lnTo>
                <a:lnTo>
                  <a:pt x="2189099" y="743839"/>
                </a:lnTo>
                <a:lnTo>
                  <a:pt x="2191512" y="745999"/>
                </a:lnTo>
                <a:lnTo>
                  <a:pt x="2196083" y="748157"/>
                </a:lnTo>
                <a:lnTo>
                  <a:pt x="2198496" y="748157"/>
                </a:lnTo>
                <a:lnTo>
                  <a:pt x="2198496" y="763270"/>
                </a:lnTo>
                <a:lnTo>
                  <a:pt x="2228850" y="763270"/>
                </a:lnTo>
                <a:lnTo>
                  <a:pt x="2228850" y="771906"/>
                </a:lnTo>
                <a:lnTo>
                  <a:pt x="2224151" y="782701"/>
                </a:lnTo>
                <a:lnTo>
                  <a:pt x="2219451" y="793496"/>
                </a:lnTo>
                <a:lnTo>
                  <a:pt x="2219451" y="806450"/>
                </a:lnTo>
                <a:lnTo>
                  <a:pt x="2217165" y="815087"/>
                </a:lnTo>
                <a:lnTo>
                  <a:pt x="2212466" y="821563"/>
                </a:lnTo>
                <a:lnTo>
                  <a:pt x="2210181" y="825881"/>
                </a:lnTo>
                <a:lnTo>
                  <a:pt x="2205482" y="830200"/>
                </a:lnTo>
                <a:lnTo>
                  <a:pt x="2198496" y="832486"/>
                </a:lnTo>
                <a:lnTo>
                  <a:pt x="2186813" y="836804"/>
                </a:lnTo>
                <a:lnTo>
                  <a:pt x="2182114" y="836804"/>
                </a:lnTo>
                <a:lnTo>
                  <a:pt x="2177414" y="836804"/>
                </a:lnTo>
                <a:lnTo>
                  <a:pt x="2161158" y="836804"/>
                </a:lnTo>
                <a:lnTo>
                  <a:pt x="2151760" y="838962"/>
                </a:lnTo>
                <a:lnTo>
                  <a:pt x="2142489" y="841121"/>
                </a:lnTo>
                <a:lnTo>
                  <a:pt x="2135505" y="843281"/>
                </a:lnTo>
                <a:lnTo>
                  <a:pt x="2126107" y="847599"/>
                </a:lnTo>
                <a:lnTo>
                  <a:pt x="2109724" y="858393"/>
                </a:lnTo>
                <a:lnTo>
                  <a:pt x="2098166" y="869188"/>
                </a:lnTo>
                <a:lnTo>
                  <a:pt x="2081783" y="879983"/>
                </a:lnTo>
                <a:lnTo>
                  <a:pt x="2074799" y="884301"/>
                </a:lnTo>
                <a:lnTo>
                  <a:pt x="2065401" y="888619"/>
                </a:lnTo>
                <a:lnTo>
                  <a:pt x="2056130" y="892937"/>
                </a:lnTo>
                <a:lnTo>
                  <a:pt x="2046732" y="892937"/>
                </a:lnTo>
                <a:lnTo>
                  <a:pt x="2035047" y="897256"/>
                </a:lnTo>
                <a:lnTo>
                  <a:pt x="2023364" y="899414"/>
                </a:lnTo>
                <a:lnTo>
                  <a:pt x="1969770" y="882143"/>
                </a:lnTo>
                <a:lnTo>
                  <a:pt x="1937131" y="879983"/>
                </a:lnTo>
                <a:lnTo>
                  <a:pt x="1913763" y="879983"/>
                </a:lnTo>
                <a:lnTo>
                  <a:pt x="1906777" y="879983"/>
                </a:lnTo>
                <a:lnTo>
                  <a:pt x="1897380" y="879983"/>
                </a:lnTo>
                <a:lnTo>
                  <a:pt x="1890395" y="882143"/>
                </a:lnTo>
                <a:lnTo>
                  <a:pt x="1885695" y="882143"/>
                </a:lnTo>
                <a:lnTo>
                  <a:pt x="1876425" y="886461"/>
                </a:lnTo>
                <a:lnTo>
                  <a:pt x="1867026" y="892937"/>
                </a:lnTo>
                <a:lnTo>
                  <a:pt x="1860041" y="899414"/>
                </a:lnTo>
                <a:lnTo>
                  <a:pt x="1846071" y="908050"/>
                </a:lnTo>
                <a:lnTo>
                  <a:pt x="1829689" y="916687"/>
                </a:lnTo>
                <a:lnTo>
                  <a:pt x="1822703" y="921131"/>
                </a:lnTo>
                <a:lnTo>
                  <a:pt x="1815719" y="927608"/>
                </a:lnTo>
                <a:lnTo>
                  <a:pt x="1806320" y="936244"/>
                </a:lnTo>
                <a:lnTo>
                  <a:pt x="1797050" y="947039"/>
                </a:lnTo>
                <a:lnTo>
                  <a:pt x="1776095" y="968630"/>
                </a:lnTo>
                <a:lnTo>
                  <a:pt x="1764410" y="979425"/>
                </a:lnTo>
                <a:lnTo>
                  <a:pt x="1750314" y="990219"/>
                </a:lnTo>
                <a:lnTo>
                  <a:pt x="1759712" y="983743"/>
                </a:lnTo>
                <a:lnTo>
                  <a:pt x="1773682" y="972948"/>
                </a:lnTo>
                <a:lnTo>
                  <a:pt x="1790064" y="964312"/>
                </a:lnTo>
                <a:lnTo>
                  <a:pt x="1806320" y="951357"/>
                </a:lnTo>
                <a:lnTo>
                  <a:pt x="1827402" y="944881"/>
                </a:lnTo>
                <a:lnTo>
                  <a:pt x="1846071" y="938404"/>
                </a:lnTo>
                <a:lnTo>
                  <a:pt x="1864740" y="936244"/>
                </a:lnTo>
                <a:lnTo>
                  <a:pt x="1878710" y="931926"/>
                </a:lnTo>
                <a:lnTo>
                  <a:pt x="1888108" y="931926"/>
                </a:lnTo>
                <a:lnTo>
                  <a:pt x="1895094" y="931926"/>
                </a:lnTo>
                <a:lnTo>
                  <a:pt x="1899793" y="936244"/>
                </a:lnTo>
                <a:lnTo>
                  <a:pt x="1909064" y="936244"/>
                </a:lnTo>
                <a:lnTo>
                  <a:pt x="1913763" y="938404"/>
                </a:lnTo>
                <a:lnTo>
                  <a:pt x="1920747" y="942721"/>
                </a:lnTo>
                <a:lnTo>
                  <a:pt x="1920747" y="949199"/>
                </a:lnTo>
                <a:lnTo>
                  <a:pt x="1923033" y="955675"/>
                </a:lnTo>
                <a:lnTo>
                  <a:pt x="1920747" y="957835"/>
                </a:lnTo>
                <a:lnTo>
                  <a:pt x="1920747" y="964312"/>
                </a:lnTo>
                <a:lnTo>
                  <a:pt x="1918462" y="968630"/>
                </a:lnTo>
                <a:lnTo>
                  <a:pt x="1911350" y="972948"/>
                </a:lnTo>
                <a:lnTo>
                  <a:pt x="1906777" y="977266"/>
                </a:lnTo>
                <a:lnTo>
                  <a:pt x="1897380" y="979425"/>
                </a:lnTo>
                <a:lnTo>
                  <a:pt x="1890395" y="983743"/>
                </a:lnTo>
                <a:lnTo>
                  <a:pt x="1883409" y="985901"/>
                </a:lnTo>
                <a:lnTo>
                  <a:pt x="1876425" y="994537"/>
                </a:lnTo>
                <a:lnTo>
                  <a:pt x="1906777" y="994537"/>
                </a:lnTo>
                <a:lnTo>
                  <a:pt x="1902078" y="998856"/>
                </a:lnTo>
                <a:lnTo>
                  <a:pt x="1897380" y="1003174"/>
                </a:lnTo>
                <a:lnTo>
                  <a:pt x="1890395" y="1014095"/>
                </a:lnTo>
                <a:lnTo>
                  <a:pt x="1888108" y="1018413"/>
                </a:lnTo>
                <a:lnTo>
                  <a:pt x="1883409" y="1022731"/>
                </a:lnTo>
                <a:lnTo>
                  <a:pt x="1881124" y="1031368"/>
                </a:lnTo>
                <a:lnTo>
                  <a:pt x="1881124" y="1035686"/>
                </a:lnTo>
                <a:lnTo>
                  <a:pt x="1881124" y="1042162"/>
                </a:lnTo>
                <a:lnTo>
                  <a:pt x="1883409" y="1046481"/>
                </a:lnTo>
                <a:lnTo>
                  <a:pt x="1885695" y="1055117"/>
                </a:lnTo>
                <a:lnTo>
                  <a:pt x="1890395" y="1061593"/>
                </a:lnTo>
                <a:lnTo>
                  <a:pt x="1899793" y="1065912"/>
                </a:lnTo>
                <a:lnTo>
                  <a:pt x="1909064" y="1072388"/>
                </a:lnTo>
                <a:lnTo>
                  <a:pt x="1920747" y="1074548"/>
                </a:lnTo>
                <a:lnTo>
                  <a:pt x="1930019" y="1076706"/>
                </a:lnTo>
                <a:lnTo>
                  <a:pt x="1939416" y="1076706"/>
                </a:lnTo>
                <a:lnTo>
                  <a:pt x="1948688" y="1076706"/>
                </a:lnTo>
                <a:lnTo>
                  <a:pt x="1958085" y="1074548"/>
                </a:lnTo>
                <a:lnTo>
                  <a:pt x="1962784" y="1072388"/>
                </a:lnTo>
                <a:lnTo>
                  <a:pt x="1969770" y="1065912"/>
                </a:lnTo>
                <a:lnTo>
                  <a:pt x="1974469" y="1063752"/>
                </a:lnTo>
                <a:lnTo>
                  <a:pt x="1981453" y="1057275"/>
                </a:lnTo>
                <a:lnTo>
                  <a:pt x="1988439" y="1050799"/>
                </a:lnTo>
                <a:lnTo>
                  <a:pt x="1990725" y="1044321"/>
                </a:lnTo>
                <a:lnTo>
                  <a:pt x="1993138" y="1037844"/>
                </a:lnTo>
                <a:lnTo>
                  <a:pt x="2000122" y="1033526"/>
                </a:lnTo>
                <a:lnTo>
                  <a:pt x="2002408" y="1029208"/>
                </a:lnTo>
                <a:lnTo>
                  <a:pt x="2004695" y="1027050"/>
                </a:lnTo>
                <a:lnTo>
                  <a:pt x="2009394" y="1024891"/>
                </a:lnTo>
                <a:lnTo>
                  <a:pt x="2011807" y="1024891"/>
                </a:lnTo>
                <a:lnTo>
                  <a:pt x="2021077" y="1024891"/>
                </a:lnTo>
                <a:lnTo>
                  <a:pt x="2021077" y="1031368"/>
                </a:lnTo>
                <a:lnTo>
                  <a:pt x="2016378" y="1035686"/>
                </a:lnTo>
                <a:lnTo>
                  <a:pt x="2014093" y="1037844"/>
                </a:lnTo>
                <a:lnTo>
                  <a:pt x="2011807" y="1044321"/>
                </a:lnTo>
                <a:lnTo>
                  <a:pt x="2016378" y="1046481"/>
                </a:lnTo>
                <a:lnTo>
                  <a:pt x="2021077" y="1050799"/>
                </a:lnTo>
                <a:lnTo>
                  <a:pt x="2021077" y="1052957"/>
                </a:lnTo>
                <a:lnTo>
                  <a:pt x="2021077" y="1055117"/>
                </a:lnTo>
                <a:lnTo>
                  <a:pt x="2021077" y="1057275"/>
                </a:lnTo>
                <a:lnTo>
                  <a:pt x="2021077" y="1063752"/>
                </a:lnTo>
                <a:lnTo>
                  <a:pt x="2014093" y="1065912"/>
                </a:lnTo>
                <a:lnTo>
                  <a:pt x="2011807" y="1072388"/>
                </a:lnTo>
                <a:lnTo>
                  <a:pt x="2002408" y="1074548"/>
                </a:lnTo>
                <a:lnTo>
                  <a:pt x="1993138" y="1083183"/>
                </a:lnTo>
                <a:lnTo>
                  <a:pt x="1983739" y="1089661"/>
                </a:lnTo>
                <a:lnTo>
                  <a:pt x="1979040" y="1096264"/>
                </a:lnTo>
                <a:lnTo>
                  <a:pt x="1969770" y="1100582"/>
                </a:lnTo>
                <a:lnTo>
                  <a:pt x="1960371" y="1104900"/>
                </a:lnTo>
                <a:lnTo>
                  <a:pt x="1939416" y="1113537"/>
                </a:lnTo>
                <a:lnTo>
                  <a:pt x="1916049" y="1120013"/>
                </a:lnTo>
                <a:lnTo>
                  <a:pt x="1909064" y="1122173"/>
                </a:lnTo>
                <a:lnTo>
                  <a:pt x="1902078" y="1122173"/>
                </a:lnTo>
                <a:lnTo>
                  <a:pt x="1890395" y="1122173"/>
                </a:lnTo>
                <a:lnTo>
                  <a:pt x="1885695" y="1122173"/>
                </a:lnTo>
                <a:lnTo>
                  <a:pt x="1878710" y="1122173"/>
                </a:lnTo>
                <a:lnTo>
                  <a:pt x="1874012" y="1122173"/>
                </a:lnTo>
                <a:lnTo>
                  <a:pt x="1867026" y="1126491"/>
                </a:lnTo>
                <a:lnTo>
                  <a:pt x="1860041" y="1132968"/>
                </a:lnTo>
                <a:lnTo>
                  <a:pt x="1855343" y="1139444"/>
                </a:lnTo>
                <a:lnTo>
                  <a:pt x="1846071" y="1150239"/>
                </a:lnTo>
                <a:lnTo>
                  <a:pt x="1843658" y="1156717"/>
                </a:lnTo>
                <a:lnTo>
                  <a:pt x="1836674" y="1161035"/>
                </a:lnTo>
                <a:lnTo>
                  <a:pt x="1832101" y="1163193"/>
                </a:lnTo>
                <a:lnTo>
                  <a:pt x="1827402" y="1163193"/>
                </a:lnTo>
                <a:lnTo>
                  <a:pt x="1818005" y="1163193"/>
                </a:lnTo>
                <a:lnTo>
                  <a:pt x="1813433" y="1163193"/>
                </a:lnTo>
                <a:lnTo>
                  <a:pt x="1806320" y="1163193"/>
                </a:lnTo>
                <a:lnTo>
                  <a:pt x="1804034" y="1161035"/>
                </a:lnTo>
                <a:lnTo>
                  <a:pt x="1804034" y="1156717"/>
                </a:lnTo>
                <a:lnTo>
                  <a:pt x="1801749" y="1150239"/>
                </a:lnTo>
                <a:lnTo>
                  <a:pt x="1801749" y="1141604"/>
                </a:lnTo>
                <a:lnTo>
                  <a:pt x="1804034" y="1139444"/>
                </a:lnTo>
                <a:lnTo>
                  <a:pt x="1806320" y="1132968"/>
                </a:lnTo>
                <a:lnTo>
                  <a:pt x="1808733" y="1128650"/>
                </a:lnTo>
                <a:lnTo>
                  <a:pt x="1818005" y="1122173"/>
                </a:lnTo>
                <a:lnTo>
                  <a:pt x="1827402" y="1120013"/>
                </a:lnTo>
                <a:lnTo>
                  <a:pt x="1836674" y="1113537"/>
                </a:lnTo>
                <a:lnTo>
                  <a:pt x="1848358" y="1107060"/>
                </a:lnTo>
                <a:lnTo>
                  <a:pt x="1855343" y="1100582"/>
                </a:lnTo>
                <a:lnTo>
                  <a:pt x="1857756" y="1096264"/>
                </a:lnTo>
                <a:lnTo>
                  <a:pt x="1860041" y="1091819"/>
                </a:lnTo>
                <a:lnTo>
                  <a:pt x="1783080" y="1104900"/>
                </a:lnTo>
                <a:lnTo>
                  <a:pt x="1776095" y="1085343"/>
                </a:lnTo>
                <a:lnTo>
                  <a:pt x="1773682" y="1072388"/>
                </a:lnTo>
                <a:lnTo>
                  <a:pt x="1771395" y="1063752"/>
                </a:lnTo>
                <a:lnTo>
                  <a:pt x="1771395" y="1057275"/>
                </a:lnTo>
                <a:lnTo>
                  <a:pt x="1773682" y="1052957"/>
                </a:lnTo>
                <a:lnTo>
                  <a:pt x="1776095" y="1042162"/>
                </a:lnTo>
                <a:lnTo>
                  <a:pt x="1783080" y="1035686"/>
                </a:lnTo>
                <a:lnTo>
                  <a:pt x="1785365" y="1024891"/>
                </a:lnTo>
                <a:lnTo>
                  <a:pt x="1745741" y="1009777"/>
                </a:lnTo>
                <a:lnTo>
                  <a:pt x="1741043" y="1014095"/>
                </a:lnTo>
                <a:lnTo>
                  <a:pt x="1731645" y="1014095"/>
                </a:lnTo>
                <a:lnTo>
                  <a:pt x="1729358" y="1016255"/>
                </a:lnTo>
                <a:lnTo>
                  <a:pt x="1729358" y="1020573"/>
                </a:lnTo>
                <a:lnTo>
                  <a:pt x="1722374" y="1024891"/>
                </a:lnTo>
                <a:lnTo>
                  <a:pt x="1710689" y="1042162"/>
                </a:lnTo>
                <a:lnTo>
                  <a:pt x="1701419" y="1057275"/>
                </a:lnTo>
                <a:lnTo>
                  <a:pt x="1692020" y="1072388"/>
                </a:lnTo>
                <a:lnTo>
                  <a:pt x="1682750" y="1081025"/>
                </a:lnTo>
                <a:lnTo>
                  <a:pt x="1678051" y="1089661"/>
                </a:lnTo>
                <a:lnTo>
                  <a:pt x="1671065" y="1094106"/>
                </a:lnTo>
                <a:lnTo>
                  <a:pt x="1666366" y="1100582"/>
                </a:lnTo>
                <a:lnTo>
                  <a:pt x="1656969" y="1100582"/>
                </a:lnTo>
                <a:lnTo>
                  <a:pt x="1647697" y="1102742"/>
                </a:lnTo>
                <a:lnTo>
                  <a:pt x="1642999" y="1102742"/>
                </a:lnTo>
                <a:lnTo>
                  <a:pt x="1638300" y="1104900"/>
                </a:lnTo>
                <a:lnTo>
                  <a:pt x="1631314" y="1107060"/>
                </a:lnTo>
                <a:lnTo>
                  <a:pt x="1615058" y="1104900"/>
                </a:lnTo>
                <a:lnTo>
                  <a:pt x="1566037" y="1107060"/>
                </a:lnTo>
                <a:lnTo>
                  <a:pt x="1556639" y="1109218"/>
                </a:lnTo>
                <a:lnTo>
                  <a:pt x="1547368" y="1113537"/>
                </a:lnTo>
                <a:lnTo>
                  <a:pt x="1533270" y="1122173"/>
                </a:lnTo>
                <a:lnTo>
                  <a:pt x="1526285" y="1124331"/>
                </a:lnTo>
                <a:lnTo>
                  <a:pt x="1524000" y="1128650"/>
                </a:lnTo>
                <a:lnTo>
                  <a:pt x="1512315" y="1135126"/>
                </a:lnTo>
                <a:lnTo>
                  <a:pt x="1500632" y="1135126"/>
                </a:lnTo>
                <a:lnTo>
                  <a:pt x="1491360" y="1139444"/>
                </a:lnTo>
                <a:lnTo>
                  <a:pt x="1479676" y="1139444"/>
                </a:lnTo>
                <a:lnTo>
                  <a:pt x="1470278" y="1139444"/>
                </a:lnTo>
                <a:lnTo>
                  <a:pt x="1458595" y="1135126"/>
                </a:lnTo>
                <a:lnTo>
                  <a:pt x="1437639" y="1139444"/>
                </a:lnTo>
                <a:lnTo>
                  <a:pt x="1428241" y="1141604"/>
                </a:lnTo>
                <a:lnTo>
                  <a:pt x="1418970" y="1143762"/>
                </a:lnTo>
                <a:lnTo>
                  <a:pt x="1414271" y="1148081"/>
                </a:lnTo>
                <a:lnTo>
                  <a:pt x="1409572" y="1150239"/>
                </a:lnTo>
                <a:lnTo>
                  <a:pt x="1407287" y="1150239"/>
                </a:lnTo>
                <a:lnTo>
                  <a:pt x="1402588" y="1154557"/>
                </a:lnTo>
                <a:lnTo>
                  <a:pt x="1400301" y="1163193"/>
                </a:lnTo>
                <a:lnTo>
                  <a:pt x="1400301" y="1167512"/>
                </a:lnTo>
                <a:lnTo>
                  <a:pt x="1398015" y="1171830"/>
                </a:lnTo>
                <a:lnTo>
                  <a:pt x="1388618" y="1173988"/>
                </a:lnTo>
                <a:lnTo>
                  <a:pt x="1381633" y="1178306"/>
                </a:lnTo>
                <a:lnTo>
                  <a:pt x="1376933" y="1178306"/>
                </a:lnTo>
                <a:lnTo>
                  <a:pt x="1369949" y="1182751"/>
                </a:lnTo>
                <a:lnTo>
                  <a:pt x="1367662" y="1187069"/>
                </a:lnTo>
                <a:lnTo>
                  <a:pt x="1365250" y="1191387"/>
                </a:lnTo>
                <a:lnTo>
                  <a:pt x="1362963" y="1200024"/>
                </a:lnTo>
                <a:lnTo>
                  <a:pt x="1353565" y="1200024"/>
                </a:lnTo>
                <a:lnTo>
                  <a:pt x="1353565" y="1191387"/>
                </a:lnTo>
                <a:lnTo>
                  <a:pt x="1346581" y="1191387"/>
                </a:lnTo>
                <a:lnTo>
                  <a:pt x="1339596" y="1191387"/>
                </a:lnTo>
                <a:lnTo>
                  <a:pt x="1337309" y="1191387"/>
                </a:lnTo>
                <a:lnTo>
                  <a:pt x="1325625" y="1191387"/>
                </a:lnTo>
                <a:lnTo>
                  <a:pt x="1316228" y="1193546"/>
                </a:lnTo>
                <a:lnTo>
                  <a:pt x="1309243" y="1200024"/>
                </a:lnTo>
                <a:lnTo>
                  <a:pt x="1299972" y="1204342"/>
                </a:lnTo>
                <a:lnTo>
                  <a:pt x="1292987" y="1210818"/>
                </a:lnTo>
                <a:lnTo>
                  <a:pt x="1285875" y="1217295"/>
                </a:lnTo>
                <a:lnTo>
                  <a:pt x="1276603" y="1219455"/>
                </a:lnTo>
                <a:lnTo>
                  <a:pt x="1264919" y="1221613"/>
                </a:lnTo>
                <a:lnTo>
                  <a:pt x="1255649" y="1221613"/>
                </a:lnTo>
                <a:lnTo>
                  <a:pt x="1262634" y="1215137"/>
                </a:lnTo>
                <a:lnTo>
                  <a:pt x="1267206" y="1210818"/>
                </a:lnTo>
                <a:lnTo>
                  <a:pt x="1283588" y="1200024"/>
                </a:lnTo>
                <a:lnTo>
                  <a:pt x="1288287" y="1197864"/>
                </a:lnTo>
                <a:lnTo>
                  <a:pt x="1295272" y="1191387"/>
                </a:lnTo>
                <a:lnTo>
                  <a:pt x="1299972" y="1184911"/>
                </a:lnTo>
                <a:lnTo>
                  <a:pt x="1299972" y="1182751"/>
                </a:lnTo>
                <a:lnTo>
                  <a:pt x="1299972" y="1178306"/>
                </a:lnTo>
                <a:lnTo>
                  <a:pt x="1299972" y="1182751"/>
                </a:lnTo>
                <a:lnTo>
                  <a:pt x="1309243" y="1178306"/>
                </a:lnTo>
                <a:lnTo>
                  <a:pt x="1316228" y="1167512"/>
                </a:lnTo>
                <a:lnTo>
                  <a:pt x="1325625" y="1156717"/>
                </a:lnTo>
                <a:lnTo>
                  <a:pt x="1332610" y="1148081"/>
                </a:lnTo>
                <a:lnTo>
                  <a:pt x="1346581" y="1122173"/>
                </a:lnTo>
                <a:lnTo>
                  <a:pt x="1355978" y="1096264"/>
                </a:lnTo>
                <a:lnTo>
                  <a:pt x="1360678" y="1107060"/>
                </a:lnTo>
                <a:lnTo>
                  <a:pt x="1362963" y="1113537"/>
                </a:lnTo>
                <a:lnTo>
                  <a:pt x="1367662" y="1115695"/>
                </a:lnTo>
                <a:lnTo>
                  <a:pt x="1369949" y="1120013"/>
                </a:lnTo>
                <a:lnTo>
                  <a:pt x="1376933" y="1122173"/>
                </a:lnTo>
                <a:lnTo>
                  <a:pt x="1379346" y="1122173"/>
                </a:lnTo>
                <a:lnTo>
                  <a:pt x="1386332" y="1122173"/>
                </a:lnTo>
                <a:lnTo>
                  <a:pt x="1393316" y="1122173"/>
                </a:lnTo>
                <a:lnTo>
                  <a:pt x="1400301" y="1120013"/>
                </a:lnTo>
                <a:lnTo>
                  <a:pt x="1400301" y="1113537"/>
                </a:lnTo>
                <a:lnTo>
                  <a:pt x="1402588" y="1111377"/>
                </a:lnTo>
                <a:lnTo>
                  <a:pt x="1402588" y="1107060"/>
                </a:lnTo>
                <a:lnTo>
                  <a:pt x="1402588" y="1100582"/>
                </a:lnTo>
                <a:lnTo>
                  <a:pt x="1400301" y="1089661"/>
                </a:lnTo>
                <a:lnTo>
                  <a:pt x="1393316" y="1078866"/>
                </a:lnTo>
                <a:lnTo>
                  <a:pt x="1386332" y="1068070"/>
                </a:lnTo>
                <a:lnTo>
                  <a:pt x="1379346" y="1057275"/>
                </a:lnTo>
                <a:lnTo>
                  <a:pt x="1369949" y="1052957"/>
                </a:lnTo>
                <a:lnTo>
                  <a:pt x="1365250" y="1046481"/>
                </a:lnTo>
                <a:lnTo>
                  <a:pt x="1358265" y="1044321"/>
                </a:lnTo>
                <a:lnTo>
                  <a:pt x="1325625" y="1046481"/>
                </a:lnTo>
                <a:lnTo>
                  <a:pt x="1309243" y="1046481"/>
                </a:lnTo>
                <a:lnTo>
                  <a:pt x="1292987" y="1044321"/>
                </a:lnTo>
                <a:lnTo>
                  <a:pt x="1297559" y="1042162"/>
                </a:lnTo>
                <a:lnTo>
                  <a:pt x="1299972" y="1035686"/>
                </a:lnTo>
                <a:lnTo>
                  <a:pt x="1304671" y="1029208"/>
                </a:lnTo>
                <a:lnTo>
                  <a:pt x="1304671" y="1027050"/>
                </a:lnTo>
                <a:lnTo>
                  <a:pt x="1304671" y="1022731"/>
                </a:lnTo>
                <a:lnTo>
                  <a:pt x="1304671" y="1016255"/>
                </a:lnTo>
                <a:lnTo>
                  <a:pt x="1299972" y="1014095"/>
                </a:lnTo>
                <a:lnTo>
                  <a:pt x="1295272" y="1007618"/>
                </a:lnTo>
                <a:lnTo>
                  <a:pt x="1292987" y="1005332"/>
                </a:lnTo>
                <a:lnTo>
                  <a:pt x="1292987" y="1001014"/>
                </a:lnTo>
                <a:lnTo>
                  <a:pt x="1292987" y="994537"/>
                </a:lnTo>
                <a:lnTo>
                  <a:pt x="1295272" y="985901"/>
                </a:lnTo>
                <a:lnTo>
                  <a:pt x="1292987" y="985901"/>
                </a:lnTo>
                <a:lnTo>
                  <a:pt x="1288287" y="983743"/>
                </a:lnTo>
                <a:lnTo>
                  <a:pt x="1285875" y="979425"/>
                </a:lnTo>
                <a:lnTo>
                  <a:pt x="1281303" y="977266"/>
                </a:lnTo>
                <a:lnTo>
                  <a:pt x="1278890" y="970788"/>
                </a:lnTo>
                <a:lnTo>
                  <a:pt x="1276603" y="966470"/>
                </a:lnTo>
                <a:lnTo>
                  <a:pt x="1274318" y="957835"/>
                </a:lnTo>
                <a:lnTo>
                  <a:pt x="1274318" y="951357"/>
                </a:lnTo>
                <a:lnTo>
                  <a:pt x="1274318" y="947039"/>
                </a:lnTo>
                <a:lnTo>
                  <a:pt x="1269619" y="942721"/>
                </a:lnTo>
                <a:lnTo>
                  <a:pt x="1262634" y="938404"/>
                </a:lnTo>
                <a:lnTo>
                  <a:pt x="1257934" y="936244"/>
                </a:lnTo>
                <a:lnTo>
                  <a:pt x="1250950" y="936244"/>
                </a:lnTo>
                <a:lnTo>
                  <a:pt x="1239265" y="938404"/>
                </a:lnTo>
                <a:lnTo>
                  <a:pt x="1232281" y="940562"/>
                </a:lnTo>
                <a:lnTo>
                  <a:pt x="1222882" y="942721"/>
                </a:lnTo>
                <a:lnTo>
                  <a:pt x="1206627" y="949199"/>
                </a:lnTo>
                <a:lnTo>
                  <a:pt x="1192530" y="955675"/>
                </a:lnTo>
                <a:lnTo>
                  <a:pt x="1166875" y="970788"/>
                </a:lnTo>
                <a:lnTo>
                  <a:pt x="1150619" y="979425"/>
                </a:lnTo>
                <a:lnTo>
                  <a:pt x="1131950" y="985901"/>
                </a:lnTo>
                <a:lnTo>
                  <a:pt x="1122553" y="985901"/>
                </a:lnTo>
                <a:lnTo>
                  <a:pt x="1108582" y="983743"/>
                </a:lnTo>
                <a:lnTo>
                  <a:pt x="1087500" y="977266"/>
                </a:lnTo>
                <a:lnTo>
                  <a:pt x="1087500" y="979425"/>
                </a:lnTo>
                <a:lnTo>
                  <a:pt x="1075944" y="972948"/>
                </a:lnTo>
                <a:lnTo>
                  <a:pt x="1068831" y="970788"/>
                </a:lnTo>
                <a:lnTo>
                  <a:pt x="1064259" y="970788"/>
                </a:lnTo>
                <a:lnTo>
                  <a:pt x="1047877" y="970788"/>
                </a:lnTo>
                <a:lnTo>
                  <a:pt x="1036193" y="968630"/>
                </a:lnTo>
                <a:lnTo>
                  <a:pt x="1033906" y="966470"/>
                </a:lnTo>
                <a:lnTo>
                  <a:pt x="1024509" y="964312"/>
                </a:lnTo>
                <a:lnTo>
                  <a:pt x="1022222" y="959993"/>
                </a:lnTo>
                <a:lnTo>
                  <a:pt x="1017524" y="955675"/>
                </a:lnTo>
                <a:lnTo>
                  <a:pt x="1017524" y="949199"/>
                </a:lnTo>
                <a:lnTo>
                  <a:pt x="1017524" y="942721"/>
                </a:lnTo>
                <a:lnTo>
                  <a:pt x="184403" y="942721"/>
                </a:lnTo>
                <a:lnTo>
                  <a:pt x="184403" y="938404"/>
                </a:lnTo>
                <a:lnTo>
                  <a:pt x="181990" y="936244"/>
                </a:lnTo>
                <a:lnTo>
                  <a:pt x="181990" y="929768"/>
                </a:lnTo>
                <a:lnTo>
                  <a:pt x="186690" y="927608"/>
                </a:lnTo>
                <a:lnTo>
                  <a:pt x="184403" y="923291"/>
                </a:lnTo>
                <a:lnTo>
                  <a:pt x="181990" y="918973"/>
                </a:lnTo>
                <a:lnTo>
                  <a:pt x="170306" y="908050"/>
                </a:lnTo>
                <a:lnTo>
                  <a:pt x="163322" y="899414"/>
                </a:lnTo>
                <a:lnTo>
                  <a:pt x="154050" y="890779"/>
                </a:lnTo>
                <a:lnTo>
                  <a:pt x="144653" y="882143"/>
                </a:lnTo>
                <a:lnTo>
                  <a:pt x="132969" y="873506"/>
                </a:lnTo>
                <a:lnTo>
                  <a:pt x="128397" y="873506"/>
                </a:lnTo>
                <a:lnTo>
                  <a:pt x="121412" y="873506"/>
                </a:lnTo>
                <a:lnTo>
                  <a:pt x="118999" y="869188"/>
                </a:lnTo>
                <a:lnTo>
                  <a:pt x="114300" y="864870"/>
                </a:lnTo>
                <a:lnTo>
                  <a:pt x="112013" y="858393"/>
                </a:lnTo>
                <a:lnTo>
                  <a:pt x="109728" y="851917"/>
                </a:lnTo>
                <a:lnTo>
                  <a:pt x="107315" y="847599"/>
                </a:lnTo>
                <a:lnTo>
                  <a:pt x="107315" y="841121"/>
                </a:lnTo>
                <a:lnTo>
                  <a:pt x="107315" y="834644"/>
                </a:lnTo>
                <a:lnTo>
                  <a:pt x="112013" y="830200"/>
                </a:lnTo>
                <a:lnTo>
                  <a:pt x="121412" y="815087"/>
                </a:lnTo>
                <a:lnTo>
                  <a:pt x="121412" y="812927"/>
                </a:lnTo>
                <a:lnTo>
                  <a:pt x="121412" y="804292"/>
                </a:lnTo>
                <a:lnTo>
                  <a:pt x="118999" y="802132"/>
                </a:lnTo>
                <a:lnTo>
                  <a:pt x="114300" y="795656"/>
                </a:lnTo>
                <a:lnTo>
                  <a:pt x="109728" y="793496"/>
                </a:lnTo>
                <a:lnTo>
                  <a:pt x="100330" y="793496"/>
                </a:lnTo>
                <a:lnTo>
                  <a:pt x="100330" y="791337"/>
                </a:lnTo>
                <a:lnTo>
                  <a:pt x="105028" y="787019"/>
                </a:lnTo>
                <a:lnTo>
                  <a:pt x="107315" y="784861"/>
                </a:lnTo>
                <a:lnTo>
                  <a:pt x="107315" y="780543"/>
                </a:lnTo>
                <a:lnTo>
                  <a:pt x="107315" y="774066"/>
                </a:lnTo>
                <a:lnTo>
                  <a:pt x="100330" y="767588"/>
                </a:lnTo>
                <a:lnTo>
                  <a:pt x="91059" y="761112"/>
                </a:lnTo>
                <a:lnTo>
                  <a:pt x="91059" y="758952"/>
                </a:lnTo>
                <a:lnTo>
                  <a:pt x="88646" y="756793"/>
                </a:lnTo>
                <a:lnTo>
                  <a:pt x="88646" y="754635"/>
                </a:lnTo>
                <a:lnTo>
                  <a:pt x="91059" y="748157"/>
                </a:lnTo>
                <a:lnTo>
                  <a:pt x="93344" y="743839"/>
                </a:lnTo>
                <a:lnTo>
                  <a:pt x="102743" y="735076"/>
                </a:lnTo>
                <a:lnTo>
                  <a:pt x="107315" y="726441"/>
                </a:lnTo>
                <a:lnTo>
                  <a:pt x="107315" y="722123"/>
                </a:lnTo>
                <a:lnTo>
                  <a:pt x="107315" y="715645"/>
                </a:lnTo>
                <a:lnTo>
                  <a:pt x="105028" y="715645"/>
                </a:lnTo>
                <a:lnTo>
                  <a:pt x="98044" y="713487"/>
                </a:lnTo>
                <a:lnTo>
                  <a:pt x="72390" y="709168"/>
                </a:lnTo>
                <a:lnTo>
                  <a:pt x="74675" y="704850"/>
                </a:lnTo>
                <a:lnTo>
                  <a:pt x="76962" y="700532"/>
                </a:lnTo>
                <a:lnTo>
                  <a:pt x="79375" y="698374"/>
                </a:lnTo>
                <a:lnTo>
                  <a:pt x="84074" y="696214"/>
                </a:lnTo>
                <a:lnTo>
                  <a:pt x="86359" y="696214"/>
                </a:lnTo>
                <a:lnTo>
                  <a:pt x="81660" y="685419"/>
                </a:lnTo>
                <a:lnTo>
                  <a:pt x="81660" y="674625"/>
                </a:lnTo>
                <a:lnTo>
                  <a:pt x="81660" y="665988"/>
                </a:lnTo>
                <a:lnTo>
                  <a:pt x="79375" y="652907"/>
                </a:lnTo>
                <a:lnTo>
                  <a:pt x="74675" y="648589"/>
                </a:lnTo>
                <a:lnTo>
                  <a:pt x="67690" y="642112"/>
                </a:lnTo>
                <a:lnTo>
                  <a:pt x="65405" y="637794"/>
                </a:lnTo>
                <a:lnTo>
                  <a:pt x="60706" y="631318"/>
                </a:lnTo>
                <a:lnTo>
                  <a:pt x="53721" y="622681"/>
                </a:lnTo>
                <a:lnTo>
                  <a:pt x="51307" y="616205"/>
                </a:lnTo>
                <a:lnTo>
                  <a:pt x="49022" y="609727"/>
                </a:lnTo>
                <a:lnTo>
                  <a:pt x="49022" y="607568"/>
                </a:lnTo>
                <a:lnTo>
                  <a:pt x="51307" y="598932"/>
                </a:lnTo>
                <a:lnTo>
                  <a:pt x="53721" y="588137"/>
                </a:lnTo>
                <a:lnTo>
                  <a:pt x="58293" y="581661"/>
                </a:lnTo>
                <a:lnTo>
                  <a:pt x="60706" y="573025"/>
                </a:lnTo>
                <a:lnTo>
                  <a:pt x="69977" y="559943"/>
                </a:lnTo>
                <a:lnTo>
                  <a:pt x="67690" y="557785"/>
                </a:lnTo>
                <a:lnTo>
                  <a:pt x="65405" y="553467"/>
                </a:lnTo>
                <a:lnTo>
                  <a:pt x="60706" y="551307"/>
                </a:lnTo>
                <a:lnTo>
                  <a:pt x="60706" y="544831"/>
                </a:lnTo>
                <a:lnTo>
                  <a:pt x="58293" y="534036"/>
                </a:lnTo>
                <a:lnTo>
                  <a:pt x="58293" y="529718"/>
                </a:lnTo>
                <a:lnTo>
                  <a:pt x="53721" y="525400"/>
                </a:lnTo>
                <a:lnTo>
                  <a:pt x="51307" y="523241"/>
                </a:lnTo>
                <a:lnTo>
                  <a:pt x="49022" y="523241"/>
                </a:lnTo>
                <a:lnTo>
                  <a:pt x="44322" y="521081"/>
                </a:lnTo>
                <a:lnTo>
                  <a:pt x="30353" y="523241"/>
                </a:lnTo>
                <a:lnTo>
                  <a:pt x="25653" y="523241"/>
                </a:lnTo>
                <a:lnTo>
                  <a:pt x="20955" y="521081"/>
                </a:lnTo>
                <a:lnTo>
                  <a:pt x="16382" y="518923"/>
                </a:lnTo>
                <a:lnTo>
                  <a:pt x="13969" y="514605"/>
                </a:lnTo>
                <a:lnTo>
                  <a:pt x="9397" y="514605"/>
                </a:lnTo>
                <a:lnTo>
                  <a:pt x="6984" y="512445"/>
                </a:lnTo>
                <a:lnTo>
                  <a:pt x="4699" y="510287"/>
                </a:lnTo>
                <a:lnTo>
                  <a:pt x="2285" y="510287"/>
                </a:lnTo>
                <a:lnTo>
                  <a:pt x="0" y="503810"/>
                </a:lnTo>
                <a:lnTo>
                  <a:pt x="364109" y="142749"/>
                </a:lnTo>
                <a:lnTo>
                  <a:pt x="371094" y="147067"/>
                </a:lnTo>
                <a:lnTo>
                  <a:pt x="378078" y="153543"/>
                </a:lnTo>
                <a:lnTo>
                  <a:pt x="387477" y="155702"/>
                </a:lnTo>
                <a:lnTo>
                  <a:pt x="394462" y="155702"/>
                </a:lnTo>
                <a:lnTo>
                  <a:pt x="413131" y="157862"/>
                </a:lnTo>
                <a:lnTo>
                  <a:pt x="420115" y="157862"/>
                </a:lnTo>
                <a:lnTo>
                  <a:pt x="431800" y="162180"/>
                </a:lnTo>
                <a:lnTo>
                  <a:pt x="436372" y="164338"/>
                </a:lnTo>
                <a:lnTo>
                  <a:pt x="443484" y="170816"/>
                </a:lnTo>
                <a:lnTo>
                  <a:pt x="445769" y="175133"/>
                </a:lnTo>
                <a:lnTo>
                  <a:pt x="450469" y="175133"/>
                </a:lnTo>
                <a:lnTo>
                  <a:pt x="455040" y="177293"/>
                </a:lnTo>
                <a:lnTo>
                  <a:pt x="464438" y="175133"/>
                </a:lnTo>
                <a:lnTo>
                  <a:pt x="473709" y="175133"/>
                </a:lnTo>
                <a:lnTo>
                  <a:pt x="494791" y="168656"/>
                </a:lnTo>
                <a:lnTo>
                  <a:pt x="511047" y="162180"/>
                </a:lnTo>
                <a:lnTo>
                  <a:pt x="529716" y="155702"/>
                </a:lnTo>
                <a:lnTo>
                  <a:pt x="534415" y="155702"/>
                </a:lnTo>
                <a:lnTo>
                  <a:pt x="539115" y="157862"/>
                </a:lnTo>
                <a:lnTo>
                  <a:pt x="546100" y="157862"/>
                </a:lnTo>
                <a:lnTo>
                  <a:pt x="555497" y="157862"/>
                </a:lnTo>
                <a:lnTo>
                  <a:pt x="564769" y="155702"/>
                </a:lnTo>
                <a:lnTo>
                  <a:pt x="576453" y="155702"/>
                </a:lnTo>
                <a:lnTo>
                  <a:pt x="588137" y="147067"/>
                </a:lnTo>
                <a:lnTo>
                  <a:pt x="597407" y="144907"/>
                </a:lnTo>
                <a:lnTo>
                  <a:pt x="606806" y="142749"/>
                </a:lnTo>
                <a:lnTo>
                  <a:pt x="616077" y="140589"/>
                </a:lnTo>
                <a:lnTo>
                  <a:pt x="623188" y="138431"/>
                </a:lnTo>
                <a:lnTo>
                  <a:pt x="641857" y="136271"/>
                </a:lnTo>
                <a:lnTo>
                  <a:pt x="667512" y="136271"/>
                </a:lnTo>
                <a:lnTo>
                  <a:pt x="683768" y="136271"/>
                </a:lnTo>
                <a:lnTo>
                  <a:pt x="702437" y="134112"/>
                </a:lnTo>
                <a:lnTo>
                  <a:pt x="718819" y="134112"/>
                </a:lnTo>
                <a:lnTo>
                  <a:pt x="730503" y="134112"/>
                </a:lnTo>
                <a:lnTo>
                  <a:pt x="742187" y="134112"/>
                </a:lnTo>
                <a:lnTo>
                  <a:pt x="742187" y="138431"/>
                </a:lnTo>
                <a:lnTo>
                  <a:pt x="742187" y="147067"/>
                </a:lnTo>
                <a:lnTo>
                  <a:pt x="744474" y="147067"/>
                </a:lnTo>
                <a:lnTo>
                  <a:pt x="746887" y="153543"/>
                </a:lnTo>
                <a:lnTo>
                  <a:pt x="749172" y="155702"/>
                </a:lnTo>
                <a:lnTo>
                  <a:pt x="753872" y="155702"/>
                </a:lnTo>
                <a:lnTo>
                  <a:pt x="756157" y="155702"/>
                </a:lnTo>
                <a:lnTo>
                  <a:pt x="763143" y="153543"/>
                </a:lnTo>
                <a:lnTo>
                  <a:pt x="772540" y="147067"/>
                </a:lnTo>
                <a:lnTo>
                  <a:pt x="788797" y="134112"/>
                </a:lnTo>
                <a:lnTo>
                  <a:pt x="793496" y="134112"/>
                </a:lnTo>
                <a:lnTo>
                  <a:pt x="798194" y="136271"/>
                </a:lnTo>
                <a:lnTo>
                  <a:pt x="800481" y="140589"/>
                </a:lnTo>
                <a:lnTo>
                  <a:pt x="802894" y="144907"/>
                </a:lnTo>
                <a:lnTo>
                  <a:pt x="802894" y="151385"/>
                </a:lnTo>
                <a:lnTo>
                  <a:pt x="802894" y="153543"/>
                </a:lnTo>
                <a:lnTo>
                  <a:pt x="802894" y="155702"/>
                </a:lnTo>
                <a:lnTo>
                  <a:pt x="802894" y="162180"/>
                </a:lnTo>
                <a:lnTo>
                  <a:pt x="805180" y="162180"/>
                </a:lnTo>
                <a:lnTo>
                  <a:pt x="807465" y="162180"/>
                </a:lnTo>
                <a:lnTo>
                  <a:pt x="814450" y="157862"/>
                </a:lnTo>
                <a:lnTo>
                  <a:pt x="826134" y="151385"/>
                </a:lnTo>
                <a:lnTo>
                  <a:pt x="835532" y="147067"/>
                </a:lnTo>
                <a:lnTo>
                  <a:pt x="840231" y="147067"/>
                </a:lnTo>
                <a:lnTo>
                  <a:pt x="851788" y="147067"/>
                </a:lnTo>
                <a:lnTo>
                  <a:pt x="863472" y="147067"/>
                </a:lnTo>
                <a:lnTo>
                  <a:pt x="879856" y="155702"/>
                </a:lnTo>
                <a:lnTo>
                  <a:pt x="898525" y="162180"/>
                </a:lnTo>
                <a:lnTo>
                  <a:pt x="917194" y="166498"/>
                </a:lnTo>
                <a:lnTo>
                  <a:pt x="926465" y="172975"/>
                </a:lnTo>
                <a:lnTo>
                  <a:pt x="933577" y="175133"/>
                </a:lnTo>
                <a:lnTo>
                  <a:pt x="947547" y="179451"/>
                </a:lnTo>
                <a:lnTo>
                  <a:pt x="961516" y="181611"/>
                </a:lnTo>
                <a:lnTo>
                  <a:pt x="966215" y="179451"/>
                </a:lnTo>
                <a:lnTo>
                  <a:pt x="982599" y="177293"/>
                </a:lnTo>
                <a:lnTo>
                  <a:pt x="987171" y="177293"/>
                </a:lnTo>
                <a:lnTo>
                  <a:pt x="994156" y="181611"/>
                </a:lnTo>
                <a:lnTo>
                  <a:pt x="996569" y="183769"/>
                </a:lnTo>
                <a:lnTo>
                  <a:pt x="1001268" y="183769"/>
                </a:lnTo>
                <a:lnTo>
                  <a:pt x="1001268" y="194564"/>
                </a:lnTo>
                <a:lnTo>
                  <a:pt x="996569" y="198882"/>
                </a:lnTo>
                <a:lnTo>
                  <a:pt x="994156" y="203200"/>
                </a:lnTo>
                <a:lnTo>
                  <a:pt x="982599" y="205360"/>
                </a:lnTo>
                <a:lnTo>
                  <a:pt x="977900" y="209677"/>
                </a:lnTo>
                <a:lnTo>
                  <a:pt x="973200" y="211837"/>
                </a:lnTo>
                <a:lnTo>
                  <a:pt x="970915" y="213995"/>
                </a:lnTo>
                <a:lnTo>
                  <a:pt x="970915" y="218313"/>
                </a:lnTo>
                <a:lnTo>
                  <a:pt x="970915" y="220600"/>
                </a:lnTo>
                <a:lnTo>
                  <a:pt x="970915" y="224918"/>
                </a:lnTo>
                <a:lnTo>
                  <a:pt x="973200" y="224918"/>
                </a:lnTo>
                <a:lnTo>
                  <a:pt x="975487" y="227076"/>
                </a:lnTo>
                <a:lnTo>
                  <a:pt x="982599" y="229236"/>
                </a:lnTo>
                <a:lnTo>
                  <a:pt x="991869" y="229236"/>
                </a:lnTo>
                <a:lnTo>
                  <a:pt x="1003553" y="229236"/>
                </a:lnTo>
                <a:lnTo>
                  <a:pt x="1015237" y="227076"/>
                </a:lnTo>
                <a:lnTo>
                  <a:pt x="1038606" y="220600"/>
                </a:lnTo>
                <a:lnTo>
                  <a:pt x="1059560" y="213995"/>
                </a:lnTo>
                <a:lnTo>
                  <a:pt x="1071244" y="211837"/>
                </a:lnTo>
                <a:lnTo>
                  <a:pt x="1085215" y="211837"/>
                </a:lnTo>
                <a:lnTo>
                  <a:pt x="1087500" y="211837"/>
                </a:lnTo>
                <a:lnTo>
                  <a:pt x="1092200" y="216155"/>
                </a:lnTo>
                <a:lnTo>
                  <a:pt x="1099184" y="222758"/>
                </a:lnTo>
                <a:lnTo>
                  <a:pt x="1108582" y="229236"/>
                </a:lnTo>
                <a:lnTo>
                  <a:pt x="1110869" y="233554"/>
                </a:lnTo>
                <a:lnTo>
                  <a:pt x="1117853" y="233554"/>
                </a:lnTo>
                <a:lnTo>
                  <a:pt x="1120266" y="233554"/>
                </a:lnTo>
                <a:lnTo>
                  <a:pt x="1124965" y="231394"/>
                </a:lnTo>
                <a:lnTo>
                  <a:pt x="1127252" y="227076"/>
                </a:lnTo>
                <a:lnTo>
                  <a:pt x="1129537" y="224918"/>
                </a:lnTo>
                <a:lnTo>
                  <a:pt x="1131950" y="216155"/>
                </a:lnTo>
                <a:lnTo>
                  <a:pt x="1131950" y="211837"/>
                </a:lnTo>
                <a:lnTo>
                  <a:pt x="1131950" y="198882"/>
                </a:lnTo>
                <a:lnTo>
                  <a:pt x="1148206" y="192406"/>
                </a:lnTo>
                <a:lnTo>
                  <a:pt x="1157605" y="190246"/>
                </a:lnTo>
                <a:lnTo>
                  <a:pt x="1166875" y="185929"/>
                </a:lnTo>
                <a:lnTo>
                  <a:pt x="1185544" y="183769"/>
                </a:lnTo>
                <a:lnTo>
                  <a:pt x="1194943" y="181611"/>
                </a:lnTo>
                <a:lnTo>
                  <a:pt x="1206627" y="181611"/>
                </a:lnTo>
                <a:lnTo>
                  <a:pt x="1213612" y="181611"/>
                </a:lnTo>
                <a:lnTo>
                  <a:pt x="1218310" y="183769"/>
                </a:lnTo>
                <a:lnTo>
                  <a:pt x="1222882" y="185929"/>
                </a:lnTo>
                <a:lnTo>
                  <a:pt x="1229868" y="185929"/>
                </a:lnTo>
                <a:lnTo>
                  <a:pt x="1229868" y="190246"/>
                </a:lnTo>
                <a:lnTo>
                  <a:pt x="1232281" y="194564"/>
                </a:lnTo>
                <a:lnTo>
                  <a:pt x="1232281" y="198882"/>
                </a:lnTo>
                <a:lnTo>
                  <a:pt x="1234566" y="201042"/>
                </a:lnTo>
                <a:lnTo>
                  <a:pt x="1243965" y="205360"/>
                </a:lnTo>
                <a:lnTo>
                  <a:pt x="1253235" y="211837"/>
                </a:lnTo>
                <a:lnTo>
                  <a:pt x="1269619" y="213995"/>
                </a:lnTo>
                <a:lnTo>
                  <a:pt x="1278890" y="216155"/>
                </a:lnTo>
                <a:lnTo>
                  <a:pt x="1346581" y="216155"/>
                </a:lnTo>
                <a:lnTo>
                  <a:pt x="1348994" y="216155"/>
                </a:lnTo>
                <a:lnTo>
                  <a:pt x="1353565" y="216155"/>
                </a:lnTo>
                <a:lnTo>
                  <a:pt x="1360678" y="216155"/>
                </a:lnTo>
                <a:lnTo>
                  <a:pt x="1367662" y="211837"/>
                </a:lnTo>
                <a:lnTo>
                  <a:pt x="1372234" y="209677"/>
                </a:lnTo>
                <a:lnTo>
                  <a:pt x="1376933" y="203200"/>
                </a:lnTo>
                <a:lnTo>
                  <a:pt x="1381633" y="198882"/>
                </a:lnTo>
                <a:lnTo>
                  <a:pt x="1388618" y="196724"/>
                </a:lnTo>
                <a:lnTo>
                  <a:pt x="1395602" y="194564"/>
                </a:lnTo>
                <a:lnTo>
                  <a:pt x="1407287" y="196724"/>
                </a:lnTo>
                <a:lnTo>
                  <a:pt x="1414271" y="198882"/>
                </a:lnTo>
                <a:lnTo>
                  <a:pt x="1423670" y="201042"/>
                </a:lnTo>
                <a:lnTo>
                  <a:pt x="1437639" y="201042"/>
                </a:lnTo>
                <a:lnTo>
                  <a:pt x="1432940" y="205360"/>
                </a:lnTo>
                <a:lnTo>
                  <a:pt x="1430655" y="211837"/>
                </a:lnTo>
                <a:lnTo>
                  <a:pt x="1423670" y="220600"/>
                </a:lnTo>
                <a:lnTo>
                  <a:pt x="1423670" y="224918"/>
                </a:lnTo>
                <a:lnTo>
                  <a:pt x="1421257" y="229236"/>
                </a:lnTo>
                <a:lnTo>
                  <a:pt x="1421257" y="233554"/>
                </a:lnTo>
                <a:lnTo>
                  <a:pt x="1423670" y="237871"/>
                </a:lnTo>
                <a:lnTo>
                  <a:pt x="1423670" y="240031"/>
                </a:lnTo>
                <a:lnTo>
                  <a:pt x="1428241" y="237871"/>
                </a:lnTo>
                <a:lnTo>
                  <a:pt x="1430655" y="237871"/>
                </a:lnTo>
                <a:lnTo>
                  <a:pt x="1432940" y="233554"/>
                </a:lnTo>
                <a:lnTo>
                  <a:pt x="1442339" y="224918"/>
                </a:lnTo>
                <a:lnTo>
                  <a:pt x="1454022" y="211837"/>
                </a:lnTo>
                <a:lnTo>
                  <a:pt x="1461008" y="205360"/>
                </a:lnTo>
                <a:lnTo>
                  <a:pt x="1465580" y="201042"/>
                </a:lnTo>
                <a:lnTo>
                  <a:pt x="1479676" y="192406"/>
                </a:lnTo>
                <a:lnTo>
                  <a:pt x="1493646" y="183769"/>
                </a:lnTo>
                <a:lnTo>
                  <a:pt x="1500632" y="181611"/>
                </a:lnTo>
                <a:lnTo>
                  <a:pt x="1505331" y="172975"/>
                </a:lnTo>
                <a:lnTo>
                  <a:pt x="1510030" y="164338"/>
                </a:lnTo>
                <a:lnTo>
                  <a:pt x="1510030" y="155702"/>
                </a:lnTo>
                <a:lnTo>
                  <a:pt x="1507616" y="153543"/>
                </a:lnTo>
                <a:lnTo>
                  <a:pt x="1503045" y="151385"/>
                </a:lnTo>
                <a:lnTo>
                  <a:pt x="1491360" y="147067"/>
                </a:lnTo>
                <a:lnTo>
                  <a:pt x="1488947" y="144907"/>
                </a:lnTo>
                <a:lnTo>
                  <a:pt x="1488947" y="142749"/>
                </a:lnTo>
                <a:lnTo>
                  <a:pt x="1488947" y="140589"/>
                </a:lnTo>
                <a:lnTo>
                  <a:pt x="1488947" y="134112"/>
                </a:lnTo>
                <a:lnTo>
                  <a:pt x="1491360" y="131954"/>
                </a:lnTo>
                <a:lnTo>
                  <a:pt x="1495933" y="118873"/>
                </a:lnTo>
                <a:lnTo>
                  <a:pt x="1505331" y="108077"/>
                </a:lnTo>
                <a:lnTo>
                  <a:pt x="1514601" y="97282"/>
                </a:lnTo>
                <a:lnTo>
                  <a:pt x="1528699" y="90806"/>
                </a:lnTo>
                <a:lnTo>
                  <a:pt x="1542669" y="84329"/>
                </a:lnTo>
                <a:lnTo>
                  <a:pt x="1566037" y="73533"/>
                </a:lnTo>
                <a:lnTo>
                  <a:pt x="1568322" y="69216"/>
                </a:lnTo>
                <a:lnTo>
                  <a:pt x="1568322" y="67056"/>
                </a:lnTo>
                <a:lnTo>
                  <a:pt x="1577720" y="56262"/>
                </a:lnTo>
                <a:lnTo>
                  <a:pt x="1580007" y="41021"/>
                </a:lnTo>
                <a:lnTo>
                  <a:pt x="1584706" y="36704"/>
                </a:lnTo>
                <a:lnTo>
                  <a:pt x="1586991" y="30226"/>
                </a:lnTo>
                <a:lnTo>
                  <a:pt x="1593976" y="25908"/>
                </a:lnTo>
                <a:lnTo>
                  <a:pt x="1603375" y="17273"/>
                </a:lnTo>
                <a:lnTo>
                  <a:pt x="1610359" y="10795"/>
                </a:lnTo>
                <a:lnTo>
                  <a:pt x="1615058" y="8637"/>
                </a:lnTo>
                <a:lnTo>
                  <a:pt x="1619631" y="6477"/>
                </a:lnTo>
                <a:lnTo>
                  <a:pt x="1629028" y="2160"/>
                </a:lnTo>
                <a:lnTo>
                  <a:pt x="1638300" y="0"/>
                </a:lnTo>
                <a:lnTo>
                  <a:pt x="1652396" y="0"/>
                </a:lnTo>
                <a:lnTo>
                  <a:pt x="1666366" y="0"/>
                </a:lnTo>
                <a:lnTo>
                  <a:pt x="1682750" y="0"/>
                </a:lnTo>
                <a:lnTo>
                  <a:pt x="1701419" y="0"/>
                </a:lnTo>
                <a:lnTo>
                  <a:pt x="1710689" y="0"/>
                </a:lnTo>
                <a:lnTo>
                  <a:pt x="1720088" y="2160"/>
                </a:lnTo>
                <a:lnTo>
                  <a:pt x="1724659" y="6477"/>
                </a:lnTo>
                <a:lnTo>
                  <a:pt x="1729358" y="8637"/>
                </a:lnTo>
                <a:lnTo>
                  <a:pt x="1729358" y="17273"/>
                </a:lnTo>
                <a:lnTo>
                  <a:pt x="1720088" y="19431"/>
                </a:lnTo>
                <a:lnTo>
                  <a:pt x="1708403" y="25908"/>
                </a:lnTo>
                <a:lnTo>
                  <a:pt x="1689734" y="34544"/>
                </a:lnTo>
                <a:lnTo>
                  <a:pt x="1678051" y="38862"/>
                </a:lnTo>
                <a:lnTo>
                  <a:pt x="1668652" y="45467"/>
                </a:lnTo>
                <a:lnTo>
                  <a:pt x="1654683" y="47625"/>
                </a:lnTo>
                <a:lnTo>
                  <a:pt x="1642999" y="47625"/>
                </a:lnTo>
                <a:lnTo>
                  <a:pt x="1636014" y="47625"/>
                </a:lnTo>
                <a:lnTo>
                  <a:pt x="1626615" y="49785"/>
                </a:lnTo>
                <a:lnTo>
                  <a:pt x="1617345" y="54102"/>
                </a:lnTo>
                <a:lnTo>
                  <a:pt x="1607946" y="56262"/>
                </a:lnTo>
                <a:lnTo>
                  <a:pt x="1603375" y="60580"/>
                </a:lnTo>
                <a:lnTo>
                  <a:pt x="1598676" y="67056"/>
                </a:lnTo>
                <a:lnTo>
                  <a:pt x="1593976" y="73533"/>
                </a:lnTo>
                <a:lnTo>
                  <a:pt x="1593976" y="77851"/>
                </a:lnTo>
                <a:lnTo>
                  <a:pt x="1593976" y="114555"/>
                </a:lnTo>
                <a:lnTo>
                  <a:pt x="1593976" y="125350"/>
                </a:lnTo>
                <a:lnTo>
                  <a:pt x="1591690" y="134112"/>
                </a:lnTo>
                <a:lnTo>
                  <a:pt x="1589277" y="134112"/>
                </a:lnTo>
                <a:lnTo>
                  <a:pt x="1586991" y="136271"/>
                </a:lnTo>
                <a:lnTo>
                  <a:pt x="1577720" y="142749"/>
                </a:lnTo>
                <a:lnTo>
                  <a:pt x="1577720" y="147067"/>
                </a:lnTo>
                <a:lnTo>
                  <a:pt x="1580007" y="151385"/>
                </a:lnTo>
                <a:lnTo>
                  <a:pt x="1586991" y="153543"/>
                </a:lnTo>
                <a:lnTo>
                  <a:pt x="1593976" y="155702"/>
                </a:lnTo>
                <a:lnTo>
                  <a:pt x="1598676" y="162180"/>
                </a:lnTo>
                <a:lnTo>
                  <a:pt x="1598676" y="175133"/>
                </a:lnTo>
                <a:lnTo>
                  <a:pt x="1598676" y="179451"/>
                </a:lnTo>
                <a:lnTo>
                  <a:pt x="1603375" y="181611"/>
                </a:lnTo>
                <a:lnTo>
                  <a:pt x="1605660" y="181611"/>
                </a:lnTo>
                <a:lnTo>
                  <a:pt x="1607946" y="181611"/>
                </a:lnTo>
                <a:lnTo>
                  <a:pt x="1615058" y="179451"/>
                </a:lnTo>
                <a:lnTo>
                  <a:pt x="1622044" y="175133"/>
                </a:lnTo>
                <a:lnTo>
                  <a:pt x="1631314" y="170816"/>
                </a:lnTo>
                <a:lnTo>
                  <a:pt x="1636014" y="170816"/>
                </a:lnTo>
                <a:lnTo>
                  <a:pt x="1638300" y="170816"/>
                </a:lnTo>
                <a:lnTo>
                  <a:pt x="1642999" y="168656"/>
                </a:lnTo>
                <a:lnTo>
                  <a:pt x="1649983" y="170816"/>
                </a:lnTo>
                <a:lnTo>
                  <a:pt x="1652396" y="170816"/>
                </a:lnTo>
                <a:lnTo>
                  <a:pt x="1654683" y="175133"/>
                </a:lnTo>
                <a:lnTo>
                  <a:pt x="1654683" y="177293"/>
                </a:lnTo>
                <a:lnTo>
                  <a:pt x="1652396" y="183769"/>
                </a:lnTo>
                <a:lnTo>
                  <a:pt x="1647697" y="190246"/>
                </a:lnTo>
                <a:lnTo>
                  <a:pt x="1642999" y="192406"/>
                </a:lnTo>
                <a:lnTo>
                  <a:pt x="1636014" y="201042"/>
                </a:lnTo>
                <a:lnTo>
                  <a:pt x="1631314" y="205360"/>
                </a:lnTo>
                <a:lnTo>
                  <a:pt x="1626615" y="209677"/>
                </a:lnTo>
                <a:lnTo>
                  <a:pt x="1624330" y="213995"/>
                </a:lnTo>
                <a:lnTo>
                  <a:pt x="1624330" y="220600"/>
                </a:lnTo>
                <a:lnTo>
                  <a:pt x="1624330" y="224918"/>
                </a:lnTo>
                <a:lnTo>
                  <a:pt x="1629028" y="229236"/>
                </a:lnTo>
                <a:lnTo>
                  <a:pt x="1631314" y="233554"/>
                </a:lnTo>
                <a:lnTo>
                  <a:pt x="1636014" y="237871"/>
                </a:lnTo>
                <a:lnTo>
                  <a:pt x="1640713" y="233554"/>
                </a:lnTo>
                <a:lnTo>
                  <a:pt x="1645284" y="233554"/>
                </a:lnTo>
                <a:lnTo>
                  <a:pt x="1647697" y="233554"/>
                </a:lnTo>
                <a:lnTo>
                  <a:pt x="1652396" y="229236"/>
                </a:lnTo>
                <a:lnTo>
                  <a:pt x="1656969" y="222758"/>
                </a:lnTo>
                <a:lnTo>
                  <a:pt x="1666366" y="211837"/>
                </a:lnTo>
                <a:lnTo>
                  <a:pt x="1673351" y="201042"/>
                </a:lnTo>
                <a:lnTo>
                  <a:pt x="1678051" y="205360"/>
                </a:lnTo>
                <a:lnTo>
                  <a:pt x="1682750" y="211837"/>
                </a:lnTo>
                <a:lnTo>
                  <a:pt x="1692020" y="201042"/>
                </a:lnTo>
                <a:lnTo>
                  <a:pt x="1703705" y="190246"/>
                </a:lnTo>
                <a:lnTo>
                  <a:pt x="1712976" y="185929"/>
                </a:lnTo>
                <a:lnTo>
                  <a:pt x="1720088" y="183769"/>
                </a:lnTo>
                <a:lnTo>
                  <a:pt x="1724659" y="179451"/>
                </a:lnTo>
                <a:lnTo>
                  <a:pt x="1731645" y="177293"/>
                </a:lnTo>
                <a:lnTo>
                  <a:pt x="1731645" y="172975"/>
                </a:lnTo>
                <a:lnTo>
                  <a:pt x="1729358" y="166498"/>
                </a:lnTo>
                <a:lnTo>
                  <a:pt x="1731645" y="162180"/>
                </a:lnTo>
                <a:lnTo>
                  <a:pt x="1731645" y="157862"/>
                </a:lnTo>
                <a:lnTo>
                  <a:pt x="1736344" y="153543"/>
                </a:lnTo>
                <a:lnTo>
                  <a:pt x="1741043" y="151385"/>
                </a:lnTo>
                <a:lnTo>
                  <a:pt x="1743328" y="147067"/>
                </a:lnTo>
                <a:lnTo>
                  <a:pt x="1750314" y="147067"/>
                </a:lnTo>
                <a:lnTo>
                  <a:pt x="1792351" y="147067"/>
                </a:lnTo>
                <a:lnTo>
                  <a:pt x="1808733" y="155702"/>
                </a:lnTo>
                <a:lnTo>
                  <a:pt x="1813433" y="162180"/>
                </a:lnTo>
                <a:lnTo>
                  <a:pt x="1818005" y="164338"/>
                </a:lnTo>
                <a:lnTo>
                  <a:pt x="1822703" y="168656"/>
                </a:lnTo>
                <a:lnTo>
                  <a:pt x="1822703" y="172975"/>
                </a:lnTo>
                <a:lnTo>
                  <a:pt x="1822703" y="177293"/>
                </a:lnTo>
                <a:lnTo>
                  <a:pt x="1818005" y="181611"/>
                </a:lnTo>
                <a:lnTo>
                  <a:pt x="1813433" y="183769"/>
                </a:lnTo>
                <a:lnTo>
                  <a:pt x="1806320" y="185929"/>
                </a:lnTo>
                <a:lnTo>
                  <a:pt x="1801749" y="185929"/>
                </a:lnTo>
                <a:lnTo>
                  <a:pt x="1794764" y="190246"/>
                </a:lnTo>
                <a:lnTo>
                  <a:pt x="1787651" y="190246"/>
                </a:lnTo>
                <a:lnTo>
                  <a:pt x="1783080" y="192406"/>
                </a:lnTo>
                <a:lnTo>
                  <a:pt x="1783080" y="196724"/>
                </a:lnTo>
                <a:lnTo>
                  <a:pt x="1783080" y="198882"/>
                </a:lnTo>
                <a:lnTo>
                  <a:pt x="1783080" y="205360"/>
                </a:lnTo>
                <a:lnTo>
                  <a:pt x="1783080" y="209677"/>
                </a:lnTo>
                <a:lnTo>
                  <a:pt x="1783080" y="213995"/>
                </a:lnTo>
                <a:lnTo>
                  <a:pt x="1785365" y="218313"/>
                </a:lnTo>
                <a:lnTo>
                  <a:pt x="1785365" y="224918"/>
                </a:lnTo>
                <a:lnTo>
                  <a:pt x="1785365" y="231394"/>
                </a:lnTo>
                <a:lnTo>
                  <a:pt x="1783080" y="233554"/>
                </a:lnTo>
                <a:lnTo>
                  <a:pt x="1780666" y="240031"/>
                </a:lnTo>
                <a:lnTo>
                  <a:pt x="1776095" y="240031"/>
                </a:lnTo>
                <a:lnTo>
                  <a:pt x="1768983" y="244349"/>
                </a:lnTo>
                <a:lnTo>
                  <a:pt x="1764410" y="246507"/>
                </a:lnTo>
                <a:lnTo>
                  <a:pt x="1752726" y="248667"/>
                </a:lnTo>
                <a:lnTo>
                  <a:pt x="1738757" y="255143"/>
                </a:lnTo>
                <a:lnTo>
                  <a:pt x="1729358" y="259462"/>
                </a:lnTo>
                <a:lnTo>
                  <a:pt x="1722374" y="263780"/>
                </a:lnTo>
                <a:lnTo>
                  <a:pt x="1703705" y="274575"/>
                </a:lnTo>
                <a:lnTo>
                  <a:pt x="1699006" y="281051"/>
                </a:lnTo>
                <a:lnTo>
                  <a:pt x="1694307" y="287529"/>
                </a:lnTo>
                <a:lnTo>
                  <a:pt x="1687321" y="283211"/>
                </a:lnTo>
                <a:lnTo>
                  <a:pt x="1680337" y="281051"/>
                </a:lnTo>
                <a:lnTo>
                  <a:pt x="1671065" y="278893"/>
                </a:lnTo>
                <a:lnTo>
                  <a:pt x="1666366" y="276733"/>
                </a:lnTo>
                <a:lnTo>
                  <a:pt x="1659382" y="276733"/>
                </a:lnTo>
                <a:lnTo>
                  <a:pt x="1645284" y="276733"/>
                </a:lnTo>
                <a:lnTo>
                  <a:pt x="1638300" y="287529"/>
                </a:lnTo>
                <a:lnTo>
                  <a:pt x="1626615" y="298324"/>
                </a:lnTo>
                <a:lnTo>
                  <a:pt x="1615058" y="309245"/>
                </a:lnTo>
                <a:lnTo>
                  <a:pt x="1598676" y="317881"/>
                </a:lnTo>
                <a:lnTo>
                  <a:pt x="1568322" y="337312"/>
                </a:lnTo>
                <a:lnTo>
                  <a:pt x="1542669" y="352425"/>
                </a:lnTo>
                <a:lnTo>
                  <a:pt x="1530984" y="361062"/>
                </a:lnTo>
                <a:lnTo>
                  <a:pt x="1524000" y="367538"/>
                </a:lnTo>
                <a:lnTo>
                  <a:pt x="1521714" y="367538"/>
                </a:lnTo>
                <a:lnTo>
                  <a:pt x="1514601" y="367538"/>
                </a:lnTo>
                <a:lnTo>
                  <a:pt x="1507616" y="367538"/>
                </a:lnTo>
                <a:lnTo>
                  <a:pt x="1500632" y="367538"/>
                </a:lnTo>
                <a:lnTo>
                  <a:pt x="1495933" y="367538"/>
                </a:lnTo>
                <a:lnTo>
                  <a:pt x="1491360" y="369698"/>
                </a:lnTo>
                <a:lnTo>
                  <a:pt x="1491360" y="376175"/>
                </a:lnTo>
                <a:lnTo>
                  <a:pt x="1484249" y="378333"/>
                </a:lnTo>
                <a:lnTo>
                  <a:pt x="1479676" y="384811"/>
                </a:lnTo>
                <a:lnTo>
                  <a:pt x="1472691" y="389129"/>
                </a:lnTo>
                <a:lnTo>
                  <a:pt x="1465580" y="395732"/>
                </a:lnTo>
                <a:lnTo>
                  <a:pt x="1458595" y="397892"/>
                </a:lnTo>
                <a:lnTo>
                  <a:pt x="1439926" y="404368"/>
                </a:lnTo>
                <a:lnTo>
                  <a:pt x="1421257" y="406527"/>
                </a:lnTo>
                <a:lnTo>
                  <a:pt x="1400301" y="408687"/>
                </a:lnTo>
                <a:lnTo>
                  <a:pt x="1386332" y="415163"/>
                </a:lnTo>
                <a:lnTo>
                  <a:pt x="1372234" y="417323"/>
                </a:lnTo>
                <a:lnTo>
                  <a:pt x="1367662" y="421641"/>
                </a:lnTo>
                <a:lnTo>
                  <a:pt x="1358265" y="425958"/>
                </a:lnTo>
                <a:lnTo>
                  <a:pt x="1351280" y="432436"/>
                </a:lnTo>
                <a:lnTo>
                  <a:pt x="1339596" y="443231"/>
                </a:lnTo>
                <a:lnTo>
                  <a:pt x="1332610" y="451867"/>
                </a:lnTo>
                <a:lnTo>
                  <a:pt x="1313941" y="466980"/>
                </a:lnTo>
                <a:lnTo>
                  <a:pt x="1292987" y="482219"/>
                </a:lnTo>
                <a:lnTo>
                  <a:pt x="1285875" y="493014"/>
                </a:lnTo>
                <a:lnTo>
                  <a:pt x="1276603" y="503810"/>
                </a:lnTo>
                <a:lnTo>
                  <a:pt x="1264919" y="525400"/>
                </a:lnTo>
                <a:lnTo>
                  <a:pt x="1257934" y="540512"/>
                </a:lnTo>
                <a:lnTo>
                  <a:pt x="1255649" y="549149"/>
                </a:lnTo>
                <a:lnTo>
                  <a:pt x="1262634" y="549149"/>
                </a:lnTo>
                <a:lnTo>
                  <a:pt x="1269619" y="549149"/>
                </a:lnTo>
                <a:lnTo>
                  <a:pt x="1271905" y="551307"/>
                </a:lnTo>
                <a:lnTo>
                  <a:pt x="1276603" y="553467"/>
                </a:lnTo>
                <a:lnTo>
                  <a:pt x="1278890" y="553467"/>
                </a:lnTo>
                <a:lnTo>
                  <a:pt x="1278890" y="559943"/>
                </a:lnTo>
                <a:lnTo>
                  <a:pt x="1276603" y="573025"/>
                </a:lnTo>
                <a:lnTo>
                  <a:pt x="1274318" y="588137"/>
                </a:lnTo>
                <a:lnTo>
                  <a:pt x="1269619" y="601092"/>
                </a:lnTo>
                <a:lnTo>
                  <a:pt x="1267206" y="616205"/>
                </a:lnTo>
                <a:lnTo>
                  <a:pt x="1269619" y="616205"/>
                </a:lnTo>
                <a:lnTo>
                  <a:pt x="1271905" y="618363"/>
                </a:lnTo>
                <a:lnTo>
                  <a:pt x="1276603" y="620523"/>
                </a:lnTo>
                <a:lnTo>
                  <a:pt x="1283588" y="618363"/>
                </a:lnTo>
                <a:lnTo>
                  <a:pt x="1285875" y="616205"/>
                </a:lnTo>
                <a:lnTo>
                  <a:pt x="1288287" y="616205"/>
                </a:lnTo>
                <a:lnTo>
                  <a:pt x="1295272" y="616205"/>
                </a:lnTo>
                <a:lnTo>
                  <a:pt x="1304671" y="611887"/>
                </a:lnTo>
                <a:lnTo>
                  <a:pt x="1313941" y="611887"/>
                </a:lnTo>
                <a:lnTo>
                  <a:pt x="1318640" y="616205"/>
                </a:lnTo>
                <a:lnTo>
                  <a:pt x="1325625" y="616205"/>
                </a:lnTo>
                <a:lnTo>
                  <a:pt x="1332610" y="616205"/>
                </a:lnTo>
                <a:lnTo>
                  <a:pt x="1337309" y="620523"/>
                </a:lnTo>
                <a:lnTo>
                  <a:pt x="1346581" y="627000"/>
                </a:lnTo>
                <a:lnTo>
                  <a:pt x="1353565" y="635636"/>
                </a:lnTo>
                <a:lnTo>
                  <a:pt x="1369949" y="652907"/>
                </a:lnTo>
                <a:lnTo>
                  <a:pt x="1376933" y="659512"/>
                </a:lnTo>
                <a:lnTo>
                  <a:pt x="1379346" y="659512"/>
                </a:lnTo>
                <a:lnTo>
                  <a:pt x="1386332" y="665988"/>
                </a:lnTo>
                <a:lnTo>
                  <a:pt x="1390903" y="665988"/>
                </a:lnTo>
                <a:lnTo>
                  <a:pt x="1395602" y="665988"/>
                </a:lnTo>
                <a:lnTo>
                  <a:pt x="1400301" y="665988"/>
                </a:lnTo>
                <a:lnTo>
                  <a:pt x="1407287" y="665988"/>
                </a:lnTo>
                <a:lnTo>
                  <a:pt x="1414271" y="674625"/>
                </a:lnTo>
                <a:lnTo>
                  <a:pt x="1423670" y="685419"/>
                </a:lnTo>
                <a:lnTo>
                  <a:pt x="1428241" y="687579"/>
                </a:lnTo>
                <a:lnTo>
                  <a:pt x="1432940" y="694056"/>
                </a:lnTo>
                <a:lnTo>
                  <a:pt x="1439926" y="694056"/>
                </a:lnTo>
                <a:lnTo>
                  <a:pt x="1446910" y="694056"/>
                </a:lnTo>
                <a:lnTo>
                  <a:pt x="1472691" y="694056"/>
                </a:lnTo>
                <a:lnTo>
                  <a:pt x="1484249" y="694056"/>
                </a:lnTo>
                <a:lnTo>
                  <a:pt x="1500632" y="694056"/>
                </a:lnTo>
                <a:lnTo>
                  <a:pt x="1500632" y="696214"/>
                </a:lnTo>
                <a:lnTo>
                  <a:pt x="1500632" y="700532"/>
                </a:lnTo>
                <a:lnTo>
                  <a:pt x="1500632" y="709168"/>
                </a:lnTo>
                <a:lnTo>
                  <a:pt x="1500632" y="715645"/>
                </a:lnTo>
                <a:lnTo>
                  <a:pt x="1495933" y="726441"/>
                </a:lnTo>
                <a:lnTo>
                  <a:pt x="1484249" y="752475"/>
                </a:lnTo>
                <a:lnTo>
                  <a:pt x="1481963" y="763270"/>
                </a:lnTo>
                <a:lnTo>
                  <a:pt x="1474977" y="776225"/>
                </a:lnTo>
                <a:lnTo>
                  <a:pt x="1472691" y="791337"/>
                </a:lnTo>
                <a:lnTo>
                  <a:pt x="1470278" y="795656"/>
                </a:lnTo>
                <a:lnTo>
                  <a:pt x="1470278" y="802132"/>
                </a:lnTo>
                <a:lnTo>
                  <a:pt x="1472691" y="806450"/>
                </a:lnTo>
                <a:lnTo>
                  <a:pt x="1474977" y="812927"/>
                </a:lnTo>
                <a:lnTo>
                  <a:pt x="1484249" y="830200"/>
                </a:lnTo>
                <a:lnTo>
                  <a:pt x="1491360" y="841121"/>
                </a:lnTo>
                <a:lnTo>
                  <a:pt x="1495933" y="843281"/>
                </a:lnTo>
                <a:lnTo>
                  <a:pt x="1500632" y="847599"/>
                </a:lnTo>
                <a:lnTo>
                  <a:pt x="1500632" y="843281"/>
                </a:lnTo>
                <a:lnTo>
                  <a:pt x="1505331" y="843281"/>
                </a:lnTo>
                <a:lnTo>
                  <a:pt x="1507616" y="838962"/>
                </a:lnTo>
                <a:lnTo>
                  <a:pt x="1512315" y="836804"/>
                </a:lnTo>
                <a:lnTo>
                  <a:pt x="1521714" y="834644"/>
                </a:lnTo>
                <a:lnTo>
                  <a:pt x="1528699" y="830200"/>
                </a:lnTo>
                <a:lnTo>
                  <a:pt x="1535683" y="823723"/>
                </a:lnTo>
                <a:lnTo>
                  <a:pt x="1537970" y="819405"/>
                </a:lnTo>
                <a:lnTo>
                  <a:pt x="1544955" y="810768"/>
                </a:lnTo>
                <a:lnTo>
                  <a:pt x="1547368" y="804292"/>
                </a:lnTo>
                <a:lnTo>
                  <a:pt x="1554352" y="787019"/>
                </a:lnTo>
                <a:lnTo>
                  <a:pt x="1559051" y="771906"/>
                </a:lnTo>
                <a:lnTo>
                  <a:pt x="1561338" y="752475"/>
                </a:lnTo>
                <a:lnTo>
                  <a:pt x="1566037" y="730758"/>
                </a:lnTo>
                <a:lnTo>
                  <a:pt x="1568322" y="709168"/>
                </a:lnTo>
                <a:lnTo>
                  <a:pt x="1573021" y="707010"/>
                </a:lnTo>
                <a:lnTo>
                  <a:pt x="1577720" y="704850"/>
                </a:lnTo>
                <a:lnTo>
                  <a:pt x="1589277" y="698374"/>
                </a:lnTo>
                <a:lnTo>
                  <a:pt x="1605660" y="694056"/>
                </a:lnTo>
                <a:lnTo>
                  <a:pt x="1615058" y="689737"/>
                </a:lnTo>
                <a:lnTo>
                  <a:pt x="1631314" y="685419"/>
                </a:lnTo>
                <a:lnTo>
                  <a:pt x="1645284" y="678943"/>
                </a:lnTo>
                <a:lnTo>
                  <a:pt x="1661668" y="668148"/>
                </a:lnTo>
                <a:lnTo>
                  <a:pt x="1668652" y="663830"/>
                </a:lnTo>
                <a:lnTo>
                  <a:pt x="1678051" y="657352"/>
                </a:lnTo>
                <a:lnTo>
                  <a:pt x="1680337" y="652907"/>
                </a:lnTo>
                <a:lnTo>
                  <a:pt x="1682750" y="648589"/>
                </a:lnTo>
                <a:lnTo>
                  <a:pt x="1692020" y="639954"/>
                </a:lnTo>
                <a:lnTo>
                  <a:pt x="1694307" y="631318"/>
                </a:lnTo>
                <a:lnTo>
                  <a:pt x="1699006" y="622681"/>
                </a:lnTo>
                <a:lnTo>
                  <a:pt x="1699006" y="611887"/>
                </a:lnTo>
                <a:lnTo>
                  <a:pt x="1699006" y="603250"/>
                </a:lnTo>
                <a:lnTo>
                  <a:pt x="1699006" y="594614"/>
                </a:lnTo>
                <a:lnTo>
                  <a:pt x="1694307" y="592456"/>
                </a:lnTo>
                <a:lnTo>
                  <a:pt x="1692020" y="590296"/>
                </a:lnTo>
                <a:lnTo>
                  <a:pt x="1689734" y="588137"/>
                </a:lnTo>
                <a:lnTo>
                  <a:pt x="1682750" y="583819"/>
                </a:lnTo>
                <a:lnTo>
                  <a:pt x="1678051" y="581661"/>
                </a:lnTo>
                <a:lnTo>
                  <a:pt x="1673351" y="579501"/>
                </a:lnTo>
                <a:lnTo>
                  <a:pt x="1673351" y="577343"/>
                </a:lnTo>
                <a:lnTo>
                  <a:pt x="1671065" y="573025"/>
                </a:lnTo>
                <a:lnTo>
                  <a:pt x="1671065" y="564262"/>
                </a:lnTo>
                <a:lnTo>
                  <a:pt x="1671065" y="559943"/>
                </a:lnTo>
                <a:lnTo>
                  <a:pt x="1673351" y="553467"/>
                </a:lnTo>
                <a:lnTo>
                  <a:pt x="1675638" y="551307"/>
                </a:lnTo>
                <a:lnTo>
                  <a:pt x="1678051" y="549149"/>
                </a:lnTo>
                <a:lnTo>
                  <a:pt x="1687321" y="540512"/>
                </a:lnTo>
                <a:lnTo>
                  <a:pt x="1699006" y="534036"/>
                </a:lnTo>
                <a:lnTo>
                  <a:pt x="1701419" y="531876"/>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1" name="Freeform 921"/>
          <p:cNvSpPr/>
          <p:nvPr/>
        </p:nvSpPr>
        <p:spPr>
          <a:xfrm>
            <a:off x="5446776" y="2142745"/>
            <a:ext cx="91439" cy="80771"/>
          </a:xfrm>
          <a:custGeom>
            <a:avLst/>
            <a:gdLst/>
            <a:ahLst/>
            <a:cxnLst/>
            <a:rect l="0" t="0" r="0" b="0"/>
            <a:pathLst>
              <a:path w="91439" h="80771">
                <a:moveTo>
                  <a:pt x="49402" y="6477"/>
                </a:moveTo>
                <a:lnTo>
                  <a:pt x="80518" y="9652"/>
                </a:lnTo>
                <a:lnTo>
                  <a:pt x="80518" y="14477"/>
                </a:lnTo>
                <a:cubicBezTo>
                  <a:pt x="81026" y="15621"/>
                  <a:pt x="81660" y="16636"/>
                  <a:pt x="82295" y="17779"/>
                </a:cubicBezTo>
                <a:cubicBezTo>
                  <a:pt x="82931" y="18796"/>
                  <a:pt x="83565" y="19939"/>
                  <a:pt x="84074" y="20954"/>
                </a:cubicBezTo>
                <a:lnTo>
                  <a:pt x="85978" y="22605"/>
                </a:lnTo>
                <a:lnTo>
                  <a:pt x="85978" y="24257"/>
                </a:lnTo>
                <a:lnTo>
                  <a:pt x="89534" y="25780"/>
                </a:lnTo>
                <a:lnTo>
                  <a:pt x="91439" y="29083"/>
                </a:lnTo>
                <a:lnTo>
                  <a:pt x="91439" y="33909"/>
                </a:lnTo>
                <a:lnTo>
                  <a:pt x="91439" y="37210"/>
                </a:lnTo>
                <a:lnTo>
                  <a:pt x="89534" y="38734"/>
                </a:lnTo>
                <a:lnTo>
                  <a:pt x="85978" y="45211"/>
                </a:lnTo>
                <a:lnTo>
                  <a:pt x="82295" y="50038"/>
                </a:lnTo>
                <a:lnTo>
                  <a:pt x="73152" y="56515"/>
                </a:lnTo>
                <a:lnTo>
                  <a:pt x="64008" y="64642"/>
                </a:lnTo>
                <a:lnTo>
                  <a:pt x="51181" y="69469"/>
                </a:lnTo>
                <a:lnTo>
                  <a:pt x="40258" y="74295"/>
                </a:lnTo>
                <a:lnTo>
                  <a:pt x="27432" y="79121"/>
                </a:lnTo>
                <a:lnTo>
                  <a:pt x="20065" y="80771"/>
                </a:lnTo>
                <a:lnTo>
                  <a:pt x="18288" y="80771"/>
                </a:lnTo>
                <a:lnTo>
                  <a:pt x="14604" y="80771"/>
                </a:lnTo>
                <a:lnTo>
                  <a:pt x="10921" y="79121"/>
                </a:lnTo>
                <a:lnTo>
                  <a:pt x="7365" y="75946"/>
                </a:lnTo>
                <a:lnTo>
                  <a:pt x="3683" y="74295"/>
                </a:lnTo>
                <a:lnTo>
                  <a:pt x="0" y="71120"/>
                </a:lnTo>
                <a:lnTo>
                  <a:pt x="0" y="67817"/>
                </a:lnTo>
                <a:lnTo>
                  <a:pt x="0" y="64642"/>
                </a:lnTo>
                <a:lnTo>
                  <a:pt x="0" y="59816"/>
                </a:lnTo>
                <a:lnTo>
                  <a:pt x="3683" y="54990"/>
                </a:lnTo>
                <a:lnTo>
                  <a:pt x="7365" y="50038"/>
                </a:lnTo>
                <a:lnTo>
                  <a:pt x="16383" y="45211"/>
                </a:lnTo>
                <a:lnTo>
                  <a:pt x="20065" y="38734"/>
                </a:lnTo>
                <a:cubicBezTo>
                  <a:pt x="19558" y="37210"/>
                  <a:pt x="18922" y="35559"/>
                  <a:pt x="18288" y="33909"/>
                </a:cubicBezTo>
                <a:lnTo>
                  <a:pt x="10921" y="30734"/>
                </a:lnTo>
                <a:lnTo>
                  <a:pt x="5460" y="29083"/>
                </a:lnTo>
                <a:lnTo>
                  <a:pt x="0" y="24257"/>
                </a:lnTo>
                <a:lnTo>
                  <a:pt x="3683" y="19430"/>
                </a:lnTo>
                <a:cubicBezTo>
                  <a:pt x="4318" y="18288"/>
                  <a:pt x="4826" y="17271"/>
                  <a:pt x="5460" y="16128"/>
                </a:cubicBezTo>
                <a:lnTo>
                  <a:pt x="5460" y="11302"/>
                </a:lnTo>
                <a:cubicBezTo>
                  <a:pt x="4826" y="9652"/>
                  <a:pt x="4318" y="8127"/>
                  <a:pt x="3683" y="6477"/>
                </a:cubicBezTo>
                <a:lnTo>
                  <a:pt x="10921" y="3302"/>
                </a:lnTo>
                <a:lnTo>
                  <a:pt x="18288" y="1651"/>
                </a:lnTo>
                <a:lnTo>
                  <a:pt x="23749" y="0"/>
                </a:lnTo>
                <a:lnTo>
                  <a:pt x="31114" y="0"/>
                </a:lnTo>
                <a:lnTo>
                  <a:pt x="36576" y="0"/>
                </a:lnTo>
                <a:lnTo>
                  <a:pt x="42037" y="1651"/>
                </a:lnTo>
                <a:lnTo>
                  <a:pt x="45720" y="3302"/>
                </a:lnTo>
                <a:lnTo>
                  <a:pt x="49402" y="6477"/>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2" name="Freeform 922"/>
          <p:cNvSpPr/>
          <p:nvPr/>
        </p:nvSpPr>
        <p:spPr>
          <a:xfrm>
            <a:off x="5446776" y="2142745"/>
            <a:ext cx="91439" cy="80771"/>
          </a:xfrm>
          <a:custGeom>
            <a:avLst/>
            <a:gdLst/>
            <a:ahLst/>
            <a:cxnLst/>
            <a:rect l="0" t="0" r="0" b="0"/>
            <a:pathLst>
              <a:path w="91439" h="80771">
                <a:moveTo>
                  <a:pt x="49402" y="6477"/>
                </a:moveTo>
                <a:lnTo>
                  <a:pt x="80518" y="9652"/>
                </a:lnTo>
                <a:lnTo>
                  <a:pt x="80518" y="14477"/>
                </a:lnTo>
                <a:cubicBezTo>
                  <a:pt x="81026" y="15621"/>
                  <a:pt x="81660" y="16636"/>
                  <a:pt x="82295" y="17779"/>
                </a:cubicBezTo>
                <a:cubicBezTo>
                  <a:pt x="82931" y="18796"/>
                  <a:pt x="83565" y="19939"/>
                  <a:pt x="84074" y="20954"/>
                </a:cubicBezTo>
                <a:lnTo>
                  <a:pt x="85978" y="22605"/>
                </a:lnTo>
                <a:lnTo>
                  <a:pt x="85978" y="24257"/>
                </a:lnTo>
                <a:lnTo>
                  <a:pt x="89534" y="25780"/>
                </a:lnTo>
                <a:lnTo>
                  <a:pt x="91439" y="29083"/>
                </a:lnTo>
                <a:lnTo>
                  <a:pt x="91439" y="33909"/>
                </a:lnTo>
                <a:lnTo>
                  <a:pt x="91439" y="37210"/>
                </a:lnTo>
                <a:lnTo>
                  <a:pt x="89534" y="38734"/>
                </a:lnTo>
                <a:lnTo>
                  <a:pt x="85978" y="45211"/>
                </a:lnTo>
                <a:lnTo>
                  <a:pt x="82295" y="50038"/>
                </a:lnTo>
                <a:lnTo>
                  <a:pt x="73152" y="56515"/>
                </a:lnTo>
                <a:lnTo>
                  <a:pt x="64008" y="64642"/>
                </a:lnTo>
                <a:lnTo>
                  <a:pt x="51181" y="69469"/>
                </a:lnTo>
                <a:lnTo>
                  <a:pt x="40258" y="74295"/>
                </a:lnTo>
                <a:lnTo>
                  <a:pt x="27432" y="79121"/>
                </a:lnTo>
                <a:lnTo>
                  <a:pt x="20065" y="80771"/>
                </a:lnTo>
                <a:lnTo>
                  <a:pt x="18288" y="80771"/>
                </a:lnTo>
                <a:lnTo>
                  <a:pt x="14604" y="80771"/>
                </a:lnTo>
                <a:lnTo>
                  <a:pt x="10921" y="79121"/>
                </a:lnTo>
                <a:lnTo>
                  <a:pt x="7365" y="75946"/>
                </a:lnTo>
                <a:lnTo>
                  <a:pt x="3683" y="74295"/>
                </a:lnTo>
                <a:lnTo>
                  <a:pt x="0" y="71120"/>
                </a:lnTo>
                <a:lnTo>
                  <a:pt x="0" y="67817"/>
                </a:lnTo>
                <a:lnTo>
                  <a:pt x="0" y="64642"/>
                </a:lnTo>
                <a:lnTo>
                  <a:pt x="0" y="59816"/>
                </a:lnTo>
                <a:lnTo>
                  <a:pt x="3683" y="54990"/>
                </a:lnTo>
                <a:lnTo>
                  <a:pt x="7365" y="50038"/>
                </a:lnTo>
                <a:lnTo>
                  <a:pt x="16383" y="45211"/>
                </a:lnTo>
                <a:lnTo>
                  <a:pt x="20065" y="38734"/>
                </a:lnTo>
                <a:cubicBezTo>
                  <a:pt x="19558" y="37210"/>
                  <a:pt x="18922" y="35559"/>
                  <a:pt x="18288" y="33909"/>
                </a:cubicBezTo>
                <a:lnTo>
                  <a:pt x="10921" y="30734"/>
                </a:lnTo>
                <a:lnTo>
                  <a:pt x="5460" y="29083"/>
                </a:lnTo>
                <a:lnTo>
                  <a:pt x="0" y="24257"/>
                </a:lnTo>
                <a:lnTo>
                  <a:pt x="3683" y="19430"/>
                </a:lnTo>
                <a:cubicBezTo>
                  <a:pt x="4318" y="18288"/>
                  <a:pt x="4826" y="17271"/>
                  <a:pt x="5460" y="16128"/>
                </a:cubicBezTo>
                <a:lnTo>
                  <a:pt x="5460" y="11302"/>
                </a:lnTo>
                <a:cubicBezTo>
                  <a:pt x="4826" y="9652"/>
                  <a:pt x="4318" y="8127"/>
                  <a:pt x="3683" y="6477"/>
                </a:cubicBezTo>
                <a:lnTo>
                  <a:pt x="10921" y="3302"/>
                </a:lnTo>
                <a:lnTo>
                  <a:pt x="18288" y="1651"/>
                </a:lnTo>
                <a:lnTo>
                  <a:pt x="23749" y="0"/>
                </a:lnTo>
                <a:lnTo>
                  <a:pt x="31114" y="0"/>
                </a:lnTo>
                <a:lnTo>
                  <a:pt x="36576" y="0"/>
                </a:lnTo>
                <a:lnTo>
                  <a:pt x="42037" y="1651"/>
                </a:lnTo>
                <a:lnTo>
                  <a:pt x="45720" y="3302"/>
                </a:lnTo>
                <a:lnTo>
                  <a:pt x="49402" y="647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3" name="Freeform 923"/>
          <p:cNvSpPr/>
          <p:nvPr/>
        </p:nvSpPr>
        <p:spPr>
          <a:xfrm>
            <a:off x="5495544" y="2116836"/>
            <a:ext cx="50291" cy="36576"/>
          </a:xfrm>
          <a:custGeom>
            <a:avLst/>
            <a:gdLst/>
            <a:ahLst/>
            <a:cxnLst/>
            <a:rect l="0" t="0" r="0" b="0"/>
            <a:pathLst>
              <a:path w="50291" h="36576">
                <a:moveTo>
                  <a:pt x="0" y="33274"/>
                </a:moveTo>
                <a:lnTo>
                  <a:pt x="0" y="4954"/>
                </a:lnTo>
                <a:lnTo>
                  <a:pt x="1904" y="1651"/>
                </a:lnTo>
                <a:lnTo>
                  <a:pt x="7492" y="0"/>
                </a:lnTo>
                <a:lnTo>
                  <a:pt x="14859" y="0"/>
                </a:lnTo>
                <a:lnTo>
                  <a:pt x="24257" y="0"/>
                </a:lnTo>
                <a:lnTo>
                  <a:pt x="33527" y="0"/>
                </a:lnTo>
                <a:lnTo>
                  <a:pt x="37210" y="0"/>
                </a:lnTo>
                <a:lnTo>
                  <a:pt x="42798" y="0"/>
                </a:lnTo>
                <a:lnTo>
                  <a:pt x="44703" y="0"/>
                </a:lnTo>
                <a:lnTo>
                  <a:pt x="48386" y="4954"/>
                </a:lnTo>
                <a:lnTo>
                  <a:pt x="50291" y="6605"/>
                </a:lnTo>
                <a:lnTo>
                  <a:pt x="50291" y="10034"/>
                </a:lnTo>
                <a:lnTo>
                  <a:pt x="50291" y="14986"/>
                </a:lnTo>
                <a:cubicBezTo>
                  <a:pt x="49657" y="16637"/>
                  <a:pt x="49021" y="18288"/>
                  <a:pt x="48386" y="19939"/>
                </a:cubicBezTo>
                <a:lnTo>
                  <a:pt x="42798" y="24893"/>
                </a:lnTo>
                <a:lnTo>
                  <a:pt x="41021" y="26543"/>
                </a:lnTo>
                <a:lnTo>
                  <a:pt x="33527" y="29973"/>
                </a:lnTo>
                <a:cubicBezTo>
                  <a:pt x="32892" y="31624"/>
                  <a:pt x="32258" y="33274"/>
                  <a:pt x="31622" y="34925"/>
                </a:cubicBezTo>
                <a:lnTo>
                  <a:pt x="31622" y="36576"/>
                </a:lnTo>
                <a:lnTo>
                  <a:pt x="0" y="33274"/>
                </a:lnTo>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4" name="Freeform 924"/>
          <p:cNvSpPr/>
          <p:nvPr/>
        </p:nvSpPr>
        <p:spPr>
          <a:xfrm>
            <a:off x="5495544" y="2116836"/>
            <a:ext cx="50291" cy="36576"/>
          </a:xfrm>
          <a:custGeom>
            <a:avLst/>
            <a:gdLst/>
            <a:ahLst/>
            <a:cxnLst/>
            <a:rect l="0" t="0" r="0" b="0"/>
            <a:pathLst>
              <a:path w="50291" h="36576">
                <a:moveTo>
                  <a:pt x="0" y="33274"/>
                </a:moveTo>
                <a:lnTo>
                  <a:pt x="0" y="4954"/>
                </a:lnTo>
                <a:lnTo>
                  <a:pt x="1904" y="1651"/>
                </a:lnTo>
                <a:lnTo>
                  <a:pt x="7492" y="0"/>
                </a:lnTo>
                <a:lnTo>
                  <a:pt x="14859" y="0"/>
                </a:lnTo>
                <a:lnTo>
                  <a:pt x="24257" y="0"/>
                </a:lnTo>
                <a:lnTo>
                  <a:pt x="33527" y="0"/>
                </a:lnTo>
                <a:lnTo>
                  <a:pt x="37210" y="0"/>
                </a:lnTo>
                <a:lnTo>
                  <a:pt x="42798" y="0"/>
                </a:lnTo>
                <a:lnTo>
                  <a:pt x="44703" y="0"/>
                </a:lnTo>
                <a:lnTo>
                  <a:pt x="48386" y="4954"/>
                </a:lnTo>
                <a:lnTo>
                  <a:pt x="50291" y="6605"/>
                </a:lnTo>
                <a:lnTo>
                  <a:pt x="50291" y="10034"/>
                </a:lnTo>
                <a:lnTo>
                  <a:pt x="50291" y="14986"/>
                </a:lnTo>
                <a:cubicBezTo>
                  <a:pt x="49657" y="16637"/>
                  <a:pt x="49021" y="18288"/>
                  <a:pt x="48386" y="19939"/>
                </a:cubicBezTo>
                <a:lnTo>
                  <a:pt x="42798" y="24893"/>
                </a:lnTo>
                <a:lnTo>
                  <a:pt x="41021" y="26543"/>
                </a:lnTo>
                <a:lnTo>
                  <a:pt x="33527" y="29973"/>
                </a:lnTo>
                <a:cubicBezTo>
                  <a:pt x="32892" y="31624"/>
                  <a:pt x="32258" y="33274"/>
                  <a:pt x="31622" y="34925"/>
                </a:cubicBezTo>
                <a:lnTo>
                  <a:pt x="31622" y="36576"/>
                </a:lnTo>
                <a:lnTo>
                  <a:pt x="0" y="3327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5" name="Freeform 925"/>
          <p:cNvSpPr/>
          <p:nvPr/>
        </p:nvSpPr>
        <p:spPr>
          <a:xfrm>
            <a:off x="598931" y="4607053"/>
            <a:ext cx="359664" cy="144780"/>
          </a:xfrm>
          <a:custGeom>
            <a:avLst/>
            <a:gdLst/>
            <a:ahLst/>
            <a:cxnLst/>
            <a:rect l="0" t="0" r="0" b="0"/>
            <a:pathLst>
              <a:path w="359664" h="144780">
                <a:moveTo>
                  <a:pt x="0" y="144780"/>
                </a:moveTo>
                <a:lnTo>
                  <a:pt x="359664" y="144780"/>
                </a:lnTo>
                <a:lnTo>
                  <a:pt x="359664" y="0"/>
                </a:lnTo>
                <a:lnTo>
                  <a:pt x="0" y="0"/>
                </a:lnTo>
                <a:lnTo>
                  <a:pt x="0" y="144780"/>
                </a:lnTo>
                <a:close/>
              </a:path>
            </a:pathLst>
          </a:custGeom>
          <a:solidFill>
            <a:srgbClr val="FFB46A">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6" name="Freeform 926"/>
          <p:cNvSpPr/>
          <p:nvPr/>
        </p:nvSpPr>
        <p:spPr>
          <a:xfrm>
            <a:off x="598931" y="4902709"/>
            <a:ext cx="359664" cy="144780"/>
          </a:xfrm>
          <a:custGeom>
            <a:avLst/>
            <a:gdLst/>
            <a:ahLst/>
            <a:cxnLst/>
            <a:rect l="0" t="0" r="0" b="0"/>
            <a:pathLst>
              <a:path w="359664" h="144780">
                <a:moveTo>
                  <a:pt x="0" y="144780"/>
                </a:moveTo>
                <a:lnTo>
                  <a:pt x="359664" y="144780"/>
                </a:lnTo>
                <a:lnTo>
                  <a:pt x="359664" y="0"/>
                </a:lnTo>
                <a:lnTo>
                  <a:pt x="0" y="0"/>
                </a:lnTo>
                <a:lnTo>
                  <a:pt x="0" y="144780"/>
                </a:lnTo>
                <a:close/>
              </a:path>
            </a:pathLst>
          </a:custGeom>
          <a:solidFill>
            <a:srgbClr val="FF9A91">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7" name="Freeform 927"/>
          <p:cNvSpPr/>
          <p:nvPr/>
        </p:nvSpPr>
        <p:spPr>
          <a:xfrm>
            <a:off x="598931" y="5198365"/>
            <a:ext cx="359664" cy="144780"/>
          </a:xfrm>
          <a:custGeom>
            <a:avLst/>
            <a:gdLst/>
            <a:ahLst/>
            <a:cxnLst/>
            <a:rect l="0" t="0" r="0" b="0"/>
            <a:pathLst>
              <a:path w="359664" h="144780">
                <a:moveTo>
                  <a:pt x="0" y="144780"/>
                </a:moveTo>
                <a:lnTo>
                  <a:pt x="359664" y="144780"/>
                </a:lnTo>
                <a:lnTo>
                  <a:pt x="359664" y="0"/>
                </a:lnTo>
                <a:lnTo>
                  <a:pt x="0" y="0"/>
                </a:lnTo>
                <a:lnTo>
                  <a:pt x="0" y="144780"/>
                </a:lnTo>
                <a:close/>
              </a:path>
            </a:pathLst>
          </a:custGeom>
          <a:solidFill>
            <a:srgbClr val="8CE8AD">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8" name="Freeform 928"/>
          <p:cNvSpPr/>
          <p:nvPr/>
        </p:nvSpPr>
        <p:spPr>
          <a:xfrm>
            <a:off x="640080" y="5426964"/>
            <a:ext cx="277367" cy="278892"/>
          </a:xfrm>
          <a:custGeom>
            <a:avLst/>
            <a:gdLst/>
            <a:ahLst/>
            <a:cxnLst/>
            <a:rect l="0" t="0" r="0" b="0"/>
            <a:pathLst>
              <a:path w="277367" h="278892">
                <a:moveTo>
                  <a:pt x="0" y="139447"/>
                </a:moveTo>
                <a:cubicBezTo>
                  <a:pt x="0" y="62484"/>
                  <a:pt x="62090" y="0"/>
                  <a:pt x="138683" y="0"/>
                </a:cubicBezTo>
                <a:cubicBezTo>
                  <a:pt x="215277" y="0"/>
                  <a:pt x="277367" y="62484"/>
                  <a:pt x="277367" y="139447"/>
                </a:cubicBezTo>
                <a:cubicBezTo>
                  <a:pt x="277367" y="216459"/>
                  <a:pt x="215277" y="278892"/>
                  <a:pt x="138683" y="278892"/>
                </a:cubicBezTo>
                <a:cubicBezTo>
                  <a:pt x="62090" y="278892"/>
                  <a:pt x="0" y="216459"/>
                  <a:pt x="0" y="139447"/>
                </a:cubicBezTo>
                <a:close/>
                <a:moveTo>
                  <a:pt x="651509" y="1431036"/>
                </a:moveTo>
              </a:path>
            </a:pathLst>
          </a:custGeom>
          <a:solidFill>
            <a:srgbClr val="1777CF">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29" name="Freeform 929"/>
          <p:cNvSpPr/>
          <p:nvPr/>
        </p:nvSpPr>
        <p:spPr>
          <a:xfrm>
            <a:off x="640080" y="5426964"/>
            <a:ext cx="277367" cy="278892"/>
          </a:xfrm>
          <a:custGeom>
            <a:avLst/>
            <a:gdLst/>
            <a:ahLst/>
            <a:cxnLst/>
            <a:rect l="0" t="0" r="0" b="0"/>
            <a:pathLst>
              <a:path w="277367" h="278892">
                <a:moveTo>
                  <a:pt x="0" y="139447"/>
                </a:moveTo>
                <a:cubicBezTo>
                  <a:pt x="0" y="62484"/>
                  <a:pt x="62090" y="0"/>
                  <a:pt x="138683" y="0"/>
                </a:cubicBezTo>
                <a:cubicBezTo>
                  <a:pt x="215277" y="0"/>
                  <a:pt x="277367" y="62484"/>
                  <a:pt x="277367" y="139447"/>
                </a:cubicBezTo>
                <a:cubicBezTo>
                  <a:pt x="277367" y="216459"/>
                  <a:pt x="215277" y="278892"/>
                  <a:pt x="138683" y="278892"/>
                </a:cubicBezTo>
                <a:cubicBezTo>
                  <a:pt x="62090" y="278892"/>
                  <a:pt x="0" y="216459"/>
                  <a:pt x="0" y="139447"/>
                </a:cubicBezTo>
                <a:close/>
                <a:moveTo>
                  <a:pt x="651509" y="1431036"/>
                </a:moveTo>
              </a:path>
            </a:pathLst>
          </a:custGeom>
          <a:noFill/>
          <a:ln w="9525" cap="sq" cmpd="sng">
            <a:solidFill>
              <a:srgbClr val="2E2E38">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0" name="Freeform 930"/>
          <p:cNvSpPr/>
          <p:nvPr/>
        </p:nvSpPr>
        <p:spPr>
          <a:xfrm>
            <a:off x="6217920" y="4844796"/>
            <a:ext cx="534161" cy="423038"/>
          </a:xfrm>
          <a:custGeom>
            <a:avLst/>
            <a:gdLst/>
            <a:ahLst/>
            <a:cxnLst/>
            <a:rect l="0" t="0" r="0" b="0"/>
            <a:pathLst>
              <a:path w="534161" h="423038">
                <a:moveTo>
                  <a:pt x="529462" y="157607"/>
                </a:moveTo>
                <a:lnTo>
                  <a:pt x="524763" y="168403"/>
                </a:lnTo>
                <a:lnTo>
                  <a:pt x="524763" y="170562"/>
                </a:lnTo>
                <a:lnTo>
                  <a:pt x="527176" y="170562"/>
                </a:lnTo>
                <a:lnTo>
                  <a:pt x="529462" y="177038"/>
                </a:lnTo>
                <a:lnTo>
                  <a:pt x="534161" y="179197"/>
                </a:lnTo>
                <a:lnTo>
                  <a:pt x="534161" y="183515"/>
                </a:lnTo>
                <a:lnTo>
                  <a:pt x="534161" y="185675"/>
                </a:lnTo>
                <a:lnTo>
                  <a:pt x="534161" y="196469"/>
                </a:lnTo>
                <a:lnTo>
                  <a:pt x="531748" y="200787"/>
                </a:lnTo>
                <a:lnTo>
                  <a:pt x="529462" y="200787"/>
                </a:lnTo>
                <a:lnTo>
                  <a:pt x="524763" y="207265"/>
                </a:lnTo>
                <a:lnTo>
                  <a:pt x="517778" y="213615"/>
                </a:lnTo>
                <a:lnTo>
                  <a:pt x="510794" y="217932"/>
                </a:lnTo>
                <a:lnTo>
                  <a:pt x="503809" y="220091"/>
                </a:lnTo>
                <a:lnTo>
                  <a:pt x="496823" y="224409"/>
                </a:lnTo>
                <a:lnTo>
                  <a:pt x="489838" y="228728"/>
                </a:lnTo>
                <a:lnTo>
                  <a:pt x="485139" y="230887"/>
                </a:lnTo>
                <a:lnTo>
                  <a:pt x="480440" y="235204"/>
                </a:lnTo>
                <a:lnTo>
                  <a:pt x="471170" y="246000"/>
                </a:lnTo>
                <a:lnTo>
                  <a:pt x="457199" y="265431"/>
                </a:lnTo>
                <a:lnTo>
                  <a:pt x="443102" y="284862"/>
                </a:lnTo>
                <a:lnTo>
                  <a:pt x="429133" y="304293"/>
                </a:lnTo>
                <a:lnTo>
                  <a:pt x="412876" y="321565"/>
                </a:lnTo>
                <a:lnTo>
                  <a:pt x="396494" y="340996"/>
                </a:lnTo>
                <a:lnTo>
                  <a:pt x="394208" y="343154"/>
                </a:lnTo>
                <a:lnTo>
                  <a:pt x="387223" y="347472"/>
                </a:lnTo>
                <a:lnTo>
                  <a:pt x="377824" y="353950"/>
                </a:lnTo>
                <a:lnTo>
                  <a:pt x="370839" y="360427"/>
                </a:lnTo>
                <a:lnTo>
                  <a:pt x="359156" y="364744"/>
                </a:lnTo>
                <a:lnTo>
                  <a:pt x="349885" y="371222"/>
                </a:lnTo>
                <a:lnTo>
                  <a:pt x="340486" y="373381"/>
                </a:lnTo>
                <a:lnTo>
                  <a:pt x="321818" y="375540"/>
                </a:lnTo>
                <a:lnTo>
                  <a:pt x="312547" y="379857"/>
                </a:lnTo>
                <a:lnTo>
                  <a:pt x="303148" y="379857"/>
                </a:lnTo>
                <a:lnTo>
                  <a:pt x="293877" y="384175"/>
                </a:lnTo>
                <a:lnTo>
                  <a:pt x="286893" y="390652"/>
                </a:lnTo>
                <a:lnTo>
                  <a:pt x="272922" y="394971"/>
                </a:lnTo>
                <a:lnTo>
                  <a:pt x="261239" y="399288"/>
                </a:lnTo>
                <a:lnTo>
                  <a:pt x="249555" y="401447"/>
                </a:lnTo>
                <a:lnTo>
                  <a:pt x="235584" y="401447"/>
                </a:lnTo>
                <a:lnTo>
                  <a:pt x="205232" y="394971"/>
                </a:lnTo>
                <a:lnTo>
                  <a:pt x="188976" y="392812"/>
                </a:lnTo>
                <a:lnTo>
                  <a:pt x="170307" y="392812"/>
                </a:lnTo>
                <a:lnTo>
                  <a:pt x="167894" y="399288"/>
                </a:lnTo>
                <a:lnTo>
                  <a:pt x="165608" y="401447"/>
                </a:lnTo>
                <a:lnTo>
                  <a:pt x="163321" y="403607"/>
                </a:lnTo>
                <a:lnTo>
                  <a:pt x="158622" y="410083"/>
                </a:lnTo>
                <a:lnTo>
                  <a:pt x="146939" y="407924"/>
                </a:lnTo>
                <a:lnTo>
                  <a:pt x="137668" y="407924"/>
                </a:lnTo>
                <a:lnTo>
                  <a:pt x="128270" y="407924"/>
                </a:lnTo>
                <a:lnTo>
                  <a:pt x="123570" y="410083"/>
                </a:lnTo>
                <a:lnTo>
                  <a:pt x="121284" y="410083"/>
                </a:lnTo>
                <a:lnTo>
                  <a:pt x="114300" y="412243"/>
                </a:lnTo>
                <a:lnTo>
                  <a:pt x="104901" y="414402"/>
                </a:lnTo>
                <a:lnTo>
                  <a:pt x="93345" y="423038"/>
                </a:lnTo>
                <a:lnTo>
                  <a:pt x="74676" y="410083"/>
                </a:lnTo>
                <a:lnTo>
                  <a:pt x="56007" y="392812"/>
                </a:lnTo>
                <a:lnTo>
                  <a:pt x="51308" y="386334"/>
                </a:lnTo>
                <a:lnTo>
                  <a:pt x="44322" y="379857"/>
                </a:lnTo>
                <a:lnTo>
                  <a:pt x="39624" y="371222"/>
                </a:lnTo>
                <a:lnTo>
                  <a:pt x="39624" y="362585"/>
                </a:lnTo>
                <a:lnTo>
                  <a:pt x="39624" y="360427"/>
                </a:lnTo>
                <a:lnTo>
                  <a:pt x="39624" y="358268"/>
                </a:lnTo>
                <a:lnTo>
                  <a:pt x="39624" y="362585"/>
                </a:lnTo>
                <a:lnTo>
                  <a:pt x="44322" y="353950"/>
                </a:lnTo>
                <a:lnTo>
                  <a:pt x="44322" y="347472"/>
                </a:lnTo>
                <a:lnTo>
                  <a:pt x="49021" y="340996"/>
                </a:lnTo>
                <a:lnTo>
                  <a:pt x="51308" y="332359"/>
                </a:lnTo>
                <a:lnTo>
                  <a:pt x="49021" y="325882"/>
                </a:lnTo>
                <a:lnTo>
                  <a:pt x="44322" y="321565"/>
                </a:lnTo>
                <a:lnTo>
                  <a:pt x="39624" y="312928"/>
                </a:lnTo>
                <a:lnTo>
                  <a:pt x="30352" y="304293"/>
                </a:lnTo>
                <a:lnTo>
                  <a:pt x="30352" y="299975"/>
                </a:lnTo>
                <a:lnTo>
                  <a:pt x="30352" y="295656"/>
                </a:lnTo>
                <a:lnTo>
                  <a:pt x="30352" y="284862"/>
                </a:lnTo>
                <a:lnTo>
                  <a:pt x="27939" y="271907"/>
                </a:lnTo>
                <a:lnTo>
                  <a:pt x="20955" y="263272"/>
                </a:lnTo>
                <a:lnTo>
                  <a:pt x="20955" y="250318"/>
                </a:lnTo>
                <a:lnTo>
                  <a:pt x="13970" y="243840"/>
                </a:lnTo>
                <a:lnTo>
                  <a:pt x="9270" y="235204"/>
                </a:lnTo>
                <a:lnTo>
                  <a:pt x="2285" y="228728"/>
                </a:lnTo>
                <a:lnTo>
                  <a:pt x="0" y="220091"/>
                </a:lnTo>
                <a:lnTo>
                  <a:pt x="2285" y="215774"/>
                </a:lnTo>
                <a:lnTo>
                  <a:pt x="6984" y="209424"/>
                </a:lnTo>
                <a:lnTo>
                  <a:pt x="9270" y="207265"/>
                </a:lnTo>
                <a:lnTo>
                  <a:pt x="11683" y="207265"/>
                </a:lnTo>
                <a:lnTo>
                  <a:pt x="16383" y="205106"/>
                </a:lnTo>
                <a:lnTo>
                  <a:pt x="20955" y="205106"/>
                </a:lnTo>
                <a:lnTo>
                  <a:pt x="23368" y="209424"/>
                </a:lnTo>
                <a:lnTo>
                  <a:pt x="30352" y="215774"/>
                </a:lnTo>
                <a:lnTo>
                  <a:pt x="32639" y="220091"/>
                </a:lnTo>
                <a:lnTo>
                  <a:pt x="34925" y="220091"/>
                </a:lnTo>
                <a:lnTo>
                  <a:pt x="37338" y="224409"/>
                </a:lnTo>
                <a:lnTo>
                  <a:pt x="44322" y="226569"/>
                </a:lnTo>
                <a:lnTo>
                  <a:pt x="51308" y="228728"/>
                </a:lnTo>
                <a:lnTo>
                  <a:pt x="67690" y="228728"/>
                </a:lnTo>
                <a:lnTo>
                  <a:pt x="74676" y="228728"/>
                </a:lnTo>
                <a:lnTo>
                  <a:pt x="83946" y="226569"/>
                </a:lnTo>
                <a:lnTo>
                  <a:pt x="90932" y="224409"/>
                </a:lnTo>
                <a:lnTo>
                  <a:pt x="95631" y="220091"/>
                </a:lnTo>
                <a:lnTo>
                  <a:pt x="104901" y="211582"/>
                </a:lnTo>
                <a:lnTo>
                  <a:pt x="114300" y="207265"/>
                </a:lnTo>
                <a:lnTo>
                  <a:pt x="114300" y="94997"/>
                </a:lnTo>
                <a:lnTo>
                  <a:pt x="125983" y="99315"/>
                </a:lnTo>
                <a:lnTo>
                  <a:pt x="137668" y="114428"/>
                </a:lnTo>
                <a:lnTo>
                  <a:pt x="142239" y="120904"/>
                </a:lnTo>
                <a:lnTo>
                  <a:pt x="144652" y="123063"/>
                </a:lnTo>
                <a:lnTo>
                  <a:pt x="144652" y="127381"/>
                </a:lnTo>
                <a:lnTo>
                  <a:pt x="144652" y="131700"/>
                </a:lnTo>
                <a:lnTo>
                  <a:pt x="144652" y="140335"/>
                </a:lnTo>
                <a:lnTo>
                  <a:pt x="142239" y="146812"/>
                </a:lnTo>
                <a:lnTo>
                  <a:pt x="137668" y="153290"/>
                </a:lnTo>
                <a:lnTo>
                  <a:pt x="135255" y="159766"/>
                </a:lnTo>
                <a:lnTo>
                  <a:pt x="170307" y="159766"/>
                </a:lnTo>
                <a:lnTo>
                  <a:pt x="177291" y="157607"/>
                </a:lnTo>
                <a:lnTo>
                  <a:pt x="186563" y="148972"/>
                </a:lnTo>
                <a:lnTo>
                  <a:pt x="205232" y="129540"/>
                </a:lnTo>
                <a:lnTo>
                  <a:pt x="212216" y="120904"/>
                </a:lnTo>
                <a:lnTo>
                  <a:pt x="219201" y="114428"/>
                </a:lnTo>
                <a:lnTo>
                  <a:pt x="226187" y="110109"/>
                </a:lnTo>
                <a:lnTo>
                  <a:pt x="228600" y="107950"/>
                </a:lnTo>
                <a:lnTo>
                  <a:pt x="230885" y="107950"/>
                </a:lnTo>
                <a:lnTo>
                  <a:pt x="235584" y="107950"/>
                </a:lnTo>
                <a:lnTo>
                  <a:pt x="242570" y="110109"/>
                </a:lnTo>
                <a:lnTo>
                  <a:pt x="249555" y="114428"/>
                </a:lnTo>
                <a:lnTo>
                  <a:pt x="256539" y="120904"/>
                </a:lnTo>
                <a:lnTo>
                  <a:pt x="258952" y="120904"/>
                </a:lnTo>
                <a:lnTo>
                  <a:pt x="265938" y="123063"/>
                </a:lnTo>
                <a:lnTo>
                  <a:pt x="270509" y="125222"/>
                </a:lnTo>
                <a:lnTo>
                  <a:pt x="279908" y="125222"/>
                </a:lnTo>
                <a:lnTo>
                  <a:pt x="289178" y="123063"/>
                </a:lnTo>
                <a:lnTo>
                  <a:pt x="291591" y="120904"/>
                </a:lnTo>
                <a:lnTo>
                  <a:pt x="296163" y="114428"/>
                </a:lnTo>
                <a:lnTo>
                  <a:pt x="303148" y="105791"/>
                </a:lnTo>
                <a:lnTo>
                  <a:pt x="310261" y="94997"/>
                </a:lnTo>
                <a:lnTo>
                  <a:pt x="312547" y="92837"/>
                </a:lnTo>
                <a:lnTo>
                  <a:pt x="312547" y="90678"/>
                </a:lnTo>
                <a:lnTo>
                  <a:pt x="319532" y="88519"/>
                </a:lnTo>
                <a:lnTo>
                  <a:pt x="319532" y="84202"/>
                </a:lnTo>
                <a:lnTo>
                  <a:pt x="328802" y="84202"/>
                </a:lnTo>
                <a:lnTo>
                  <a:pt x="333501" y="79884"/>
                </a:lnTo>
                <a:lnTo>
                  <a:pt x="345186" y="71247"/>
                </a:lnTo>
                <a:lnTo>
                  <a:pt x="356870" y="56134"/>
                </a:lnTo>
                <a:lnTo>
                  <a:pt x="380237" y="32385"/>
                </a:lnTo>
                <a:lnTo>
                  <a:pt x="394208" y="19431"/>
                </a:lnTo>
                <a:lnTo>
                  <a:pt x="405891" y="10796"/>
                </a:lnTo>
                <a:lnTo>
                  <a:pt x="412876" y="6478"/>
                </a:lnTo>
                <a:lnTo>
                  <a:pt x="422148" y="2159"/>
                </a:lnTo>
                <a:lnTo>
                  <a:pt x="429133" y="0"/>
                </a:lnTo>
                <a:lnTo>
                  <a:pt x="436118" y="0"/>
                </a:lnTo>
                <a:lnTo>
                  <a:pt x="445515" y="0"/>
                </a:lnTo>
                <a:lnTo>
                  <a:pt x="452500" y="2159"/>
                </a:lnTo>
                <a:lnTo>
                  <a:pt x="464185" y="6478"/>
                </a:lnTo>
                <a:lnTo>
                  <a:pt x="478155" y="10796"/>
                </a:lnTo>
                <a:lnTo>
                  <a:pt x="485139" y="12954"/>
                </a:lnTo>
                <a:lnTo>
                  <a:pt x="492124" y="12954"/>
                </a:lnTo>
                <a:lnTo>
                  <a:pt x="494411" y="21590"/>
                </a:lnTo>
                <a:lnTo>
                  <a:pt x="496823" y="30227"/>
                </a:lnTo>
                <a:lnTo>
                  <a:pt x="499110" y="34544"/>
                </a:lnTo>
                <a:lnTo>
                  <a:pt x="503809" y="43181"/>
                </a:lnTo>
                <a:lnTo>
                  <a:pt x="510794" y="56134"/>
                </a:lnTo>
                <a:lnTo>
                  <a:pt x="510794" y="62612"/>
                </a:lnTo>
                <a:lnTo>
                  <a:pt x="515493" y="71247"/>
                </a:lnTo>
                <a:lnTo>
                  <a:pt x="515493" y="79884"/>
                </a:lnTo>
                <a:lnTo>
                  <a:pt x="510794" y="84202"/>
                </a:lnTo>
                <a:lnTo>
                  <a:pt x="510794" y="92837"/>
                </a:lnTo>
                <a:lnTo>
                  <a:pt x="508508" y="99315"/>
                </a:lnTo>
                <a:lnTo>
                  <a:pt x="508508" y="157607"/>
                </a:lnTo>
                <a:lnTo>
                  <a:pt x="529462" y="157607"/>
                </a:lnTo>
              </a:path>
            </a:pathLst>
          </a:custGeom>
          <a:solidFill>
            <a:srgbClr val="FF9A91">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1" name="Freeform 931"/>
          <p:cNvSpPr/>
          <p:nvPr/>
        </p:nvSpPr>
        <p:spPr>
          <a:xfrm>
            <a:off x="6217920" y="4844796"/>
            <a:ext cx="534161" cy="423038"/>
          </a:xfrm>
          <a:custGeom>
            <a:avLst/>
            <a:gdLst/>
            <a:ahLst/>
            <a:cxnLst/>
            <a:rect l="0" t="0" r="0" b="0"/>
            <a:pathLst>
              <a:path w="534161" h="423038">
                <a:moveTo>
                  <a:pt x="529462" y="157607"/>
                </a:moveTo>
                <a:lnTo>
                  <a:pt x="524763" y="168403"/>
                </a:lnTo>
                <a:lnTo>
                  <a:pt x="524763" y="170562"/>
                </a:lnTo>
                <a:lnTo>
                  <a:pt x="527176" y="170562"/>
                </a:lnTo>
                <a:lnTo>
                  <a:pt x="529462" y="177038"/>
                </a:lnTo>
                <a:lnTo>
                  <a:pt x="534161" y="179197"/>
                </a:lnTo>
                <a:lnTo>
                  <a:pt x="534161" y="183515"/>
                </a:lnTo>
                <a:lnTo>
                  <a:pt x="534161" y="185675"/>
                </a:lnTo>
                <a:lnTo>
                  <a:pt x="534161" y="196469"/>
                </a:lnTo>
                <a:lnTo>
                  <a:pt x="531748" y="200787"/>
                </a:lnTo>
                <a:lnTo>
                  <a:pt x="529462" y="200787"/>
                </a:lnTo>
                <a:lnTo>
                  <a:pt x="524763" y="207265"/>
                </a:lnTo>
                <a:lnTo>
                  <a:pt x="517778" y="213615"/>
                </a:lnTo>
                <a:lnTo>
                  <a:pt x="510794" y="217932"/>
                </a:lnTo>
                <a:lnTo>
                  <a:pt x="503809" y="220091"/>
                </a:lnTo>
                <a:lnTo>
                  <a:pt x="496823" y="224409"/>
                </a:lnTo>
                <a:lnTo>
                  <a:pt x="489838" y="228728"/>
                </a:lnTo>
                <a:lnTo>
                  <a:pt x="485139" y="230887"/>
                </a:lnTo>
                <a:lnTo>
                  <a:pt x="480440" y="235204"/>
                </a:lnTo>
                <a:lnTo>
                  <a:pt x="471170" y="246000"/>
                </a:lnTo>
                <a:lnTo>
                  <a:pt x="457199" y="265431"/>
                </a:lnTo>
                <a:lnTo>
                  <a:pt x="443102" y="284862"/>
                </a:lnTo>
                <a:lnTo>
                  <a:pt x="429133" y="304293"/>
                </a:lnTo>
                <a:lnTo>
                  <a:pt x="412876" y="321565"/>
                </a:lnTo>
                <a:lnTo>
                  <a:pt x="396494" y="340996"/>
                </a:lnTo>
                <a:lnTo>
                  <a:pt x="394208" y="343154"/>
                </a:lnTo>
                <a:lnTo>
                  <a:pt x="387223" y="347472"/>
                </a:lnTo>
                <a:lnTo>
                  <a:pt x="377824" y="353950"/>
                </a:lnTo>
                <a:lnTo>
                  <a:pt x="370839" y="360427"/>
                </a:lnTo>
                <a:lnTo>
                  <a:pt x="359156" y="364744"/>
                </a:lnTo>
                <a:lnTo>
                  <a:pt x="349885" y="371222"/>
                </a:lnTo>
                <a:lnTo>
                  <a:pt x="340486" y="373381"/>
                </a:lnTo>
                <a:lnTo>
                  <a:pt x="321818" y="375540"/>
                </a:lnTo>
                <a:lnTo>
                  <a:pt x="312547" y="379857"/>
                </a:lnTo>
                <a:lnTo>
                  <a:pt x="303148" y="379857"/>
                </a:lnTo>
                <a:lnTo>
                  <a:pt x="293877" y="384175"/>
                </a:lnTo>
                <a:lnTo>
                  <a:pt x="286893" y="390652"/>
                </a:lnTo>
                <a:lnTo>
                  <a:pt x="272922" y="394971"/>
                </a:lnTo>
                <a:lnTo>
                  <a:pt x="261239" y="399288"/>
                </a:lnTo>
                <a:lnTo>
                  <a:pt x="249555" y="401447"/>
                </a:lnTo>
                <a:lnTo>
                  <a:pt x="235584" y="401447"/>
                </a:lnTo>
                <a:lnTo>
                  <a:pt x="205232" y="394971"/>
                </a:lnTo>
                <a:lnTo>
                  <a:pt x="188976" y="392812"/>
                </a:lnTo>
                <a:lnTo>
                  <a:pt x="170307" y="392812"/>
                </a:lnTo>
                <a:lnTo>
                  <a:pt x="167894" y="399288"/>
                </a:lnTo>
                <a:lnTo>
                  <a:pt x="165608" y="401447"/>
                </a:lnTo>
                <a:lnTo>
                  <a:pt x="163321" y="403607"/>
                </a:lnTo>
                <a:lnTo>
                  <a:pt x="158622" y="410083"/>
                </a:lnTo>
                <a:lnTo>
                  <a:pt x="146939" y="407924"/>
                </a:lnTo>
                <a:lnTo>
                  <a:pt x="137668" y="407924"/>
                </a:lnTo>
                <a:lnTo>
                  <a:pt x="128270" y="407924"/>
                </a:lnTo>
                <a:lnTo>
                  <a:pt x="123570" y="410083"/>
                </a:lnTo>
                <a:lnTo>
                  <a:pt x="121284" y="410083"/>
                </a:lnTo>
                <a:lnTo>
                  <a:pt x="114300" y="412243"/>
                </a:lnTo>
                <a:lnTo>
                  <a:pt x="104901" y="414402"/>
                </a:lnTo>
                <a:lnTo>
                  <a:pt x="93345" y="423038"/>
                </a:lnTo>
                <a:lnTo>
                  <a:pt x="74676" y="410083"/>
                </a:lnTo>
                <a:lnTo>
                  <a:pt x="56007" y="392812"/>
                </a:lnTo>
                <a:lnTo>
                  <a:pt x="51308" y="386334"/>
                </a:lnTo>
                <a:lnTo>
                  <a:pt x="44322" y="379857"/>
                </a:lnTo>
                <a:lnTo>
                  <a:pt x="39624" y="371222"/>
                </a:lnTo>
                <a:lnTo>
                  <a:pt x="39624" y="362585"/>
                </a:lnTo>
                <a:lnTo>
                  <a:pt x="39624" y="360427"/>
                </a:lnTo>
                <a:lnTo>
                  <a:pt x="39624" y="358268"/>
                </a:lnTo>
                <a:lnTo>
                  <a:pt x="39624" y="362585"/>
                </a:lnTo>
                <a:lnTo>
                  <a:pt x="44322" y="353950"/>
                </a:lnTo>
                <a:lnTo>
                  <a:pt x="44322" y="347472"/>
                </a:lnTo>
                <a:lnTo>
                  <a:pt x="49021" y="340996"/>
                </a:lnTo>
                <a:lnTo>
                  <a:pt x="51308" y="332359"/>
                </a:lnTo>
                <a:lnTo>
                  <a:pt x="49021" y="325882"/>
                </a:lnTo>
                <a:lnTo>
                  <a:pt x="44322" y="321565"/>
                </a:lnTo>
                <a:lnTo>
                  <a:pt x="39624" y="312928"/>
                </a:lnTo>
                <a:lnTo>
                  <a:pt x="30352" y="304293"/>
                </a:lnTo>
                <a:lnTo>
                  <a:pt x="30352" y="299975"/>
                </a:lnTo>
                <a:lnTo>
                  <a:pt x="30352" y="295656"/>
                </a:lnTo>
                <a:lnTo>
                  <a:pt x="30352" y="284862"/>
                </a:lnTo>
                <a:lnTo>
                  <a:pt x="27939" y="271907"/>
                </a:lnTo>
                <a:lnTo>
                  <a:pt x="20955" y="263272"/>
                </a:lnTo>
                <a:lnTo>
                  <a:pt x="20955" y="250318"/>
                </a:lnTo>
                <a:lnTo>
                  <a:pt x="13970" y="243840"/>
                </a:lnTo>
                <a:lnTo>
                  <a:pt x="9270" y="235204"/>
                </a:lnTo>
                <a:lnTo>
                  <a:pt x="2285" y="228728"/>
                </a:lnTo>
                <a:lnTo>
                  <a:pt x="0" y="220091"/>
                </a:lnTo>
                <a:lnTo>
                  <a:pt x="2285" y="215774"/>
                </a:lnTo>
                <a:lnTo>
                  <a:pt x="6984" y="209424"/>
                </a:lnTo>
                <a:lnTo>
                  <a:pt x="9270" y="207265"/>
                </a:lnTo>
                <a:lnTo>
                  <a:pt x="11683" y="207265"/>
                </a:lnTo>
                <a:lnTo>
                  <a:pt x="16383" y="205106"/>
                </a:lnTo>
                <a:lnTo>
                  <a:pt x="20955" y="205106"/>
                </a:lnTo>
                <a:lnTo>
                  <a:pt x="23368" y="209424"/>
                </a:lnTo>
                <a:lnTo>
                  <a:pt x="30352" y="215774"/>
                </a:lnTo>
                <a:lnTo>
                  <a:pt x="32639" y="220091"/>
                </a:lnTo>
                <a:lnTo>
                  <a:pt x="34925" y="220091"/>
                </a:lnTo>
                <a:lnTo>
                  <a:pt x="37338" y="224409"/>
                </a:lnTo>
                <a:lnTo>
                  <a:pt x="44322" y="226569"/>
                </a:lnTo>
                <a:lnTo>
                  <a:pt x="51308" y="228728"/>
                </a:lnTo>
                <a:lnTo>
                  <a:pt x="67690" y="228728"/>
                </a:lnTo>
                <a:lnTo>
                  <a:pt x="74676" y="228728"/>
                </a:lnTo>
                <a:lnTo>
                  <a:pt x="83946" y="226569"/>
                </a:lnTo>
                <a:lnTo>
                  <a:pt x="90932" y="224409"/>
                </a:lnTo>
                <a:lnTo>
                  <a:pt x="95631" y="220091"/>
                </a:lnTo>
                <a:lnTo>
                  <a:pt x="104901" y="211582"/>
                </a:lnTo>
                <a:lnTo>
                  <a:pt x="114300" y="207265"/>
                </a:lnTo>
                <a:lnTo>
                  <a:pt x="114300" y="94997"/>
                </a:lnTo>
                <a:lnTo>
                  <a:pt x="125983" y="99315"/>
                </a:lnTo>
                <a:lnTo>
                  <a:pt x="137668" y="114428"/>
                </a:lnTo>
                <a:lnTo>
                  <a:pt x="142239" y="120904"/>
                </a:lnTo>
                <a:lnTo>
                  <a:pt x="144652" y="123063"/>
                </a:lnTo>
                <a:lnTo>
                  <a:pt x="144652" y="127381"/>
                </a:lnTo>
                <a:lnTo>
                  <a:pt x="144652" y="131700"/>
                </a:lnTo>
                <a:lnTo>
                  <a:pt x="144652" y="140335"/>
                </a:lnTo>
                <a:lnTo>
                  <a:pt x="142239" y="146812"/>
                </a:lnTo>
                <a:lnTo>
                  <a:pt x="137668" y="153290"/>
                </a:lnTo>
                <a:lnTo>
                  <a:pt x="135255" y="159766"/>
                </a:lnTo>
                <a:lnTo>
                  <a:pt x="170307" y="159766"/>
                </a:lnTo>
                <a:lnTo>
                  <a:pt x="177291" y="157607"/>
                </a:lnTo>
                <a:lnTo>
                  <a:pt x="186563" y="148972"/>
                </a:lnTo>
                <a:lnTo>
                  <a:pt x="205232" y="129540"/>
                </a:lnTo>
                <a:lnTo>
                  <a:pt x="212216" y="120904"/>
                </a:lnTo>
                <a:lnTo>
                  <a:pt x="219201" y="114428"/>
                </a:lnTo>
                <a:lnTo>
                  <a:pt x="226187" y="110109"/>
                </a:lnTo>
                <a:lnTo>
                  <a:pt x="228600" y="107950"/>
                </a:lnTo>
                <a:lnTo>
                  <a:pt x="230885" y="107950"/>
                </a:lnTo>
                <a:lnTo>
                  <a:pt x="235584" y="107950"/>
                </a:lnTo>
                <a:lnTo>
                  <a:pt x="242570" y="110109"/>
                </a:lnTo>
                <a:lnTo>
                  <a:pt x="249555" y="114428"/>
                </a:lnTo>
                <a:lnTo>
                  <a:pt x="256539" y="120904"/>
                </a:lnTo>
                <a:lnTo>
                  <a:pt x="258952" y="120904"/>
                </a:lnTo>
                <a:lnTo>
                  <a:pt x="265938" y="123063"/>
                </a:lnTo>
                <a:lnTo>
                  <a:pt x="270509" y="125222"/>
                </a:lnTo>
                <a:lnTo>
                  <a:pt x="279908" y="125222"/>
                </a:lnTo>
                <a:lnTo>
                  <a:pt x="289178" y="123063"/>
                </a:lnTo>
                <a:lnTo>
                  <a:pt x="291591" y="120904"/>
                </a:lnTo>
                <a:lnTo>
                  <a:pt x="296163" y="114428"/>
                </a:lnTo>
                <a:lnTo>
                  <a:pt x="303148" y="105791"/>
                </a:lnTo>
                <a:lnTo>
                  <a:pt x="310261" y="94997"/>
                </a:lnTo>
                <a:lnTo>
                  <a:pt x="312547" y="92837"/>
                </a:lnTo>
                <a:lnTo>
                  <a:pt x="312547" y="90678"/>
                </a:lnTo>
                <a:lnTo>
                  <a:pt x="319532" y="88519"/>
                </a:lnTo>
                <a:lnTo>
                  <a:pt x="319532" y="84202"/>
                </a:lnTo>
                <a:lnTo>
                  <a:pt x="328802" y="84202"/>
                </a:lnTo>
                <a:lnTo>
                  <a:pt x="333501" y="79884"/>
                </a:lnTo>
                <a:lnTo>
                  <a:pt x="345186" y="71247"/>
                </a:lnTo>
                <a:lnTo>
                  <a:pt x="356870" y="56134"/>
                </a:lnTo>
                <a:lnTo>
                  <a:pt x="380237" y="32385"/>
                </a:lnTo>
                <a:lnTo>
                  <a:pt x="394208" y="19431"/>
                </a:lnTo>
                <a:lnTo>
                  <a:pt x="405891" y="10796"/>
                </a:lnTo>
                <a:lnTo>
                  <a:pt x="412876" y="6478"/>
                </a:lnTo>
                <a:lnTo>
                  <a:pt x="422148" y="2159"/>
                </a:lnTo>
                <a:lnTo>
                  <a:pt x="429133" y="0"/>
                </a:lnTo>
                <a:lnTo>
                  <a:pt x="436118" y="0"/>
                </a:lnTo>
                <a:lnTo>
                  <a:pt x="445515" y="0"/>
                </a:lnTo>
                <a:lnTo>
                  <a:pt x="452500" y="2159"/>
                </a:lnTo>
                <a:lnTo>
                  <a:pt x="464185" y="6478"/>
                </a:lnTo>
                <a:lnTo>
                  <a:pt x="478155" y="10796"/>
                </a:lnTo>
                <a:lnTo>
                  <a:pt x="485139" y="12954"/>
                </a:lnTo>
                <a:lnTo>
                  <a:pt x="492124" y="12954"/>
                </a:lnTo>
                <a:lnTo>
                  <a:pt x="494411" y="21590"/>
                </a:lnTo>
                <a:lnTo>
                  <a:pt x="496823" y="30227"/>
                </a:lnTo>
                <a:lnTo>
                  <a:pt x="499110" y="34544"/>
                </a:lnTo>
                <a:lnTo>
                  <a:pt x="503809" y="43181"/>
                </a:lnTo>
                <a:lnTo>
                  <a:pt x="510794" y="56134"/>
                </a:lnTo>
                <a:lnTo>
                  <a:pt x="510794" y="62612"/>
                </a:lnTo>
                <a:lnTo>
                  <a:pt x="515493" y="71247"/>
                </a:lnTo>
                <a:lnTo>
                  <a:pt x="515493" y="79884"/>
                </a:lnTo>
                <a:lnTo>
                  <a:pt x="510794" y="84202"/>
                </a:lnTo>
                <a:lnTo>
                  <a:pt x="510794" y="92837"/>
                </a:lnTo>
                <a:lnTo>
                  <a:pt x="508508" y="99315"/>
                </a:lnTo>
                <a:lnTo>
                  <a:pt x="508508" y="157607"/>
                </a:lnTo>
                <a:lnTo>
                  <a:pt x="529462" y="15760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2" name="Freeform 932"/>
          <p:cNvSpPr/>
          <p:nvPr/>
        </p:nvSpPr>
        <p:spPr>
          <a:xfrm>
            <a:off x="6336791" y="2194560"/>
            <a:ext cx="541782" cy="339218"/>
          </a:xfrm>
          <a:custGeom>
            <a:avLst/>
            <a:gdLst/>
            <a:ahLst/>
            <a:cxnLst/>
            <a:rect l="0" t="0" r="0" b="0"/>
            <a:pathLst>
              <a:path w="541782" h="339218">
                <a:moveTo>
                  <a:pt x="134874" y="185801"/>
                </a:moveTo>
                <a:lnTo>
                  <a:pt x="118618" y="185801"/>
                </a:lnTo>
                <a:lnTo>
                  <a:pt x="111634" y="192279"/>
                </a:lnTo>
                <a:lnTo>
                  <a:pt x="92964" y="200914"/>
                </a:lnTo>
                <a:lnTo>
                  <a:pt x="76709" y="198756"/>
                </a:lnTo>
                <a:lnTo>
                  <a:pt x="55754" y="194437"/>
                </a:lnTo>
                <a:lnTo>
                  <a:pt x="37212" y="187961"/>
                </a:lnTo>
                <a:lnTo>
                  <a:pt x="23242" y="187961"/>
                </a:lnTo>
                <a:lnTo>
                  <a:pt x="9272" y="181483"/>
                </a:lnTo>
                <a:lnTo>
                  <a:pt x="0" y="172848"/>
                </a:lnTo>
                <a:lnTo>
                  <a:pt x="4699" y="146939"/>
                </a:lnTo>
                <a:lnTo>
                  <a:pt x="9272" y="129668"/>
                </a:lnTo>
                <a:lnTo>
                  <a:pt x="20955" y="114555"/>
                </a:lnTo>
                <a:lnTo>
                  <a:pt x="27941" y="99442"/>
                </a:lnTo>
                <a:lnTo>
                  <a:pt x="39498" y="86487"/>
                </a:lnTo>
                <a:lnTo>
                  <a:pt x="27941" y="66930"/>
                </a:lnTo>
                <a:lnTo>
                  <a:pt x="20955" y="47499"/>
                </a:lnTo>
                <a:lnTo>
                  <a:pt x="13970" y="28068"/>
                </a:lnTo>
                <a:lnTo>
                  <a:pt x="25528" y="28068"/>
                </a:lnTo>
                <a:lnTo>
                  <a:pt x="46482" y="21590"/>
                </a:lnTo>
                <a:lnTo>
                  <a:pt x="58167" y="21590"/>
                </a:lnTo>
                <a:lnTo>
                  <a:pt x="72137" y="19431"/>
                </a:lnTo>
                <a:lnTo>
                  <a:pt x="92964" y="19431"/>
                </a:lnTo>
                <a:lnTo>
                  <a:pt x="132588" y="21590"/>
                </a:lnTo>
                <a:lnTo>
                  <a:pt x="165100" y="34544"/>
                </a:lnTo>
                <a:lnTo>
                  <a:pt x="199899" y="32386"/>
                </a:lnTo>
                <a:lnTo>
                  <a:pt x="232538" y="34544"/>
                </a:lnTo>
                <a:lnTo>
                  <a:pt x="241809" y="12955"/>
                </a:lnTo>
                <a:lnTo>
                  <a:pt x="262764" y="8637"/>
                </a:lnTo>
                <a:lnTo>
                  <a:pt x="286004" y="8637"/>
                </a:lnTo>
                <a:lnTo>
                  <a:pt x="323215" y="0"/>
                </a:lnTo>
                <a:lnTo>
                  <a:pt x="344170" y="12955"/>
                </a:lnTo>
                <a:lnTo>
                  <a:pt x="344170" y="28068"/>
                </a:lnTo>
                <a:lnTo>
                  <a:pt x="348742" y="49657"/>
                </a:lnTo>
                <a:lnTo>
                  <a:pt x="381254" y="49657"/>
                </a:lnTo>
                <a:lnTo>
                  <a:pt x="385953" y="64770"/>
                </a:lnTo>
                <a:lnTo>
                  <a:pt x="390652" y="77725"/>
                </a:lnTo>
                <a:lnTo>
                  <a:pt x="411480" y="82043"/>
                </a:lnTo>
                <a:lnTo>
                  <a:pt x="420878" y="90806"/>
                </a:lnTo>
                <a:lnTo>
                  <a:pt x="451104" y="82043"/>
                </a:lnTo>
                <a:lnTo>
                  <a:pt x="462662" y="99442"/>
                </a:lnTo>
                <a:lnTo>
                  <a:pt x="485902" y="108077"/>
                </a:lnTo>
                <a:lnTo>
                  <a:pt x="516128" y="110237"/>
                </a:lnTo>
                <a:lnTo>
                  <a:pt x="541782" y="123190"/>
                </a:lnTo>
                <a:lnTo>
                  <a:pt x="541782" y="136144"/>
                </a:lnTo>
                <a:lnTo>
                  <a:pt x="525527" y="142621"/>
                </a:lnTo>
                <a:lnTo>
                  <a:pt x="534798" y="157735"/>
                </a:lnTo>
                <a:lnTo>
                  <a:pt x="541782" y="172848"/>
                </a:lnTo>
                <a:lnTo>
                  <a:pt x="541782" y="185801"/>
                </a:lnTo>
                <a:lnTo>
                  <a:pt x="504572" y="185801"/>
                </a:lnTo>
                <a:lnTo>
                  <a:pt x="497587" y="196596"/>
                </a:lnTo>
                <a:lnTo>
                  <a:pt x="488315" y="205232"/>
                </a:lnTo>
                <a:lnTo>
                  <a:pt x="488315" y="222505"/>
                </a:lnTo>
                <a:lnTo>
                  <a:pt x="469647" y="224663"/>
                </a:lnTo>
                <a:lnTo>
                  <a:pt x="451104" y="226823"/>
                </a:lnTo>
                <a:lnTo>
                  <a:pt x="432436" y="239776"/>
                </a:lnTo>
                <a:lnTo>
                  <a:pt x="409194" y="246254"/>
                </a:lnTo>
                <a:lnTo>
                  <a:pt x="390652" y="257175"/>
                </a:lnTo>
                <a:lnTo>
                  <a:pt x="376682" y="257175"/>
                </a:lnTo>
                <a:lnTo>
                  <a:pt x="381254" y="270130"/>
                </a:lnTo>
                <a:lnTo>
                  <a:pt x="390652" y="276606"/>
                </a:lnTo>
                <a:lnTo>
                  <a:pt x="406909" y="287401"/>
                </a:lnTo>
                <a:lnTo>
                  <a:pt x="423165" y="293879"/>
                </a:lnTo>
                <a:lnTo>
                  <a:pt x="439420" y="302514"/>
                </a:lnTo>
                <a:lnTo>
                  <a:pt x="430150" y="308992"/>
                </a:lnTo>
                <a:lnTo>
                  <a:pt x="416179" y="319787"/>
                </a:lnTo>
                <a:lnTo>
                  <a:pt x="399924" y="324105"/>
                </a:lnTo>
                <a:lnTo>
                  <a:pt x="383667" y="330581"/>
                </a:lnTo>
                <a:lnTo>
                  <a:pt x="364999" y="339218"/>
                </a:lnTo>
                <a:lnTo>
                  <a:pt x="364999" y="311150"/>
                </a:lnTo>
                <a:lnTo>
                  <a:pt x="353441" y="298196"/>
                </a:lnTo>
                <a:lnTo>
                  <a:pt x="327788" y="285243"/>
                </a:lnTo>
                <a:lnTo>
                  <a:pt x="346456" y="272288"/>
                </a:lnTo>
                <a:lnTo>
                  <a:pt x="360427" y="259335"/>
                </a:lnTo>
                <a:lnTo>
                  <a:pt x="344170" y="259335"/>
                </a:lnTo>
                <a:lnTo>
                  <a:pt x="332487" y="261494"/>
                </a:lnTo>
                <a:lnTo>
                  <a:pt x="313944" y="257175"/>
                </a:lnTo>
                <a:lnTo>
                  <a:pt x="302261" y="246254"/>
                </a:lnTo>
                <a:lnTo>
                  <a:pt x="292990" y="241936"/>
                </a:lnTo>
                <a:lnTo>
                  <a:pt x="274320" y="241936"/>
                </a:lnTo>
                <a:lnTo>
                  <a:pt x="269749" y="250571"/>
                </a:lnTo>
                <a:lnTo>
                  <a:pt x="262764" y="263652"/>
                </a:lnTo>
                <a:lnTo>
                  <a:pt x="255778" y="272288"/>
                </a:lnTo>
                <a:lnTo>
                  <a:pt x="246507" y="283083"/>
                </a:lnTo>
                <a:lnTo>
                  <a:pt x="234824" y="287401"/>
                </a:lnTo>
                <a:lnTo>
                  <a:pt x="230125" y="283083"/>
                </a:lnTo>
                <a:lnTo>
                  <a:pt x="213868" y="285243"/>
                </a:lnTo>
                <a:lnTo>
                  <a:pt x="193040" y="293879"/>
                </a:lnTo>
                <a:lnTo>
                  <a:pt x="186055" y="280925"/>
                </a:lnTo>
                <a:lnTo>
                  <a:pt x="204598" y="270130"/>
                </a:lnTo>
                <a:lnTo>
                  <a:pt x="204598" y="244094"/>
                </a:lnTo>
                <a:lnTo>
                  <a:pt x="223266" y="244094"/>
                </a:lnTo>
                <a:lnTo>
                  <a:pt x="239523" y="246254"/>
                </a:lnTo>
                <a:lnTo>
                  <a:pt x="230125" y="218187"/>
                </a:lnTo>
                <a:lnTo>
                  <a:pt x="220853" y="203074"/>
                </a:lnTo>
                <a:lnTo>
                  <a:pt x="202312" y="181483"/>
                </a:lnTo>
                <a:lnTo>
                  <a:pt x="186055" y="168530"/>
                </a:lnTo>
                <a:lnTo>
                  <a:pt x="172086" y="164212"/>
                </a:lnTo>
                <a:lnTo>
                  <a:pt x="153417" y="172848"/>
                </a:lnTo>
                <a:lnTo>
                  <a:pt x="134874" y="185801"/>
                </a:lnTo>
              </a:path>
            </a:pathLst>
          </a:custGeom>
          <a:solidFill>
            <a:srgbClr val="FF9A91">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3" name="Freeform 933"/>
          <p:cNvSpPr/>
          <p:nvPr/>
        </p:nvSpPr>
        <p:spPr>
          <a:xfrm>
            <a:off x="6336791" y="2194560"/>
            <a:ext cx="541782" cy="339218"/>
          </a:xfrm>
          <a:custGeom>
            <a:avLst/>
            <a:gdLst/>
            <a:ahLst/>
            <a:cxnLst/>
            <a:rect l="0" t="0" r="0" b="0"/>
            <a:pathLst>
              <a:path w="541782" h="339218">
                <a:moveTo>
                  <a:pt x="134874" y="185801"/>
                </a:moveTo>
                <a:lnTo>
                  <a:pt x="118618" y="185801"/>
                </a:lnTo>
                <a:lnTo>
                  <a:pt x="111634" y="192279"/>
                </a:lnTo>
                <a:lnTo>
                  <a:pt x="92964" y="200914"/>
                </a:lnTo>
                <a:lnTo>
                  <a:pt x="76709" y="198756"/>
                </a:lnTo>
                <a:lnTo>
                  <a:pt x="55754" y="194437"/>
                </a:lnTo>
                <a:lnTo>
                  <a:pt x="37212" y="187961"/>
                </a:lnTo>
                <a:lnTo>
                  <a:pt x="23242" y="187961"/>
                </a:lnTo>
                <a:lnTo>
                  <a:pt x="9272" y="181483"/>
                </a:lnTo>
                <a:lnTo>
                  <a:pt x="0" y="172848"/>
                </a:lnTo>
                <a:lnTo>
                  <a:pt x="4699" y="146939"/>
                </a:lnTo>
                <a:lnTo>
                  <a:pt x="9272" y="129668"/>
                </a:lnTo>
                <a:lnTo>
                  <a:pt x="20955" y="114555"/>
                </a:lnTo>
                <a:lnTo>
                  <a:pt x="27941" y="99442"/>
                </a:lnTo>
                <a:lnTo>
                  <a:pt x="39498" y="86487"/>
                </a:lnTo>
                <a:lnTo>
                  <a:pt x="27941" y="66930"/>
                </a:lnTo>
                <a:lnTo>
                  <a:pt x="20955" y="47499"/>
                </a:lnTo>
                <a:lnTo>
                  <a:pt x="13970" y="28068"/>
                </a:lnTo>
                <a:lnTo>
                  <a:pt x="25528" y="28068"/>
                </a:lnTo>
                <a:lnTo>
                  <a:pt x="46482" y="21590"/>
                </a:lnTo>
                <a:lnTo>
                  <a:pt x="58167" y="21590"/>
                </a:lnTo>
                <a:lnTo>
                  <a:pt x="72137" y="19431"/>
                </a:lnTo>
                <a:lnTo>
                  <a:pt x="92964" y="19431"/>
                </a:lnTo>
                <a:lnTo>
                  <a:pt x="132588" y="21590"/>
                </a:lnTo>
                <a:lnTo>
                  <a:pt x="165100" y="34544"/>
                </a:lnTo>
                <a:lnTo>
                  <a:pt x="199899" y="32386"/>
                </a:lnTo>
                <a:lnTo>
                  <a:pt x="232538" y="34544"/>
                </a:lnTo>
                <a:lnTo>
                  <a:pt x="241809" y="12955"/>
                </a:lnTo>
                <a:lnTo>
                  <a:pt x="262764" y="8637"/>
                </a:lnTo>
                <a:lnTo>
                  <a:pt x="286004" y="8637"/>
                </a:lnTo>
                <a:lnTo>
                  <a:pt x="323215" y="0"/>
                </a:lnTo>
                <a:lnTo>
                  <a:pt x="344170" y="12955"/>
                </a:lnTo>
                <a:lnTo>
                  <a:pt x="344170" y="28068"/>
                </a:lnTo>
                <a:lnTo>
                  <a:pt x="348742" y="49657"/>
                </a:lnTo>
                <a:lnTo>
                  <a:pt x="381254" y="49657"/>
                </a:lnTo>
                <a:lnTo>
                  <a:pt x="385953" y="64770"/>
                </a:lnTo>
                <a:lnTo>
                  <a:pt x="390652" y="77725"/>
                </a:lnTo>
                <a:lnTo>
                  <a:pt x="411480" y="82043"/>
                </a:lnTo>
                <a:lnTo>
                  <a:pt x="420878" y="90806"/>
                </a:lnTo>
                <a:lnTo>
                  <a:pt x="451104" y="82043"/>
                </a:lnTo>
                <a:lnTo>
                  <a:pt x="462662" y="99442"/>
                </a:lnTo>
                <a:lnTo>
                  <a:pt x="485902" y="108077"/>
                </a:lnTo>
                <a:lnTo>
                  <a:pt x="516128" y="110237"/>
                </a:lnTo>
                <a:lnTo>
                  <a:pt x="541782" y="123190"/>
                </a:lnTo>
                <a:lnTo>
                  <a:pt x="541782" y="136144"/>
                </a:lnTo>
                <a:lnTo>
                  <a:pt x="525527" y="142621"/>
                </a:lnTo>
                <a:lnTo>
                  <a:pt x="534798" y="157735"/>
                </a:lnTo>
                <a:lnTo>
                  <a:pt x="541782" y="172848"/>
                </a:lnTo>
                <a:lnTo>
                  <a:pt x="541782" y="185801"/>
                </a:lnTo>
                <a:lnTo>
                  <a:pt x="504572" y="185801"/>
                </a:lnTo>
                <a:lnTo>
                  <a:pt x="497587" y="196596"/>
                </a:lnTo>
                <a:lnTo>
                  <a:pt x="488315" y="205232"/>
                </a:lnTo>
                <a:lnTo>
                  <a:pt x="488315" y="222505"/>
                </a:lnTo>
                <a:lnTo>
                  <a:pt x="469647" y="224663"/>
                </a:lnTo>
                <a:lnTo>
                  <a:pt x="451104" y="226823"/>
                </a:lnTo>
                <a:lnTo>
                  <a:pt x="432436" y="239776"/>
                </a:lnTo>
                <a:lnTo>
                  <a:pt x="409194" y="246254"/>
                </a:lnTo>
                <a:lnTo>
                  <a:pt x="390652" y="257175"/>
                </a:lnTo>
                <a:lnTo>
                  <a:pt x="376682" y="257175"/>
                </a:lnTo>
                <a:lnTo>
                  <a:pt x="381254" y="270130"/>
                </a:lnTo>
                <a:lnTo>
                  <a:pt x="390652" y="276606"/>
                </a:lnTo>
                <a:lnTo>
                  <a:pt x="406909" y="287401"/>
                </a:lnTo>
                <a:lnTo>
                  <a:pt x="423165" y="293879"/>
                </a:lnTo>
                <a:lnTo>
                  <a:pt x="439420" y="302514"/>
                </a:lnTo>
                <a:lnTo>
                  <a:pt x="430150" y="308992"/>
                </a:lnTo>
                <a:lnTo>
                  <a:pt x="416179" y="319787"/>
                </a:lnTo>
                <a:lnTo>
                  <a:pt x="399924" y="324105"/>
                </a:lnTo>
                <a:lnTo>
                  <a:pt x="383667" y="330581"/>
                </a:lnTo>
                <a:lnTo>
                  <a:pt x="364999" y="339218"/>
                </a:lnTo>
                <a:lnTo>
                  <a:pt x="364999" y="311150"/>
                </a:lnTo>
                <a:lnTo>
                  <a:pt x="353441" y="298196"/>
                </a:lnTo>
                <a:lnTo>
                  <a:pt x="327788" y="285243"/>
                </a:lnTo>
                <a:lnTo>
                  <a:pt x="346456" y="272288"/>
                </a:lnTo>
                <a:lnTo>
                  <a:pt x="360427" y="259335"/>
                </a:lnTo>
                <a:lnTo>
                  <a:pt x="344170" y="259335"/>
                </a:lnTo>
                <a:lnTo>
                  <a:pt x="332487" y="261494"/>
                </a:lnTo>
                <a:lnTo>
                  <a:pt x="313944" y="257175"/>
                </a:lnTo>
                <a:lnTo>
                  <a:pt x="302261" y="246254"/>
                </a:lnTo>
                <a:lnTo>
                  <a:pt x="292990" y="241936"/>
                </a:lnTo>
                <a:lnTo>
                  <a:pt x="274320" y="241936"/>
                </a:lnTo>
                <a:lnTo>
                  <a:pt x="269749" y="250571"/>
                </a:lnTo>
                <a:lnTo>
                  <a:pt x="262764" y="263652"/>
                </a:lnTo>
                <a:lnTo>
                  <a:pt x="255778" y="272288"/>
                </a:lnTo>
                <a:lnTo>
                  <a:pt x="246507" y="283083"/>
                </a:lnTo>
                <a:lnTo>
                  <a:pt x="234824" y="287401"/>
                </a:lnTo>
                <a:lnTo>
                  <a:pt x="230125" y="283083"/>
                </a:lnTo>
                <a:lnTo>
                  <a:pt x="213868" y="285243"/>
                </a:lnTo>
                <a:lnTo>
                  <a:pt x="193040" y="293879"/>
                </a:lnTo>
                <a:lnTo>
                  <a:pt x="186055" y="280925"/>
                </a:lnTo>
                <a:lnTo>
                  <a:pt x="204598" y="270130"/>
                </a:lnTo>
                <a:lnTo>
                  <a:pt x="204598" y="244094"/>
                </a:lnTo>
                <a:lnTo>
                  <a:pt x="223266" y="244094"/>
                </a:lnTo>
                <a:lnTo>
                  <a:pt x="239523" y="246254"/>
                </a:lnTo>
                <a:lnTo>
                  <a:pt x="230125" y="218187"/>
                </a:lnTo>
                <a:lnTo>
                  <a:pt x="220853" y="203074"/>
                </a:lnTo>
                <a:lnTo>
                  <a:pt x="202312" y="181483"/>
                </a:lnTo>
                <a:lnTo>
                  <a:pt x="186055" y="168530"/>
                </a:lnTo>
                <a:lnTo>
                  <a:pt x="172086" y="164212"/>
                </a:lnTo>
                <a:lnTo>
                  <a:pt x="153417" y="172848"/>
                </a:lnTo>
                <a:lnTo>
                  <a:pt x="134874" y="185801"/>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4" name="Freeform 934"/>
          <p:cNvSpPr/>
          <p:nvPr/>
        </p:nvSpPr>
        <p:spPr>
          <a:xfrm>
            <a:off x="9765792" y="2135124"/>
            <a:ext cx="247650" cy="331598"/>
          </a:xfrm>
          <a:custGeom>
            <a:avLst/>
            <a:gdLst/>
            <a:ahLst/>
            <a:cxnLst/>
            <a:rect l="0" t="0" r="0" b="0"/>
            <a:pathLst>
              <a:path w="247650" h="331598">
                <a:moveTo>
                  <a:pt x="0" y="0"/>
                </a:moveTo>
                <a:lnTo>
                  <a:pt x="203200" y="203709"/>
                </a:lnTo>
                <a:lnTo>
                  <a:pt x="196214" y="203709"/>
                </a:lnTo>
                <a:lnTo>
                  <a:pt x="186816" y="197231"/>
                </a:lnTo>
                <a:lnTo>
                  <a:pt x="182244" y="195073"/>
                </a:lnTo>
                <a:lnTo>
                  <a:pt x="170561" y="195073"/>
                </a:lnTo>
                <a:lnTo>
                  <a:pt x="165862" y="195073"/>
                </a:lnTo>
                <a:lnTo>
                  <a:pt x="163449" y="197231"/>
                </a:lnTo>
                <a:lnTo>
                  <a:pt x="161163" y="203709"/>
                </a:lnTo>
                <a:lnTo>
                  <a:pt x="161163" y="205867"/>
                </a:lnTo>
                <a:lnTo>
                  <a:pt x="161163" y="214504"/>
                </a:lnTo>
                <a:lnTo>
                  <a:pt x="163449" y="223267"/>
                </a:lnTo>
                <a:lnTo>
                  <a:pt x="163449" y="231903"/>
                </a:lnTo>
                <a:lnTo>
                  <a:pt x="168148" y="238380"/>
                </a:lnTo>
                <a:lnTo>
                  <a:pt x="179831" y="253619"/>
                </a:lnTo>
                <a:lnTo>
                  <a:pt x="193928" y="266573"/>
                </a:lnTo>
                <a:lnTo>
                  <a:pt x="207899" y="281686"/>
                </a:lnTo>
                <a:lnTo>
                  <a:pt x="224281" y="292609"/>
                </a:lnTo>
                <a:lnTo>
                  <a:pt x="247650" y="309880"/>
                </a:lnTo>
                <a:lnTo>
                  <a:pt x="233552" y="309880"/>
                </a:lnTo>
                <a:lnTo>
                  <a:pt x="224281" y="303404"/>
                </a:lnTo>
                <a:lnTo>
                  <a:pt x="217297" y="301244"/>
                </a:lnTo>
                <a:lnTo>
                  <a:pt x="212598" y="301244"/>
                </a:lnTo>
                <a:lnTo>
                  <a:pt x="212598" y="331598"/>
                </a:lnTo>
                <a:lnTo>
                  <a:pt x="203200" y="322961"/>
                </a:lnTo>
                <a:lnTo>
                  <a:pt x="193928" y="312040"/>
                </a:lnTo>
                <a:lnTo>
                  <a:pt x="182244" y="294767"/>
                </a:lnTo>
                <a:lnTo>
                  <a:pt x="168148" y="273050"/>
                </a:lnTo>
                <a:lnTo>
                  <a:pt x="156464" y="253619"/>
                </a:lnTo>
                <a:lnTo>
                  <a:pt x="133096" y="212344"/>
                </a:lnTo>
                <a:lnTo>
                  <a:pt x="121412" y="192913"/>
                </a:lnTo>
                <a:lnTo>
                  <a:pt x="112140" y="173355"/>
                </a:lnTo>
                <a:lnTo>
                  <a:pt x="91059" y="140843"/>
                </a:lnTo>
                <a:lnTo>
                  <a:pt x="81788" y="125730"/>
                </a:lnTo>
                <a:lnTo>
                  <a:pt x="70103" y="112649"/>
                </a:lnTo>
                <a:lnTo>
                  <a:pt x="58419" y="101855"/>
                </a:lnTo>
                <a:lnTo>
                  <a:pt x="49022" y="93218"/>
                </a:lnTo>
                <a:lnTo>
                  <a:pt x="28066" y="80137"/>
                </a:lnTo>
                <a:lnTo>
                  <a:pt x="21081" y="73661"/>
                </a:lnTo>
                <a:lnTo>
                  <a:pt x="16383" y="69342"/>
                </a:lnTo>
                <a:lnTo>
                  <a:pt x="11684" y="67184"/>
                </a:lnTo>
                <a:lnTo>
                  <a:pt x="9398" y="60706"/>
                </a:lnTo>
                <a:lnTo>
                  <a:pt x="6985" y="56388"/>
                </a:lnTo>
                <a:lnTo>
                  <a:pt x="2286" y="49785"/>
                </a:lnTo>
                <a:lnTo>
                  <a:pt x="0" y="41148"/>
                </a:lnTo>
                <a:lnTo>
                  <a:pt x="0" y="34672"/>
                </a:lnTo>
                <a:lnTo>
                  <a:pt x="0" y="15113"/>
                </a:lnTo>
                <a:lnTo>
                  <a:pt x="0" y="0"/>
                </a:lnTo>
              </a:path>
            </a:pathLst>
          </a:custGeom>
          <a:solidFill>
            <a:srgbClr val="FF9A91">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5" name="Freeform 935"/>
          <p:cNvSpPr/>
          <p:nvPr/>
        </p:nvSpPr>
        <p:spPr>
          <a:xfrm>
            <a:off x="9765792" y="2135124"/>
            <a:ext cx="247650" cy="331598"/>
          </a:xfrm>
          <a:custGeom>
            <a:avLst/>
            <a:gdLst/>
            <a:ahLst/>
            <a:cxnLst/>
            <a:rect l="0" t="0" r="0" b="0"/>
            <a:pathLst>
              <a:path w="247650" h="331598">
                <a:moveTo>
                  <a:pt x="0" y="0"/>
                </a:moveTo>
                <a:lnTo>
                  <a:pt x="203200" y="203709"/>
                </a:lnTo>
                <a:lnTo>
                  <a:pt x="196214" y="203709"/>
                </a:lnTo>
                <a:lnTo>
                  <a:pt x="186816" y="197231"/>
                </a:lnTo>
                <a:lnTo>
                  <a:pt x="182244" y="195073"/>
                </a:lnTo>
                <a:lnTo>
                  <a:pt x="170561" y="195073"/>
                </a:lnTo>
                <a:lnTo>
                  <a:pt x="165862" y="195073"/>
                </a:lnTo>
                <a:lnTo>
                  <a:pt x="163449" y="197231"/>
                </a:lnTo>
                <a:lnTo>
                  <a:pt x="161163" y="203709"/>
                </a:lnTo>
                <a:lnTo>
                  <a:pt x="161163" y="205867"/>
                </a:lnTo>
                <a:lnTo>
                  <a:pt x="161163" y="214504"/>
                </a:lnTo>
                <a:lnTo>
                  <a:pt x="163449" y="223267"/>
                </a:lnTo>
                <a:lnTo>
                  <a:pt x="163449" y="231903"/>
                </a:lnTo>
                <a:lnTo>
                  <a:pt x="168148" y="238380"/>
                </a:lnTo>
                <a:lnTo>
                  <a:pt x="179831" y="253619"/>
                </a:lnTo>
                <a:lnTo>
                  <a:pt x="193928" y="266573"/>
                </a:lnTo>
                <a:lnTo>
                  <a:pt x="207899" y="281686"/>
                </a:lnTo>
                <a:lnTo>
                  <a:pt x="224281" y="292609"/>
                </a:lnTo>
                <a:lnTo>
                  <a:pt x="247650" y="309880"/>
                </a:lnTo>
                <a:lnTo>
                  <a:pt x="233552" y="309880"/>
                </a:lnTo>
                <a:lnTo>
                  <a:pt x="224281" y="303404"/>
                </a:lnTo>
                <a:lnTo>
                  <a:pt x="217297" y="301244"/>
                </a:lnTo>
                <a:lnTo>
                  <a:pt x="212598" y="301244"/>
                </a:lnTo>
                <a:lnTo>
                  <a:pt x="212598" y="331598"/>
                </a:lnTo>
                <a:lnTo>
                  <a:pt x="203200" y="322961"/>
                </a:lnTo>
                <a:lnTo>
                  <a:pt x="193928" y="312040"/>
                </a:lnTo>
                <a:lnTo>
                  <a:pt x="182244" y="294767"/>
                </a:lnTo>
                <a:lnTo>
                  <a:pt x="168148" y="273050"/>
                </a:lnTo>
                <a:lnTo>
                  <a:pt x="156464" y="253619"/>
                </a:lnTo>
                <a:lnTo>
                  <a:pt x="133096" y="212344"/>
                </a:lnTo>
                <a:lnTo>
                  <a:pt x="121412" y="192913"/>
                </a:lnTo>
                <a:lnTo>
                  <a:pt x="112140" y="173355"/>
                </a:lnTo>
                <a:lnTo>
                  <a:pt x="91059" y="140843"/>
                </a:lnTo>
                <a:lnTo>
                  <a:pt x="81788" y="125730"/>
                </a:lnTo>
                <a:lnTo>
                  <a:pt x="70103" y="112649"/>
                </a:lnTo>
                <a:lnTo>
                  <a:pt x="58419" y="101855"/>
                </a:lnTo>
                <a:lnTo>
                  <a:pt x="49022" y="93218"/>
                </a:lnTo>
                <a:lnTo>
                  <a:pt x="28066" y="80137"/>
                </a:lnTo>
                <a:lnTo>
                  <a:pt x="21081" y="73661"/>
                </a:lnTo>
                <a:lnTo>
                  <a:pt x="16383" y="69342"/>
                </a:lnTo>
                <a:lnTo>
                  <a:pt x="11684" y="67184"/>
                </a:lnTo>
                <a:lnTo>
                  <a:pt x="9398" y="60706"/>
                </a:lnTo>
                <a:lnTo>
                  <a:pt x="6985" y="56388"/>
                </a:lnTo>
                <a:lnTo>
                  <a:pt x="2286" y="49785"/>
                </a:lnTo>
                <a:lnTo>
                  <a:pt x="0" y="41148"/>
                </a:lnTo>
                <a:lnTo>
                  <a:pt x="0" y="34672"/>
                </a:lnTo>
                <a:lnTo>
                  <a:pt x="0" y="15113"/>
                </a:lnTo>
                <a:lnTo>
                  <a:pt x="0" y="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6" name="Freeform 936"/>
          <p:cNvSpPr/>
          <p:nvPr/>
        </p:nvSpPr>
        <p:spPr>
          <a:xfrm>
            <a:off x="9986771" y="2485645"/>
            <a:ext cx="176022" cy="162433"/>
          </a:xfrm>
          <a:custGeom>
            <a:avLst/>
            <a:gdLst/>
            <a:ahLst/>
            <a:cxnLst/>
            <a:rect l="0" t="0" r="0" b="0"/>
            <a:pathLst>
              <a:path w="176022" h="162433">
                <a:moveTo>
                  <a:pt x="62485" y="120650"/>
                </a:moveTo>
                <a:lnTo>
                  <a:pt x="50927" y="120650"/>
                </a:lnTo>
                <a:lnTo>
                  <a:pt x="46356" y="122935"/>
                </a:lnTo>
                <a:lnTo>
                  <a:pt x="39371" y="125095"/>
                </a:lnTo>
                <a:lnTo>
                  <a:pt x="32385" y="127253"/>
                </a:lnTo>
                <a:lnTo>
                  <a:pt x="46356" y="136016"/>
                </a:lnTo>
                <a:lnTo>
                  <a:pt x="55626" y="140461"/>
                </a:lnTo>
                <a:lnTo>
                  <a:pt x="62485" y="147065"/>
                </a:lnTo>
                <a:lnTo>
                  <a:pt x="71756" y="151384"/>
                </a:lnTo>
                <a:lnTo>
                  <a:pt x="74042" y="157988"/>
                </a:lnTo>
                <a:lnTo>
                  <a:pt x="60198" y="160146"/>
                </a:lnTo>
                <a:lnTo>
                  <a:pt x="46356" y="162433"/>
                </a:lnTo>
                <a:lnTo>
                  <a:pt x="39371" y="151384"/>
                </a:lnTo>
                <a:lnTo>
                  <a:pt x="32385" y="140461"/>
                </a:lnTo>
                <a:lnTo>
                  <a:pt x="27813" y="133858"/>
                </a:lnTo>
                <a:lnTo>
                  <a:pt x="23114" y="129540"/>
                </a:lnTo>
                <a:lnTo>
                  <a:pt x="16257" y="127253"/>
                </a:lnTo>
                <a:lnTo>
                  <a:pt x="18543" y="120650"/>
                </a:lnTo>
                <a:lnTo>
                  <a:pt x="23114" y="116332"/>
                </a:lnTo>
                <a:lnTo>
                  <a:pt x="27813" y="109727"/>
                </a:lnTo>
                <a:lnTo>
                  <a:pt x="30099" y="109727"/>
                </a:lnTo>
                <a:lnTo>
                  <a:pt x="25527" y="98805"/>
                </a:lnTo>
                <a:lnTo>
                  <a:pt x="25527" y="94360"/>
                </a:lnTo>
                <a:lnTo>
                  <a:pt x="23114" y="87757"/>
                </a:lnTo>
                <a:lnTo>
                  <a:pt x="39371" y="87757"/>
                </a:lnTo>
                <a:lnTo>
                  <a:pt x="37085" y="76834"/>
                </a:lnTo>
                <a:lnTo>
                  <a:pt x="32385" y="65785"/>
                </a:lnTo>
                <a:lnTo>
                  <a:pt x="30099" y="50419"/>
                </a:lnTo>
                <a:lnTo>
                  <a:pt x="27813" y="35052"/>
                </a:lnTo>
                <a:lnTo>
                  <a:pt x="25527" y="28575"/>
                </a:lnTo>
                <a:lnTo>
                  <a:pt x="23114" y="26289"/>
                </a:lnTo>
                <a:lnTo>
                  <a:pt x="18543" y="21971"/>
                </a:lnTo>
                <a:lnTo>
                  <a:pt x="11558" y="17526"/>
                </a:lnTo>
                <a:lnTo>
                  <a:pt x="6985" y="10921"/>
                </a:lnTo>
                <a:lnTo>
                  <a:pt x="0" y="6603"/>
                </a:lnTo>
                <a:lnTo>
                  <a:pt x="0" y="2159"/>
                </a:lnTo>
                <a:lnTo>
                  <a:pt x="0" y="0"/>
                </a:lnTo>
                <a:lnTo>
                  <a:pt x="6985" y="0"/>
                </a:lnTo>
                <a:lnTo>
                  <a:pt x="9272" y="0"/>
                </a:lnTo>
                <a:lnTo>
                  <a:pt x="16257" y="6603"/>
                </a:lnTo>
                <a:lnTo>
                  <a:pt x="23114" y="6603"/>
                </a:lnTo>
                <a:lnTo>
                  <a:pt x="39371" y="17526"/>
                </a:lnTo>
                <a:lnTo>
                  <a:pt x="53213" y="28575"/>
                </a:lnTo>
                <a:lnTo>
                  <a:pt x="69470" y="41655"/>
                </a:lnTo>
                <a:lnTo>
                  <a:pt x="83312" y="50419"/>
                </a:lnTo>
                <a:lnTo>
                  <a:pt x="92584" y="57022"/>
                </a:lnTo>
                <a:lnTo>
                  <a:pt x="99569" y="57022"/>
                </a:lnTo>
                <a:lnTo>
                  <a:pt x="108839" y="59309"/>
                </a:lnTo>
                <a:lnTo>
                  <a:pt x="113411" y="61467"/>
                </a:lnTo>
                <a:lnTo>
                  <a:pt x="127382" y="59309"/>
                </a:lnTo>
                <a:lnTo>
                  <a:pt x="136652" y="57022"/>
                </a:lnTo>
                <a:lnTo>
                  <a:pt x="148210" y="50419"/>
                </a:lnTo>
                <a:lnTo>
                  <a:pt x="157481" y="48259"/>
                </a:lnTo>
                <a:lnTo>
                  <a:pt x="157481" y="70230"/>
                </a:lnTo>
                <a:lnTo>
                  <a:pt x="157481" y="74676"/>
                </a:lnTo>
                <a:lnTo>
                  <a:pt x="159767" y="76834"/>
                </a:lnTo>
                <a:lnTo>
                  <a:pt x="164465" y="81152"/>
                </a:lnTo>
                <a:lnTo>
                  <a:pt x="176022" y="92202"/>
                </a:lnTo>
                <a:lnTo>
                  <a:pt x="171323" y="96520"/>
                </a:lnTo>
                <a:lnTo>
                  <a:pt x="164465" y="100965"/>
                </a:lnTo>
                <a:lnTo>
                  <a:pt x="159767" y="103123"/>
                </a:lnTo>
                <a:lnTo>
                  <a:pt x="152782" y="103123"/>
                </a:lnTo>
                <a:lnTo>
                  <a:pt x="143510" y="105283"/>
                </a:lnTo>
                <a:lnTo>
                  <a:pt x="129668" y="107569"/>
                </a:lnTo>
                <a:lnTo>
                  <a:pt x="129668" y="140461"/>
                </a:lnTo>
                <a:lnTo>
                  <a:pt x="120397" y="138302"/>
                </a:lnTo>
                <a:lnTo>
                  <a:pt x="111125" y="138302"/>
                </a:lnTo>
                <a:lnTo>
                  <a:pt x="94997" y="129540"/>
                </a:lnTo>
                <a:lnTo>
                  <a:pt x="78740" y="122935"/>
                </a:lnTo>
                <a:lnTo>
                  <a:pt x="71756" y="120650"/>
                </a:lnTo>
                <a:lnTo>
                  <a:pt x="62485" y="120650"/>
                </a:lnTo>
              </a:path>
            </a:pathLst>
          </a:custGeom>
          <a:solidFill>
            <a:srgbClr val="FF9A91">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7" name="Freeform 937"/>
          <p:cNvSpPr/>
          <p:nvPr/>
        </p:nvSpPr>
        <p:spPr>
          <a:xfrm>
            <a:off x="9986771" y="2485645"/>
            <a:ext cx="176022" cy="162433"/>
          </a:xfrm>
          <a:custGeom>
            <a:avLst/>
            <a:gdLst/>
            <a:ahLst/>
            <a:cxnLst/>
            <a:rect l="0" t="0" r="0" b="0"/>
            <a:pathLst>
              <a:path w="176022" h="162433">
                <a:moveTo>
                  <a:pt x="62485" y="120650"/>
                </a:moveTo>
                <a:lnTo>
                  <a:pt x="50927" y="120650"/>
                </a:lnTo>
                <a:lnTo>
                  <a:pt x="46356" y="122935"/>
                </a:lnTo>
                <a:lnTo>
                  <a:pt x="39371" y="125095"/>
                </a:lnTo>
                <a:lnTo>
                  <a:pt x="32385" y="127253"/>
                </a:lnTo>
                <a:lnTo>
                  <a:pt x="46356" y="136016"/>
                </a:lnTo>
                <a:lnTo>
                  <a:pt x="55626" y="140461"/>
                </a:lnTo>
                <a:lnTo>
                  <a:pt x="62485" y="147065"/>
                </a:lnTo>
                <a:lnTo>
                  <a:pt x="71756" y="151384"/>
                </a:lnTo>
                <a:lnTo>
                  <a:pt x="74042" y="157988"/>
                </a:lnTo>
                <a:lnTo>
                  <a:pt x="60198" y="160146"/>
                </a:lnTo>
                <a:lnTo>
                  <a:pt x="46356" y="162433"/>
                </a:lnTo>
                <a:lnTo>
                  <a:pt x="39371" y="151384"/>
                </a:lnTo>
                <a:lnTo>
                  <a:pt x="32385" y="140461"/>
                </a:lnTo>
                <a:lnTo>
                  <a:pt x="27813" y="133858"/>
                </a:lnTo>
                <a:lnTo>
                  <a:pt x="23114" y="129540"/>
                </a:lnTo>
                <a:lnTo>
                  <a:pt x="16257" y="127253"/>
                </a:lnTo>
                <a:lnTo>
                  <a:pt x="18543" y="120650"/>
                </a:lnTo>
                <a:lnTo>
                  <a:pt x="23114" y="116332"/>
                </a:lnTo>
                <a:lnTo>
                  <a:pt x="27813" y="109727"/>
                </a:lnTo>
                <a:lnTo>
                  <a:pt x="30099" y="109727"/>
                </a:lnTo>
                <a:lnTo>
                  <a:pt x="25527" y="98805"/>
                </a:lnTo>
                <a:lnTo>
                  <a:pt x="25527" y="94360"/>
                </a:lnTo>
                <a:lnTo>
                  <a:pt x="23114" y="87757"/>
                </a:lnTo>
                <a:lnTo>
                  <a:pt x="39371" y="87757"/>
                </a:lnTo>
                <a:lnTo>
                  <a:pt x="37085" y="76834"/>
                </a:lnTo>
                <a:lnTo>
                  <a:pt x="32385" y="65785"/>
                </a:lnTo>
                <a:lnTo>
                  <a:pt x="30099" y="50419"/>
                </a:lnTo>
                <a:lnTo>
                  <a:pt x="27813" y="35052"/>
                </a:lnTo>
                <a:lnTo>
                  <a:pt x="25527" y="28575"/>
                </a:lnTo>
                <a:lnTo>
                  <a:pt x="23114" y="26289"/>
                </a:lnTo>
                <a:lnTo>
                  <a:pt x="18543" y="21971"/>
                </a:lnTo>
                <a:lnTo>
                  <a:pt x="11558" y="17526"/>
                </a:lnTo>
                <a:lnTo>
                  <a:pt x="6985" y="10921"/>
                </a:lnTo>
                <a:lnTo>
                  <a:pt x="0" y="6603"/>
                </a:lnTo>
                <a:lnTo>
                  <a:pt x="0" y="2159"/>
                </a:lnTo>
                <a:lnTo>
                  <a:pt x="0" y="0"/>
                </a:lnTo>
                <a:lnTo>
                  <a:pt x="6985" y="0"/>
                </a:lnTo>
                <a:lnTo>
                  <a:pt x="9272" y="0"/>
                </a:lnTo>
                <a:lnTo>
                  <a:pt x="16257" y="6603"/>
                </a:lnTo>
                <a:lnTo>
                  <a:pt x="23114" y="6603"/>
                </a:lnTo>
                <a:lnTo>
                  <a:pt x="39371" y="17526"/>
                </a:lnTo>
                <a:lnTo>
                  <a:pt x="53213" y="28575"/>
                </a:lnTo>
                <a:lnTo>
                  <a:pt x="69470" y="41655"/>
                </a:lnTo>
                <a:lnTo>
                  <a:pt x="83312" y="50419"/>
                </a:lnTo>
                <a:lnTo>
                  <a:pt x="92584" y="57022"/>
                </a:lnTo>
                <a:lnTo>
                  <a:pt x="99569" y="57022"/>
                </a:lnTo>
                <a:lnTo>
                  <a:pt x="108839" y="59309"/>
                </a:lnTo>
                <a:lnTo>
                  <a:pt x="113411" y="61467"/>
                </a:lnTo>
                <a:lnTo>
                  <a:pt x="127382" y="59309"/>
                </a:lnTo>
                <a:lnTo>
                  <a:pt x="136652" y="57022"/>
                </a:lnTo>
                <a:lnTo>
                  <a:pt x="148210" y="50419"/>
                </a:lnTo>
                <a:lnTo>
                  <a:pt x="157481" y="48259"/>
                </a:lnTo>
                <a:lnTo>
                  <a:pt x="157481" y="70230"/>
                </a:lnTo>
                <a:lnTo>
                  <a:pt x="157481" y="74676"/>
                </a:lnTo>
                <a:lnTo>
                  <a:pt x="159767" y="76834"/>
                </a:lnTo>
                <a:lnTo>
                  <a:pt x="164465" y="81152"/>
                </a:lnTo>
                <a:lnTo>
                  <a:pt x="176022" y="92202"/>
                </a:lnTo>
                <a:lnTo>
                  <a:pt x="171323" y="96520"/>
                </a:lnTo>
                <a:lnTo>
                  <a:pt x="164465" y="100965"/>
                </a:lnTo>
                <a:lnTo>
                  <a:pt x="159767" y="103123"/>
                </a:lnTo>
                <a:lnTo>
                  <a:pt x="152782" y="103123"/>
                </a:lnTo>
                <a:lnTo>
                  <a:pt x="143510" y="105283"/>
                </a:lnTo>
                <a:lnTo>
                  <a:pt x="129668" y="107569"/>
                </a:lnTo>
                <a:lnTo>
                  <a:pt x="129668" y="140461"/>
                </a:lnTo>
                <a:lnTo>
                  <a:pt x="120397" y="138302"/>
                </a:lnTo>
                <a:lnTo>
                  <a:pt x="111125" y="138302"/>
                </a:lnTo>
                <a:lnTo>
                  <a:pt x="94997" y="129540"/>
                </a:lnTo>
                <a:lnTo>
                  <a:pt x="78740" y="122935"/>
                </a:lnTo>
                <a:lnTo>
                  <a:pt x="71756" y="120650"/>
                </a:lnTo>
                <a:lnTo>
                  <a:pt x="62485" y="120650"/>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8" name="Freeform 938"/>
          <p:cNvSpPr/>
          <p:nvPr/>
        </p:nvSpPr>
        <p:spPr>
          <a:xfrm>
            <a:off x="9884664" y="2654809"/>
            <a:ext cx="290321" cy="333120"/>
          </a:xfrm>
          <a:custGeom>
            <a:avLst/>
            <a:gdLst/>
            <a:ahLst/>
            <a:cxnLst/>
            <a:rect l="0" t="0" r="0" b="0"/>
            <a:pathLst>
              <a:path w="290321" h="333120">
                <a:moveTo>
                  <a:pt x="161543" y="25907"/>
                </a:moveTo>
                <a:lnTo>
                  <a:pt x="161543" y="19431"/>
                </a:lnTo>
                <a:lnTo>
                  <a:pt x="163829" y="15113"/>
                </a:lnTo>
                <a:lnTo>
                  <a:pt x="168529" y="8636"/>
                </a:lnTo>
                <a:lnTo>
                  <a:pt x="177927" y="4318"/>
                </a:lnTo>
                <a:lnTo>
                  <a:pt x="182626" y="0"/>
                </a:lnTo>
                <a:lnTo>
                  <a:pt x="191896" y="8636"/>
                </a:lnTo>
                <a:lnTo>
                  <a:pt x="205993" y="21589"/>
                </a:lnTo>
                <a:lnTo>
                  <a:pt x="220091" y="34670"/>
                </a:lnTo>
                <a:lnTo>
                  <a:pt x="231775" y="51943"/>
                </a:lnTo>
                <a:lnTo>
                  <a:pt x="243458" y="67056"/>
                </a:lnTo>
                <a:lnTo>
                  <a:pt x="248157" y="75691"/>
                </a:lnTo>
                <a:lnTo>
                  <a:pt x="252856" y="82169"/>
                </a:lnTo>
                <a:lnTo>
                  <a:pt x="257555" y="92963"/>
                </a:lnTo>
                <a:lnTo>
                  <a:pt x="257555" y="101726"/>
                </a:lnTo>
                <a:lnTo>
                  <a:pt x="257555" y="110363"/>
                </a:lnTo>
                <a:lnTo>
                  <a:pt x="257555" y="118999"/>
                </a:lnTo>
                <a:lnTo>
                  <a:pt x="255142" y="125476"/>
                </a:lnTo>
                <a:lnTo>
                  <a:pt x="255142" y="131952"/>
                </a:lnTo>
                <a:lnTo>
                  <a:pt x="266827" y="177419"/>
                </a:lnTo>
                <a:lnTo>
                  <a:pt x="280924" y="207645"/>
                </a:lnTo>
                <a:lnTo>
                  <a:pt x="290321" y="227076"/>
                </a:lnTo>
                <a:lnTo>
                  <a:pt x="287908" y="237997"/>
                </a:lnTo>
                <a:lnTo>
                  <a:pt x="285622" y="248793"/>
                </a:lnTo>
                <a:lnTo>
                  <a:pt x="283209" y="255270"/>
                </a:lnTo>
                <a:lnTo>
                  <a:pt x="278511" y="257428"/>
                </a:lnTo>
                <a:lnTo>
                  <a:pt x="273939" y="257428"/>
                </a:lnTo>
                <a:lnTo>
                  <a:pt x="269240" y="257428"/>
                </a:lnTo>
                <a:lnTo>
                  <a:pt x="269240" y="255270"/>
                </a:lnTo>
                <a:lnTo>
                  <a:pt x="266827" y="250951"/>
                </a:lnTo>
                <a:lnTo>
                  <a:pt x="269240" y="248793"/>
                </a:lnTo>
                <a:lnTo>
                  <a:pt x="273939" y="242315"/>
                </a:lnTo>
                <a:lnTo>
                  <a:pt x="273939" y="240157"/>
                </a:lnTo>
                <a:lnTo>
                  <a:pt x="266827" y="242315"/>
                </a:lnTo>
                <a:lnTo>
                  <a:pt x="262128" y="246633"/>
                </a:lnTo>
                <a:lnTo>
                  <a:pt x="257555" y="248793"/>
                </a:lnTo>
                <a:lnTo>
                  <a:pt x="248157" y="248793"/>
                </a:lnTo>
                <a:lnTo>
                  <a:pt x="248157" y="261746"/>
                </a:lnTo>
                <a:lnTo>
                  <a:pt x="248157" y="268224"/>
                </a:lnTo>
                <a:lnTo>
                  <a:pt x="243458" y="263906"/>
                </a:lnTo>
                <a:lnTo>
                  <a:pt x="241045" y="255270"/>
                </a:lnTo>
                <a:lnTo>
                  <a:pt x="227076" y="270382"/>
                </a:lnTo>
                <a:lnTo>
                  <a:pt x="224663" y="272541"/>
                </a:lnTo>
                <a:lnTo>
                  <a:pt x="222377" y="274701"/>
                </a:lnTo>
                <a:lnTo>
                  <a:pt x="217678" y="274701"/>
                </a:lnTo>
                <a:lnTo>
                  <a:pt x="210692" y="276859"/>
                </a:lnTo>
                <a:lnTo>
                  <a:pt x="203707" y="274701"/>
                </a:lnTo>
                <a:lnTo>
                  <a:pt x="196595" y="274701"/>
                </a:lnTo>
                <a:lnTo>
                  <a:pt x="184912" y="270382"/>
                </a:lnTo>
                <a:lnTo>
                  <a:pt x="180213" y="268224"/>
                </a:lnTo>
                <a:lnTo>
                  <a:pt x="177927" y="268224"/>
                </a:lnTo>
                <a:lnTo>
                  <a:pt x="173228" y="270382"/>
                </a:lnTo>
                <a:lnTo>
                  <a:pt x="173228" y="276859"/>
                </a:lnTo>
                <a:lnTo>
                  <a:pt x="175514" y="279019"/>
                </a:lnTo>
                <a:lnTo>
                  <a:pt x="182626" y="285495"/>
                </a:lnTo>
                <a:lnTo>
                  <a:pt x="191896" y="294132"/>
                </a:lnTo>
                <a:lnTo>
                  <a:pt x="184912" y="305053"/>
                </a:lnTo>
                <a:lnTo>
                  <a:pt x="182626" y="313689"/>
                </a:lnTo>
                <a:lnTo>
                  <a:pt x="177927" y="322326"/>
                </a:lnTo>
                <a:lnTo>
                  <a:pt x="173228" y="333120"/>
                </a:lnTo>
                <a:lnTo>
                  <a:pt x="163829" y="326644"/>
                </a:lnTo>
                <a:lnTo>
                  <a:pt x="159130" y="324484"/>
                </a:lnTo>
                <a:lnTo>
                  <a:pt x="152145" y="318007"/>
                </a:lnTo>
                <a:lnTo>
                  <a:pt x="147446" y="309371"/>
                </a:lnTo>
                <a:lnTo>
                  <a:pt x="142747" y="302895"/>
                </a:lnTo>
                <a:lnTo>
                  <a:pt x="140462" y="294132"/>
                </a:lnTo>
                <a:lnTo>
                  <a:pt x="138049" y="283337"/>
                </a:lnTo>
                <a:lnTo>
                  <a:pt x="138049" y="276859"/>
                </a:lnTo>
                <a:lnTo>
                  <a:pt x="114680" y="276859"/>
                </a:lnTo>
                <a:lnTo>
                  <a:pt x="105282" y="276859"/>
                </a:lnTo>
                <a:lnTo>
                  <a:pt x="96012" y="276859"/>
                </a:lnTo>
                <a:lnTo>
                  <a:pt x="79629" y="283337"/>
                </a:lnTo>
                <a:lnTo>
                  <a:pt x="63245" y="289813"/>
                </a:lnTo>
                <a:lnTo>
                  <a:pt x="53847" y="289813"/>
                </a:lnTo>
                <a:lnTo>
                  <a:pt x="42164" y="289813"/>
                </a:lnTo>
                <a:lnTo>
                  <a:pt x="42164" y="305053"/>
                </a:lnTo>
                <a:lnTo>
                  <a:pt x="35052" y="305053"/>
                </a:lnTo>
                <a:lnTo>
                  <a:pt x="28067" y="305053"/>
                </a:lnTo>
                <a:lnTo>
                  <a:pt x="14096" y="302895"/>
                </a:lnTo>
                <a:lnTo>
                  <a:pt x="6984" y="298450"/>
                </a:lnTo>
                <a:lnTo>
                  <a:pt x="2286" y="296290"/>
                </a:lnTo>
                <a:lnTo>
                  <a:pt x="0" y="294132"/>
                </a:lnTo>
                <a:lnTo>
                  <a:pt x="0" y="289813"/>
                </a:lnTo>
                <a:lnTo>
                  <a:pt x="0" y="287655"/>
                </a:lnTo>
                <a:lnTo>
                  <a:pt x="2286" y="285495"/>
                </a:lnTo>
                <a:lnTo>
                  <a:pt x="9397" y="283337"/>
                </a:lnTo>
                <a:lnTo>
                  <a:pt x="16382" y="276859"/>
                </a:lnTo>
                <a:lnTo>
                  <a:pt x="23367" y="270382"/>
                </a:lnTo>
                <a:lnTo>
                  <a:pt x="30479" y="259588"/>
                </a:lnTo>
                <a:lnTo>
                  <a:pt x="35052" y="250951"/>
                </a:lnTo>
                <a:lnTo>
                  <a:pt x="37465" y="248793"/>
                </a:lnTo>
                <a:lnTo>
                  <a:pt x="42164" y="244475"/>
                </a:lnTo>
                <a:lnTo>
                  <a:pt x="46863" y="237997"/>
                </a:lnTo>
                <a:lnTo>
                  <a:pt x="53847" y="235838"/>
                </a:lnTo>
                <a:lnTo>
                  <a:pt x="56133" y="235838"/>
                </a:lnTo>
                <a:lnTo>
                  <a:pt x="63245" y="235838"/>
                </a:lnTo>
                <a:lnTo>
                  <a:pt x="67944" y="235838"/>
                </a:lnTo>
                <a:lnTo>
                  <a:pt x="79629" y="231394"/>
                </a:lnTo>
                <a:lnTo>
                  <a:pt x="86614" y="227076"/>
                </a:lnTo>
                <a:lnTo>
                  <a:pt x="98297" y="227076"/>
                </a:lnTo>
                <a:lnTo>
                  <a:pt x="107695" y="227076"/>
                </a:lnTo>
                <a:lnTo>
                  <a:pt x="114680" y="231394"/>
                </a:lnTo>
                <a:lnTo>
                  <a:pt x="119379" y="237997"/>
                </a:lnTo>
                <a:lnTo>
                  <a:pt x="121666" y="244475"/>
                </a:lnTo>
                <a:lnTo>
                  <a:pt x="128778" y="240157"/>
                </a:lnTo>
                <a:lnTo>
                  <a:pt x="133477" y="235838"/>
                </a:lnTo>
                <a:lnTo>
                  <a:pt x="133477" y="231394"/>
                </a:lnTo>
                <a:lnTo>
                  <a:pt x="133477" y="229234"/>
                </a:lnTo>
                <a:lnTo>
                  <a:pt x="131064" y="227076"/>
                </a:lnTo>
                <a:lnTo>
                  <a:pt x="128778" y="216281"/>
                </a:lnTo>
                <a:lnTo>
                  <a:pt x="128778" y="211963"/>
                </a:lnTo>
                <a:lnTo>
                  <a:pt x="126365" y="207645"/>
                </a:lnTo>
                <a:lnTo>
                  <a:pt x="128778" y="205486"/>
                </a:lnTo>
                <a:lnTo>
                  <a:pt x="128778" y="201168"/>
                </a:lnTo>
                <a:lnTo>
                  <a:pt x="131064" y="199008"/>
                </a:lnTo>
                <a:lnTo>
                  <a:pt x="135763" y="192532"/>
                </a:lnTo>
                <a:lnTo>
                  <a:pt x="142747" y="188213"/>
                </a:lnTo>
                <a:lnTo>
                  <a:pt x="145161" y="183895"/>
                </a:lnTo>
                <a:lnTo>
                  <a:pt x="147446" y="179577"/>
                </a:lnTo>
                <a:lnTo>
                  <a:pt x="145161" y="177419"/>
                </a:lnTo>
                <a:lnTo>
                  <a:pt x="145161" y="173101"/>
                </a:lnTo>
                <a:lnTo>
                  <a:pt x="142747" y="168782"/>
                </a:lnTo>
                <a:lnTo>
                  <a:pt x="142747" y="164338"/>
                </a:lnTo>
                <a:lnTo>
                  <a:pt x="145161" y="168782"/>
                </a:lnTo>
                <a:lnTo>
                  <a:pt x="147446" y="173101"/>
                </a:lnTo>
                <a:lnTo>
                  <a:pt x="147446" y="179577"/>
                </a:lnTo>
                <a:lnTo>
                  <a:pt x="147446" y="183895"/>
                </a:lnTo>
                <a:lnTo>
                  <a:pt x="152145" y="181737"/>
                </a:lnTo>
                <a:lnTo>
                  <a:pt x="159130" y="181737"/>
                </a:lnTo>
                <a:lnTo>
                  <a:pt x="168529" y="179577"/>
                </a:lnTo>
                <a:lnTo>
                  <a:pt x="173228" y="177419"/>
                </a:lnTo>
                <a:lnTo>
                  <a:pt x="177927" y="173101"/>
                </a:lnTo>
                <a:lnTo>
                  <a:pt x="182626" y="170941"/>
                </a:lnTo>
                <a:lnTo>
                  <a:pt x="189611" y="160020"/>
                </a:lnTo>
                <a:lnTo>
                  <a:pt x="191896" y="153543"/>
                </a:lnTo>
                <a:lnTo>
                  <a:pt x="191896" y="149225"/>
                </a:lnTo>
                <a:lnTo>
                  <a:pt x="194309" y="142747"/>
                </a:lnTo>
                <a:lnTo>
                  <a:pt x="196595" y="138430"/>
                </a:lnTo>
                <a:lnTo>
                  <a:pt x="196595" y="129794"/>
                </a:lnTo>
                <a:lnTo>
                  <a:pt x="201294" y="123316"/>
                </a:lnTo>
                <a:lnTo>
                  <a:pt x="201294" y="110363"/>
                </a:lnTo>
                <a:lnTo>
                  <a:pt x="196595" y="95122"/>
                </a:lnTo>
                <a:lnTo>
                  <a:pt x="196595" y="92963"/>
                </a:lnTo>
                <a:lnTo>
                  <a:pt x="194309" y="88645"/>
                </a:lnTo>
                <a:lnTo>
                  <a:pt x="191896" y="82169"/>
                </a:lnTo>
                <a:lnTo>
                  <a:pt x="184912" y="73532"/>
                </a:lnTo>
                <a:lnTo>
                  <a:pt x="175514" y="60578"/>
                </a:lnTo>
                <a:lnTo>
                  <a:pt x="170942" y="54101"/>
                </a:lnTo>
                <a:lnTo>
                  <a:pt x="168529" y="43307"/>
                </a:lnTo>
                <a:lnTo>
                  <a:pt x="163829" y="34670"/>
                </a:lnTo>
                <a:lnTo>
                  <a:pt x="161543" y="28066"/>
                </a:lnTo>
                <a:lnTo>
                  <a:pt x="161543" y="25907"/>
                </a:lnTo>
              </a:path>
            </a:pathLst>
          </a:custGeom>
          <a:solidFill>
            <a:srgbClr val="FF9A91">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39" name="Freeform 939"/>
          <p:cNvSpPr/>
          <p:nvPr/>
        </p:nvSpPr>
        <p:spPr>
          <a:xfrm>
            <a:off x="9884664" y="2654809"/>
            <a:ext cx="290321" cy="333120"/>
          </a:xfrm>
          <a:custGeom>
            <a:avLst/>
            <a:gdLst/>
            <a:ahLst/>
            <a:cxnLst/>
            <a:rect l="0" t="0" r="0" b="0"/>
            <a:pathLst>
              <a:path w="290321" h="333120">
                <a:moveTo>
                  <a:pt x="161543" y="25907"/>
                </a:moveTo>
                <a:lnTo>
                  <a:pt x="161543" y="19431"/>
                </a:lnTo>
                <a:lnTo>
                  <a:pt x="163829" y="15113"/>
                </a:lnTo>
                <a:lnTo>
                  <a:pt x="168529" y="8636"/>
                </a:lnTo>
                <a:lnTo>
                  <a:pt x="177927" y="4318"/>
                </a:lnTo>
                <a:lnTo>
                  <a:pt x="182626" y="0"/>
                </a:lnTo>
                <a:lnTo>
                  <a:pt x="191896" y="8636"/>
                </a:lnTo>
                <a:lnTo>
                  <a:pt x="205993" y="21589"/>
                </a:lnTo>
                <a:lnTo>
                  <a:pt x="220091" y="34670"/>
                </a:lnTo>
                <a:lnTo>
                  <a:pt x="231775" y="51943"/>
                </a:lnTo>
                <a:lnTo>
                  <a:pt x="243458" y="67056"/>
                </a:lnTo>
                <a:lnTo>
                  <a:pt x="248157" y="75691"/>
                </a:lnTo>
                <a:lnTo>
                  <a:pt x="252856" y="82169"/>
                </a:lnTo>
                <a:lnTo>
                  <a:pt x="257555" y="92963"/>
                </a:lnTo>
                <a:lnTo>
                  <a:pt x="257555" y="101726"/>
                </a:lnTo>
                <a:lnTo>
                  <a:pt x="257555" y="110363"/>
                </a:lnTo>
                <a:lnTo>
                  <a:pt x="257555" y="118999"/>
                </a:lnTo>
                <a:lnTo>
                  <a:pt x="255142" y="125476"/>
                </a:lnTo>
                <a:lnTo>
                  <a:pt x="255142" y="131952"/>
                </a:lnTo>
                <a:lnTo>
                  <a:pt x="266827" y="177419"/>
                </a:lnTo>
                <a:lnTo>
                  <a:pt x="280924" y="207645"/>
                </a:lnTo>
                <a:lnTo>
                  <a:pt x="290321" y="227076"/>
                </a:lnTo>
                <a:lnTo>
                  <a:pt x="287908" y="237997"/>
                </a:lnTo>
                <a:lnTo>
                  <a:pt x="285622" y="248793"/>
                </a:lnTo>
                <a:lnTo>
                  <a:pt x="283209" y="255270"/>
                </a:lnTo>
                <a:lnTo>
                  <a:pt x="278511" y="257428"/>
                </a:lnTo>
                <a:lnTo>
                  <a:pt x="273939" y="257428"/>
                </a:lnTo>
                <a:lnTo>
                  <a:pt x="269240" y="257428"/>
                </a:lnTo>
                <a:lnTo>
                  <a:pt x="269240" y="255270"/>
                </a:lnTo>
                <a:lnTo>
                  <a:pt x="266827" y="250951"/>
                </a:lnTo>
                <a:lnTo>
                  <a:pt x="269240" y="248793"/>
                </a:lnTo>
                <a:lnTo>
                  <a:pt x="273939" y="242315"/>
                </a:lnTo>
                <a:lnTo>
                  <a:pt x="273939" y="240157"/>
                </a:lnTo>
                <a:lnTo>
                  <a:pt x="266827" y="242315"/>
                </a:lnTo>
                <a:lnTo>
                  <a:pt x="262128" y="246633"/>
                </a:lnTo>
                <a:lnTo>
                  <a:pt x="257555" y="248793"/>
                </a:lnTo>
                <a:lnTo>
                  <a:pt x="248157" y="248793"/>
                </a:lnTo>
                <a:lnTo>
                  <a:pt x="248157" y="261746"/>
                </a:lnTo>
                <a:lnTo>
                  <a:pt x="248157" y="268224"/>
                </a:lnTo>
                <a:lnTo>
                  <a:pt x="243458" y="263906"/>
                </a:lnTo>
                <a:lnTo>
                  <a:pt x="241045" y="255270"/>
                </a:lnTo>
                <a:lnTo>
                  <a:pt x="227076" y="270382"/>
                </a:lnTo>
                <a:lnTo>
                  <a:pt x="224663" y="272541"/>
                </a:lnTo>
                <a:lnTo>
                  <a:pt x="222377" y="274701"/>
                </a:lnTo>
                <a:lnTo>
                  <a:pt x="217678" y="274701"/>
                </a:lnTo>
                <a:lnTo>
                  <a:pt x="210692" y="276859"/>
                </a:lnTo>
                <a:lnTo>
                  <a:pt x="203707" y="274701"/>
                </a:lnTo>
                <a:lnTo>
                  <a:pt x="196595" y="274701"/>
                </a:lnTo>
                <a:lnTo>
                  <a:pt x="184912" y="270382"/>
                </a:lnTo>
                <a:lnTo>
                  <a:pt x="180213" y="268224"/>
                </a:lnTo>
                <a:lnTo>
                  <a:pt x="177927" y="268224"/>
                </a:lnTo>
                <a:lnTo>
                  <a:pt x="173228" y="270382"/>
                </a:lnTo>
                <a:lnTo>
                  <a:pt x="173228" y="276859"/>
                </a:lnTo>
                <a:lnTo>
                  <a:pt x="175514" y="279019"/>
                </a:lnTo>
                <a:lnTo>
                  <a:pt x="182626" y="285495"/>
                </a:lnTo>
                <a:lnTo>
                  <a:pt x="191896" y="294132"/>
                </a:lnTo>
                <a:lnTo>
                  <a:pt x="184912" y="305053"/>
                </a:lnTo>
                <a:lnTo>
                  <a:pt x="182626" y="313689"/>
                </a:lnTo>
                <a:lnTo>
                  <a:pt x="177927" y="322326"/>
                </a:lnTo>
                <a:lnTo>
                  <a:pt x="173228" y="333120"/>
                </a:lnTo>
                <a:lnTo>
                  <a:pt x="163829" y="326644"/>
                </a:lnTo>
                <a:lnTo>
                  <a:pt x="159130" y="324484"/>
                </a:lnTo>
                <a:lnTo>
                  <a:pt x="152145" y="318007"/>
                </a:lnTo>
                <a:lnTo>
                  <a:pt x="147446" y="309371"/>
                </a:lnTo>
                <a:lnTo>
                  <a:pt x="142747" y="302895"/>
                </a:lnTo>
                <a:lnTo>
                  <a:pt x="140462" y="294132"/>
                </a:lnTo>
                <a:lnTo>
                  <a:pt x="138049" y="283337"/>
                </a:lnTo>
                <a:lnTo>
                  <a:pt x="138049" y="276859"/>
                </a:lnTo>
                <a:lnTo>
                  <a:pt x="114680" y="276859"/>
                </a:lnTo>
                <a:lnTo>
                  <a:pt x="105282" y="276859"/>
                </a:lnTo>
                <a:lnTo>
                  <a:pt x="96012" y="276859"/>
                </a:lnTo>
                <a:lnTo>
                  <a:pt x="79629" y="283337"/>
                </a:lnTo>
                <a:lnTo>
                  <a:pt x="63245" y="289813"/>
                </a:lnTo>
                <a:lnTo>
                  <a:pt x="53847" y="289813"/>
                </a:lnTo>
                <a:lnTo>
                  <a:pt x="42164" y="289813"/>
                </a:lnTo>
                <a:lnTo>
                  <a:pt x="42164" y="305053"/>
                </a:lnTo>
                <a:lnTo>
                  <a:pt x="35052" y="305053"/>
                </a:lnTo>
                <a:lnTo>
                  <a:pt x="28067" y="305053"/>
                </a:lnTo>
                <a:lnTo>
                  <a:pt x="14096" y="302895"/>
                </a:lnTo>
                <a:lnTo>
                  <a:pt x="6984" y="298450"/>
                </a:lnTo>
                <a:lnTo>
                  <a:pt x="2286" y="296290"/>
                </a:lnTo>
                <a:lnTo>
                  <a:pt x="0" y="294132"/>
                </a:lnTo>
                <a:lnTo>
                  <a:pt x="0" y="289813"/>
                </a:lnTo>
                <a:lnTo>
                  <a:pt x="0" y="287655"/>
                </a:lnTo>
                <a:lnTo>
                  <a:pt x="2286" y="285495"/>
                </a:lnTo>
                <a:lnTo>
                  <a:pt x="9397" y="283337"/>
                </a:lnTo>
                <a:lnTo>
                  <a:pt x="16382" y="276859"/>
                </a:lnTo>
                <a:lnTo>
                  <a:pt x="23367" y="270382"/>
                </a:lnTo>
                <a:lnTo>
                  <a:pt x="30479" y="259588"/>
                </a:lnTo>
                <a:lnTo>
                  <a:pt x="35052" y="250951"/>
                </a:lnTo>
                <a:lnTo>
                  <a:pt x="37465" y="248793"/>
                </a:lnTo>
                <a:lnTo>
                  <a:pt x="42164" y="244475"/>
                </a:lnTo>
                <a:lnTo>
                  <a:pt x="46863" y="237997"/>
                </a:lnTo>
                <a:lnTo>
                  <a:pt x="53847" y="235838"/>
                </a:lnTo>
                <a:lnTo>
                  <a:pt x="56133" y="235838"/>
                </a:lnTo>
                <a:lnTo>
                  <a:pt x="63245" y="235838"/>
                </a:lnTo>
                <a:lnTo>
                  <a:pt x="67944" y="235838"/>
                </a:lnTo>
                <a:lnTo>
                  <a:pt x="79629" y="231394"/>
                </a:lnTo>
                <a:lnTo>
                  <a:pt x="86614" y="227076"/>
                </a:lnTo>
                <a:lnTo>
                  <a:pt x="98297" y="227076"/>
                </a:lnTo>
                <a:lnTo>
                  <a:pt x="107695" y="227076"/>
                </a:lnTo>
                <a:lnTo>
                  <a:pt x="114680" y="231394"/>
                </a:lnTo>
                <a:lnTo>
                  <a:pt x="119379" y="237997"/>
                </a:lnTo>
                <a:lnTo>
                  <a:pt x="121666" y="244475"/>
                </a:lnTo>
                <a:lnTo>
                  <a:pt x="128778" y="240157"/>
                </a:lnTo>
                <a:lnTo>
                  <a:pt x="133477" y="235838"/>
                </a:lnTo>
                <a:lnTo>
                  <a:pt x="133477" y="231394"/>
                </a:lnTo>
                <a:lnTo>
                  <a:pt x="133477" y="229234"/>
                </a:lnTo>
                <a:lnTo>
                  <a:pt x="131064" y="227076"/>
                </a:lnTo>
                <a:lnTo>
                  <a:pt x="128778" y="216281"/>
                </a:lnTo>
                <a:lnTo>
                  <a:pt x="128778" y="211963"/>
                </a:lnTo>
                <a:lnTo>
                  <a:pt x="126365" y="207645"/>
                </a:lnTo>
                <a:lnTo>
                  <a:pt x="128778" y="205486"/>
                </a:lnTo>
                <a:lnTo>
                  <a:pt x="128778" y="201168"/>
                </a:lnTo>
                <a:lnTo>
                  <a:pt x="131064" y="199008"/>
                </a:lnTo>
                <a:lnTo>
                  <a:pt x="135763" y="192532"/>
                </a:lnTo>
                <a:lnTo>
                  <a:pt x="142747" y="188213"/>
                </a:lnTo>
                <a:lnTo>
                  <a:pt x="145161" y="183895"/>
                </a:lnTo>
                <a:lnTo>
                  <a:pt x="147446" y="179577"/>
                </a:lnTo>
                <a:lnTo>
                  <a:pt x="145161" y="177419"/>
                </a:lnTo>
                <a:lnTo>
                  <a:pt x="145161" y="173101"/>
                </a:lnTo>
                <a:lnTo>
                  <a:pt x="142747" y="168782"/>
                </a:lnTo>
                <a:lnTo>
                  <a:pt x="142747" y="164338"/>
                </a:lnTo>
                <a:lnTo>
                  <a:pt x="145161" y="168782"/>
                </a:lnTo>
                <a:lnTo>
                  <a:pt x="147446" y="173101"/>
                </a:lnTo>
                <a:lnTo>
                  <a:pt x="147446" y="179577"/>
                </a:lnTo>
                <a:lnTo>
                  <a:pt x="147446" y="183895"/>
                </a:lnTo>
                <a:lnTo>
                  <a:pt x="152145" y="181737"/>
                </a:lnTo>
                <a:lnTo>
                  <a:pt x="159130" y="181737"/>
                </a:lnTo>
                <a:lnTo>
                  <a:pt x="168529" y="179577"/>
                </a:lnTo>
                <a:lnTo>
                  <a:pt x="173228" y="177419"/>
                </a:lnTo>
                <a:lnTo>
                  <a:pt x="177927" y="173101"/>
                </a:lnTo>
                <a:lnTo>
                  <a:pt x="182626" y="170941"/>
                </a:lnTo>
                <a:lnTo>
                  <a:pt x="189611" y="160020"/>
                </a:lnTo>
                <a:lnTo>
                  <a:pt x="191896" y="153543"/>
                </a:lnTo>
                <a:lnTo>
                  <a:pt x="191896" y="149225"/>
                </a:lnTo>
                <a:lnTo>
                  <a:pt x="194309" y="142747"/>
                </a:lnTo>
                <a:lnTo>
                  <a:pt x="196595" y="138430"/>
                </a:lnTo>
                <a:lnTo>
                  <a:pt x="196595" y="129794"/>
                </a:lnTo>
                <a:lnTo>
                  <a:pt x="201294" y="123316"/>
                </a:lnTo>
                <a:lnTo>
                  <a:pt x="201294" y="110363"/>
                </a:lnTo>
                <a:lnTo>
                  <a:pt x="196595" y="95122"/>
                </a:lnTo>
                <a:lnTo>
                  <a:pt x="196595" y="92963"/>
                </a:lnTo>
                <a:lnTo>
                  <a:pt x="194309" y="88645"/>
                </a:lnTo>
                <a:lnTo>
                  <a:pt x="191896" y="82169"/>
                </a:lnTo>
                <a:lnTo>
                  <a:pt x="184912" y="73532"/>
                </a:lnTo>
                <a:lnTo>
                  <a:pt x="175514" y="60578"/>
                </a:lnTo>
                <a:lnTo>
                  <a:pt x="170942" y="54101"/>
                </a:lnTo>
                <a:lnTo>
                  <a:pt x="168529" y="43307"/>
                </a:lnTo>
                <a:lnTo>
                  <a:pt x="163829" y="34670"/>
                </a:lnTo>
                <a:lnTo>
                  <a:pt x="161543" y="28066"/>
                </a:lnTo>
                <a:lnTo>
                  <a:pt x="161543" y="25907"/>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0" name="Freeform 940"/>
          <p:cNvSpPr/>
          <p:nvPr/>
        </p:nvSpPr>
        <p:spPr>
          <a:xfrm>
            <a:off x="9947147" y="2947416"/>
            <a:ext cx="69343" cy="61850"/>
          </a:xfrm>
          <a:custGeom>
            <a:avLst/>
            <a:gdLst/>
            <a:ahLst/>
            <a:cxnLst/>
            <a:rect l="0" t="0" r="0" b="0"/>
            <a:pathLst>
              <a:path w="69343" h="61850">
                <a:moveTo>
                  <a:pt x="32385" y="13208"/>
                </a:moveTo>
                <a:lnTo>
                  <a:pt x="34671" y="13208"/>
                </a:lnTo>
                <a:lnTo>
                  <a:pt x="34671" y="6605"/>
                </a:lnTo>
                <a:lnTo>
                  <a:pt x="34671" y="0"/>
                </a:lnTo>
                <a:lnTo>
                  <a:pt x="39244" y="0"/>
                </a:lnTo>
                <a:lnTo>
                  <a:pt x="46229" y="2159"/>
                </a:lnTo>
                <a:lnTo>
                  <a:pt x="48514" y="4445"/>
                </a:lnTo>
                <a:lnTo>
                  <a:pt x="55499" y="6605"/>
                </a:lnTo>
                <a:lnTo>
                  <a:pt x="62358" y="13208"/>
                </a:lnTo>
                <a:lnTo>
                  <a:pt x="69343" y="19813"/>
                </a:lnTo>
                <a:lnTo>
                  <a:pt x="64644" y="26544"/>
                </a:lnTo>
                <a:lnTo>
                  <a:pt x="60071" y="30862"/>
                </a:lnTo>
                <a:lnTo>
                  <a:pt x="55499" y="33148"/>
                </a:lnTo>
                <a:lnTo>
                  <a:pt x="53086" y="33148"/>
                </a:lnTo>
                <a:lnTo>
                  <a:pt x="41530" y="35306"/>
                </a:lnTo>
                <a:lnTo>
                  <a:pt x="32385" y="37465"/>
                </a:lnTo>
                <a:lnTo>
                  <a:pt x="32385" y="46356"/>
                </a:lnTo>
                <a:lnTo>
                  <a:pt x="27686" y="52959"/>
                </a:lnTo>
                <a:lnTo>
                  <a:pt x="27686" y="57405"/>
                </a:lnTo>
                <a:lnTo>
                  <a:pt x="25400" y="61850"/>
                </a:lnTo>
                <a:lnTo>
                  <a:pt x="23114" y="61850"/>
                </a:lnTo>
                <a:lnTo>
                  <a:pt x="20829" y="61850"/>
                </a:lnTo>
                <a:lnTo>
                  <a:pt x="16130" y="55119"/>
                </a:lnTo>
                <a:lnTo>
                  <a:pt x="6985" y="46356"/>
                </a:lnTo>
                <a:lnTo>
                  <a:pt x="2286" y="33148"/>
                </a:lnTo>
                <a:lnTo>
                  <a:pt x="2286" y="26544"/>
                </a:lnTo>
                <a:lnTo>
                  <a:pt x="0" y="24257"/>
                </a:lnTo>
                <a:lnTo>
                  <a:pt x="4572" y="22099"/>
                </a:lnTo>
                <a:lnTo>
                  <a:pt x="6985" y="19813"/>
                </a:lnTo>
                <a:lnTo>
                  <a:pt x="6985" y="15494"/>
                </a:lnTo>
                <a:lnTo>
                  <a:pt x="6985" y="13208"/>
                </a:lnTo>
                <a:lnTo>
                  <a:pt x="20829" y="13208"/>
                </a:lnTo>
                <a:lnTo>
                  <a:pt x="27686" y="13208"/>
                </a:lnTo>
                <a:lnTo>
                  <a:pt x="32385" y="13208"/>
                </a:lnTo>
              </a:path>
            </a:pathLst>
          </a:custGeom>
          <a:solidFill>
            <a:srgbClr val="FF9A91">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1" name="Freeform 941"/>
          <p:cNvSpPr/>
          <p:nvPr/>
        </p:nvSpPr>
        <p:spPr>
          <a:xfrm>
            <a:off x="9947147" y="2947416"/>
            <a:ext cx="69343" cy="61850"/>
          </a:xfrm>
          <a:custGeom>
            <a:avLst/>
            <a:gdLst/>
            <a:ahLst/>
            <a:cxnLst/>
            <a:rect l="0" t="0" r="0" b="0"/>
            <a:pathLst>
              <a:path w="69343" h="61850">
                <a:moveTo>
                  <a:pt x="32385" y="13208"/>
                </a:moveTo>
                <a:lnTo>
                  <a:pt x="34671" y="13208"/>
                </a:lnTo>
                <a:lnTo>
                  <a:pt x="34671" y="6605"/>
                </a:lnTo>
                <a:lnTo>
                  <a:pt x="34671" y="0"/>
                </a:lnTo>
                <a:lnTo>
                  <a:pt x="39244" y="0"/>
                </a:lnTo>
                <a:lnTo>
                  <a:pt x="46229" y="2159"/>
                </a:lnTo>
                <a:lnTo>
                  <a:pt x="48514" y="4445"/>
                </a:lnTo>
                <a:lnTo>
                  <a:pt x="55499" y="6605"/>
                </a:lnTo>
                <a:lnTo>
                  <a:pt x="62358" y="13208"/>
                </a:lnTo>
                <a:lnTo>
                  <a:pt x="69343" y="19813"/>
                </a:lnTo>
                <a:lnTo>
                  <a:pt x="64644" y="26544"/>
                </a:lnTo>
                <a:lnTo>
                  <a:pt x="60071" y="30862"/>
                </a:lnTo>
                <a:lnTo>
                  <a:pt x="55499" y="33148"/>
                </a:lnTo>
                <a:lnTo>
                  <a:pt x="53086" y="33148"/>
                </a:lnTo>
                <a:lnTo>
                  <a:pt x="41530" y="35306"/>
                </a:lnTo>
                <a:lnTo>
                  <a:pt x="32385" y="37465"/>
                </a:lnTo>
                <a:lnTo>
                  <a:pt x="32385" y="46356"/>
                </a:lnTo>
                <a:lnTo>
                  <a:pt x="27686" y="52959"/>
                </a:lnTo>
                <a:lnTo>
                  <a:pt x="27686" y="57405"/>
                </a:lnTo>
                <a:lnTo>
                  <a:pt x="25400" y="61850"/>
                </a:lnTo>
                <a:lnTo>
                  <a:pt x="23114" y="61850"/>
                </a:lnTo>
                <a:lnTo>
                  <a:pt x="20829" y="61850"/>
                </a:lnTo>
                <a:lnTo>
                  <a:pt x="16130" y="55119"/>
                </a:lnTo>
                <a:lnTo>
                  <a:pt x="6985" y="46356"/>
                </a:lnTo>
                <a:lnTo>
                  <a:pt x="2286" y="33148"/>
                </a:lnTo>
                <a:lnTo>
                  <a:pt x="2286" y="26544"/>
                </a:lnTo>
                <a:lnTo>
                  <a:pt x="0" y="24257"/>
                </a:lnTo>
                <a:lnTo>
                  <a:pt x="4572" y="22099"/>
                </a:lnTo>
                <a:lnTo>
                  <a:pt x="6985" y="19813"/>
                </a:lnTo>
                <a:lnTo>
                  <a:pt x="6985" y="15494"/>
                </a:lnTo>
                <a:lnTo>
                  <a:pt x="6985" y="13208"/>
                </a:lnTo>
                <a:lnTo>
                  <a:pt x="20829" y="13208"/>
                </a:lnTo>
                <a:lnTo>
                  <a:pt x="27686" y="13208"/>
                </a:lnTo>
                <a:lnTo>
                  <a:pt x="32385" y="13208"/>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2" name="Freeform 942"/>
          <p:cNvSpPr/>
          <p:nvPr/>
        </p:nvSpPr>
        <p:spPr>
          <a:xfrm>
            <a:off x="9864852" y="2961133"/>
            <a:ext cx="83057" cy="113664"/>
          </a:xfrm>
          <a:custGeom>
            <a:avLst/>
            <a:gdLst/>
            <a:ahLst/>
            <a:cxnLst/>
            <a:rect l="0" t="0" r="0" b="0"/>
            <a:pathLst>
              <a:path w="83057" h="113664">
                <a:moveTo>
                  <a:pt x="23114" y="53594"/>
                </a:moveTo>
                <a:lnTo>
                  <a:pt x="16129" y="47244"/>
                </a:lnTo>
                <a:lnTo>
                  <a:pt x="6857" y="40766"/>
                </a:lnTo>
                <a:lnTo>
                  <a:pt x="6857" y="36448"/>
                </a:lnTo>
                <a:lnTo>
                  <a:pt x="4571" y="34289"/>
                </a:lnTo>
                <a:lnTo>
                  <a:pt x="2286" y="27939"/>
                </a:lnTo>
                <a:lnTo>
                  <a:pt x="0" y="25781"/>
                </a:lnTo>
                <a:lnTo>
                  <a:pt x="2286" y="19303"/>
                </a:lnTo>
                <a:lnTo>
                  <a:pt x="4571" y="19303"/>
                </a:lnTo>
                <a:lnTo>
                  <a:pt x="11556" y="10667"/>
                </a:lnTo>
                <a:lnTo>
                  <a:pt x="23114" y="2158"/>
                </a:lnTo>
                <a:lnTo>
                  <a:pt x="25400" y="0"/>
                </a:lnTo>
                <a:lnTo>
                  <a:pt x="29971" y="0"/>
                </a:lnTo>
                <a:lnTo>
                  <a:pt x="32257" y="2158"/>
                </a:lnTo>
                <a:lnTo>
                  <a:pt x="34543" y="6477"/>
                </a:lnTo>
                <a:lnTo>
                  <a:pt x="39242" y="8635"/>
                </a:lnTo>
                <a:lnTo>
                  <a:pt x="41529" y="10667"/>
                </a:lnTo>
                <a:lnTo>
                  <a:pt x="48387" y="12827"/>
                </a:lnTo>
                <a:lnTo>
                  <a:pt x="59943" y="14985"/>
                </a:lnTo>
                <a:lnTo>
                  <a:pt x="59943" y="19303"/>
                </a:lnTo>
                <a:lnTo>
                  <a:pt x="64642" y="25781"/>
                </a:lnTo>
                <a:lnTo>
                  <a:pt x="69215" y="34289"/>
                </a:lnTo>
                <a:lnTo>
                  <a:pt x="76073" y="40766"/>
                </a:lnTo>
                <a:lnTo>
                  <a:pt x="83057" y="45084"/>
                </a:lnTo>
                <a:lnTo>
                  <a:pt x="80771" y="49276"/>
                </a:lnTo>
                <a:lnTo>
                  <a:pt x="78486" y="55752"/>
                </a:lnTo>
                <a:lnTo>
                  <a:pt x="73787" y="60071"/>
                </a:lnTo>
                <a:lnTo>
                  <a:pt x="73787" y="64389"/>
                </a:lnTo>
                <a:lnTo>
                  <a:pt x="73787" y="70739"/>
                </a:lnTo>
                <a:lnTo>
                  <a:pt x="76073" y="75057"/>
                </a:lnTo>
                <a:lnTo>
                  <a:pt x="78486" y="81533"/>
                </a:lnTo>
                <a:lnTo>
                  <a:pt x="83057" y="85852"/>
                </a:lnTo>
                <a:lnTo>
                  <a:pt x="83057" y="92202"/>
                </a:lnTo>
                <a:lnTo>
                  <a:pt x="83057" y="94360"/>
                </a:lnTo>
                <a:lnTo>
                  <a:pt x="83057" y="100838"/>
                </a:lnTo>
                <a:lnTo>
                  <a:pt x="80771" y="105156"/>
                </a:lnTo>
                <a:lnTo>
                  <a:pt x="80771" y="113664"/>
                </a:lnTo>
                <a:lnTo>
                  <a:pt x="73787" y="113664"/>
                </a:lnTo>
                <a:lnTo>
                  <a:pt x="66929" y="111506"/>
                </a:lnTo>
                <a:lnTo>
                  <a:pt x="55371" y="102996"/>
                </a:lnTo>
                <a:lnTo>
                  <a:pt x="48387" y="98678"/>
                </a:lnTo>
                <a:lnTo>
                  <a:pt x="41529" y="92202"/>
                </a:lnTo>
                <a:lnTo>
                  <a:pt x="36956" y="85852"/>
                </a:lnTo>
                <a:lnTo>
                  <a:pt x="36956" y="81533"/>
                </a:lnTo>
                <a:lnTo>
                  <a:pt x="36956" y="70739"/>
                </a:lnTo>
                <a:lnTo>
                  <a:pt x="34543" y="64389"/>
                </a:lnTo>
                <a:lnTo>
                  <a:pt x="32257" y="60071"/>
                </a:lnTo>
                <a:lnTo>
                  <a:pt x="23114" y="53594"/>
                </a:lnTo>
              </a:path>
            </a:pathLst>
          </a:custGeom>
          <a:solidFill>
            <a:srgbClr val="FF9A91">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3" name="Freeform 943"/>
          <p:cNvSpPr/>
          <p:nvPr/>
        </p:nvSpPr>
        <p:spPr>
          <a:xfrm>
            <a:off x="9864852" y="2961133"/>
            <a:ext cx="83057" cy="113664"/>
          </a:xfrm>
          <a:custGeom>
            <a:avLst/>
            <a:gdLst/>
            <a:ahLst/>
            <a:cxnLst/>
            <a:rect l="0" t="0" r="0" b="0"/>
            <a:pathLst>
              <a:path w="83057" h="113664">
                <a:moveTo>
                  <a:pt x="23114" y="53594"/>
                </a:moveTo>
                <a:lnTo>
                  <a:pt x="16129" y="47244"/>
                </a:lnTo>
                <a:lnTo>
                  <a:pt x="6857" y="40766"/>
                </a:lnTo>
                <a:lnTo>
                  <a:pt x="6857" y="36448"/>
                </a:lnTo>
                <a:lnTo>
                  <a:pt x="4571" y="34289"/>
                </a:lnTo>
                <a:lnTo>
                  <a:pt x="2286" y="27939"/>
                </a:lnTo>
                <a:lnTo>
                  <a:pt x="0" y="25781"/>
                </a:lnTo>
                <a:lnTo>
                  <a:pt x="2286" y="19303"/>
                </a:lnTo>
                <a:lnTo>
                  <a:pt x="4571" y="19303"/>
                </a:lnTo>
                <a:lnTo>
                  <a:pt x="11556" y="10667"/>
                </a:lnTo>
                <a:lnTo>
                  <a:pt x="23114" y="2158"/>
                </a:lnTo>
                <a:lnTo>
                  <a:pt x="25400" y="0"/>
                </a:lnTo>
                <a:lnTo>
                  <a:pt x="29971" y="0"/>
                </a:lnTo>
                <a:lnTo>
                  <a:pt x="32257" y="2158"/>
                </a:lnTo>
                <a:lnTo>
                  <a:pt x="34543" y="6477"/>
                </a:lnTo>
                <a:lnTo>
                  <a:pt x="39242" y="8635"/>
                </a:lnTo>
                <a:lnTo>
                  <a:pt x="41529" y="10667"/>
                </a:lnTo>
                <a:lnTo>
                  <a:pt x="48387" y="12827"/>
                </a:lnTo>
                <a:lnTo>
                  <a:pt x="59943" y="14985"/>
                </a:lnTo>
                <a:lnTo>
                  <a:pt x="59943" y="19303"/>
                </a:lnTo>
                <a:lnTo>
                  <a:pt x="64642" y="25781"/>
                </a:lnTo>
                <a:lnTo>
                  <a:pt x="69215" y="34289"/>
                </a:lnTo>
                <a:lnTo>
                  <a:pt x="76073" y="40766"/>
                </a:lnTo>
                <a:lnTo>
                  <a:pt x="83057" y="45084"/>
                </a:lnTo>
                <a:lnTo>
                  <a:pt x="80771" y="49276"/>
                </a:lnTo>
                <a:lnTo>
                  <a:pt x="78486" y="55752"/>
                </a:lnTo>
                <a:lnTo>
                  <a:pt x="73787" y="60071"/>
                </a:lnTo>
                <a:lnTo>
                  <a:pt x="73787" y="64389"/>
                </a:lnTo>
                <a:lnTo>
                  <a:pt x="73787" y="70739"/>
                </a:lnTo>
                <a:lnTo>
                  <a:pt x="76073" y="75057"/>
                </a:lnTo>
                <a:lnTo>
                  <a:pt x="78486" y="81533"/>
                </a:lnTo>
                <a:lnTo>
                  <a:pt x="83057" y="85852"/>
                </a:lnTo>
                <a:lnTo>
                  <a:pt x="83057" y="92202"/>
                </a:lnTo>
                <a:lnTo>
                  <a:pt x="83057" y="94360"/>
                </a:lnTo>
                <a:lnTo>
                  <a:pt x="83057" y="100838"/>
                </a:lnTo>
                <a:lnTo>
                  <a:pt x="80771" y="105156"/>
                </a:lnTo>
                <a:lnTo>
                  <a:pt x="80771" y="113664"/>
                </a:lnTo>
                <a:lnTo>
                  <a:pt x="73787" y="113664"/>
                </a:lnTo>
                <a:lnTo>
                  <a:pt x="66929" y="111506"/>
                </a:lnTo>
                <a:lnTo>
                  <a:pt x="55371" y="102996"/>
                </a:lnTo>
                <a:lnTo>
                  <a:pt x="48387" y="98678"/>
                </a:lnTo>
                <a:lnTo>
                  <a:pt x="41529" y="92202"/>
                </a:lnTo>
                <a:lnTo>
                  <a:pt x="36956" y="85852"/>
                </a:lnTo>
                <a:lnTo>
                  <a:pt x="36956" y="81533"/>
                </a:lnTo>
                <a:lnTo>
                  <a:pt x="36956" y="70739"/>
                </a:lnTo>
                <a:lnTo>
                  <a:pt x="34543" y="64389"/>
                </a:lnTo>
                <a:lnTo>
                  <a:pt x="32257" y="60071"/>
                </a:lnTo>
                <a:lnTo>
                  <a:pt x="23114" y="53594"/>
                </a:lnTo>
              </a:path>
            </a:pathLst>
          </a:custGeom>
          <a:noFill/>
          <a:ln w="6350" cap="rnd" cmpd="sng">
            <a:solidFill>
              <a:srgbClr val="2E2E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4" name="Freeform 944"/>
          <p:cNvSpPr/>
          <p:nvPr/>
        </p:nvSpPr>
        <p:spPr>
          <a:xfrm>
            <a:off x="3427476" y="2549653"/>
            <a:ext cx="97535" cy="97536"/>
          </a:xfrm>
          <a:custGeom>
            <a:avLst/>
            <a:gdLst/>
            <a:ahLst/>
            <a:cxnLst/>
            <a:rect l="0" t="0" r="0" b="0"/>
            <a:pathLst>
              <a:path w="97535" h="97536">
                <a:moveTo>
                  <a:pt x="0" y="48768"/>
                </a:moveTo>
                <a:cubicBezTo>
                  <a:pt x="0" y="21844"/>
                  <a:pt x="21844" y="0"/>
                  <a:pt x="48768" y="0"/>
                </a:cubicBezTo>
                <a:cubicBezTo>
                  <a:pt x="75691" y="0"/>
                  <a:pt x="97535" y="21844"/>
                  <a:pt x="97535" y="48768"/>
                </a:cubicBezTo>
                <a:cubicBezTo>
                  <a:pt x="97535" y="75692"/>
                  <a:pt x="75691" y="97536"/>
                  <a:pt x="48768" y="97536"/>
                </a:cubicBezTo>
                <a:cubicBezTo>
                  <a:pt x="21844" y="97536"/>
                  <a:pt x="0" y="75692"/>
                  <a:pt x="0" y="48768"/>
                </a:cubicBezTo>
                <a:close/>
                <a:moveTo>
                  <a:pt x="832103" y="4308347"/>
                </a:moveTo>
              </a:path>
            </a:pathLst>
          </a:custGeom>
          <a:solidFill>
            <a:srgbClr val="1777CF">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5" name="Freeform 945"/>
          <p:cNvSpPr/>
          <p:nvPr/>
        </p:nvSpPr>
        <p:spPr>
          <a:xfrm>
            <a:off x="9079992" y="3122677"/>
            <a:ext cx="99060" cy="99059"/>
          </a:xfrm>
          <a:custGeom>
            <a:avLst/>
            <a:gdLst/>
            <a:ahLst/>
            <a:cxnLst/>
            <a:rect l="0" t="0" r="0" b="0"/>
            <a:pathLst>
              <a:path w="99060" h="99059">
                <a:moveTo>
                  <a:pt x="0" y="49529"/>
                </a:moveTo>
                <a:cubicBezTo>
                  <a:pt x="0" y="22225"/>
                  <a:pt x="22225" y="0"/>
                  <a:pt x="49529" y="0"/>
                </a:cubicBezTo>
                <a:cubicBezTo>
                  <a:pt x="76835" y="0"/>
                  <a:pt x="99060" y="22225"/>
                  <a:pt x="99060" y="49529"/>
                </a:cubicBezTo>
                <a:cubicBezTo>
                  <a:pt x="99060" y="76834"/>
                  <a:pt x="76835" y="99059"/>
                  <a:pt x="49529" y="99059"/>
                </a:cubicBezTo>
                <a:cubicBezTo>
                  <a:pt x="22225" y="99059"/>
                  <a:pt x="0" y="76834"/>
                  <a:pt x="0" y="49529"/>
                </a:cubicBezTo>
                <a:close/>
                <a:moveTo>
                  <a:pt x="-5394198" y="3735323"/>
                </a:moveTo>
              </a:path>
            </a:pathLst>
          </a:custGeom>
          <a:solidFill>
            <a:srgbClr val="1777CF">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6" name="Freeform 946"/>
          <p:cNvSpPr/>
          <p:nvPr/>
        </p:nvSpPr>
        <p:spPr>
          <a:xfrm>
            <a:off x="9351264" y="3339085"/>
            <a:ext cx="97536" cy="99060"/>
          </a:xfrm>
          <a:custGeom>
            <a:avLst/>
            <a:gdLst/>
            <a:ahLst/>
            <a:cxnLst/>
            <a:rect l="0" t="0" r="0" b="0"/>
            <a:pathLst>
              <a:path w="97536" h="99060">
                <a:moveTo>
                  <a:pt x="0" y="49530"/>
                </a:moveTo>
                <a:cubicBezTo>
                  <a:pt x="0" y="22225"/>
                  <a:pt x="21843" y="0"/>
                  <a:pt x="48767" y="0"/>
                </a:cubicBezTo>
                <a:cubicBezTo>
                  <a:pt x="75692" y="0"/>
                  <a:pt x="97536" y="22225"/>
                  <a:pt x="97536" y="49530"/>
                </a:cubicBezTo>
                <a:cubicBezTo>
                  <a:pt x="97536" y="76835"/>
                  <a:pt x="75692" y="99060"/>
                  <a:pt x="48767" y="99060"/>
                </a:cubicBezTo>
                <a:cubicBezTo>
                  <a:pt x="21843" y="99060"/>
                  <a:pt x="0" y="76835"/>
                  <a:pt x="0" y="49530"/>
                </a:cubicBezTo>
                <a:close/>
                <a:moveTo>
                  <a:pt x="-5881879" y="3518915"/>
                </a:moveTo>
              </a:path>
            </a:pathLst>
          </a:custGeom>
          <a:solidFill>
            <a:srgbClr val="1777CF">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7" name="Freeform 947"/>
          <p:cNvSpPr/>
          <p:nvPr/>
        </p:nvSpPr>
        <p:spPr>
          <a:xfrm>
            <a:off x="9520428" y="3223260"/>
            <a:ext cx="97536" cy="97537"/>
          </a:xfrm>
          <a:custGeom>
            <a:avLst/>
            <a:gdLst/>
            <a:ahLst/>
            <a:cxnLst/>
            <a:rect l="0" t="0" r="0" b="0"/>
            <a:pathLst>
              <a:path w="97536" h="97537">
                <a:moveTo>
                  <a:pt x="0" y="48769"/>
                </a:moveTo>
                <a:cubicBezTo>
                  <a:pt x="0" y="21844"/>
                  <a:pt x="21843" y="0"/>
                  <a:pt x="48767" y="0"/>
                </a:cubicBezTo>
                <a:cubicBezTo>
                  <a:pt x="75691" y="0"/>
                  <a:pt x="97536" y="21844"/>
                  <a:pt x="97536" y="48769"/>
                </a:cubicBezTo>
                <a:cubicBezTo>
                  <a:pt x="97536" y="75693"/>
                  <a:pt x="75691" y="97537"/>
                  <a:pt x="48767" y="97537"/>
                </a:cubicBezTo>
                <a:cubicBezTo>
                  <a:pt x="21843" y="97537"/>
                  <a:pt x="0" y="75693"/>
                  <a:pt x="0" y="48769"/>
                </a:cubicBezTo>
                <a:close/>
                <a:moveTo>
                  <a:pt x="-5934457" y="3634740"/>
                </a:moveTo>
              </a:path>
            </a:pathLst>
          </a:custGeom>
          <a:solidFill>
            <a:srgbClr val="1777CF">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8" name="Freeform 948"/>
          <p:cNvSpPr/>
          <p:nvPr/>
        </p:nvSpPr>
        <p:spPr>
          <a:xfrm>
            <a:off x="9517380" y="3020568"/>
            <a:ext cx="97536" cy="97536"/>
          </a:xfrm>
          <a:custGeom>
            <a:avLst/>
            <a:gdLst/>
            <a:ahLst/>
            <a:cxnLst/>
            <a:rect l="0" t="0" r="0" b="0"/>
            <a:pathLst>
              <a:path w="97536" h="97536">
                <a:moveTo>
                  <a:pt x="0" y="48768"/>
                </a:moveTo>
                <a:cubicBezTo>
                  <a:pt x="0" y="21844"/>
                  <a:pt x="21843" y="0"/>
                  <a:pt x="48767" y="0"/>
                </a:cubicBezTo>
                <a:cubicBezTo>
                  <a:pt x="75691" y="0"/>
                  <a:pt x="97536" y="21844"/>
                  <a:pt x="97536" y="48768"/>
                </a:cubicBezTo>
                <a:cubicBezTo>
                  <a:pt x="97536" y="75692"/>
                  <a:pt x="75691" y="97536"/>
                  <a:pt x="48767" y="97536"/>
                </a:cubicBezTo>
                <a:cubicBezTo>
                  <a:pt x="21843" y="97536"/>
                  <a:pt x="0" y="75692"/>
                  <a:pt x="0" y="48768"/>
                </a:cubicBezTo>
                <a:close/>
                <a:moveTo>
                  <a:pt x="-5728716" y="3837432"/>
                </a:moveTo>
              </a:path>
            </a:pathLst>
          </a:custGeom>
          <a:solidFill>
            <a:srgbClr val="1777CF">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49" name="Freeform 949"/>
          <p:cNvSpPr/>
          <p:nvPr/>
        </p:nvSpPr>
        <p:spPr>
          <a:xfrm>
            <a:off x="10047731" y="2816353"/>
            <a:ext cx="97537" cy="96012"/>
          </a:xfrm>
          <a:custGeom>
            <a:avLst/>
            <a:gdLst/>
            <a:ahLst/>
            <a:cxnLst/>
            <a:rect l="0" t="0" r="0" b="0"/>
            <a:pathLst>
              <a:path w="97537" h="96012">
                <a:moveTo>
                  <a:pt x="0" y="48006"/>
                </a:moveTo>
                <a:cubicBezTo>
                  <a:pt x="0" y="21463"/>
                  <a:pt x="21845" y="0"/>
                  <a:pt x="48769" y="0"/>
                </a:cubicBezTo>
                <a:cubicBezTo>
                  <a:pt x="75692" y="0"/>
                  <a:pt x="97537" y="21463"/>
                  <a:pt x="97537" y="48006"/>
                </a:cubicBezTo>
                <a:cubicBezTo>
                  <a:pt x="97537" y="74549"/>
                  <a:pt x="75692" y="96012"/>
                  <a:pt x="48769" y="96012"/>
                </a:cubicBezTo>
                <a:cubicBezTo>
                  <a:pt x="21845" y="96012"/>
                  <a:pt x="0" y="74549"/>
                  <a:pt x="0" y="48006"/>
                </a:cubicBezTo>
                <a:close/>
                <a:moveTo>
                  <a:pt x="-6054090" y="4041647"/>
                </a:moveTo>
              </a:path>
            </a:pathLst>
          </a:custGeom>
          <a:solidFill>
            <a:srgbClr val="1777CF">
              <a:alpha val="10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0" name="Freeform 950"/>
          <p:cNvSpPr/>
          <p:nvPr/>
        </p:nvSpPr>
        <p:spPr>
          <a:xfrm>
            <a:off x="10047731" y="2816353"/>
            <a:ext cx="97537" cy="96012"/>
          </a:xfrm>
          <a:custGeom>
            <a:avLst/>
            <a:gdLst/>
            <a:ahLst/>
            <a:cxnLst/>
            <a:rect l="0" t="0" r="0" b="0"/>
            <a:pathLst>
              <a:path w="97537" h="96012">
                <a:moveTo>
                  <a:pt x="0" y="48006"/>
                </a:moveTo>
                <a:cubicBezTo>
                  <a:pt x="0" y="21463"/>
                  <a:pt x="21845" y="0"/>
                  <a:pt x="48769" y="0"/>
                </a:cubicBezTo>
                <a:cubicBezTo>
                  <a:pt x="75692" y="0"/>
                  <a:pt x="97537" y="21463"/>
                  <a:pt x="97537" y="48006"/>
                </a:cubicBezTo>
                <a:cubicBezTo>
                  <a:pt x="97537" y="74549"/>
                  <a:pt x="75692" y="96012"/>
                  <a:pt x="48769" y="96012"/>
                </a:cubicBezTo>
                <a:cubicBezTo>
                  <a:pt x="21845" y="96012"/>
                  <a:pt x="0" y="74549"/>
                  <a:pt x="0" y="48006"/>
                </a:cubicBezTo>
                <a:close/>
                <a:moveTo>
                  <a:pt x="-6054090" y="4041647"/>
                </a:moveTo>
              </a:path>
            </a:pathLst>
          </a:custGeom>
          <a:noFill/>
          <a:ln w="9525" cap="sq" cmpd="sng">
            <a:solidFill>
              <a:srgbClr val="2E2E38">
                <a:alpha val="100000"/>
              </a:srgbClr>
            </a:solidFill>
            <a:miter lim="101600"/>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1" name="Freeform 951"/>
          <p:cNvSpPr/>
          <p:nvPr/>
        </p:nvSpPr>
        <p:spPr>
          <a:xfrm>
            <a:off x="1976627" y="2478024"/>
            <a:ext cx="99061" cy="99061"/>
          </a:xfrm>
          <a:custGeom>
            <a:avLst/>
            <a:gdLst/>
            <a:ahLst/>
            <a:cxnLst/>
            <a:rect l="0" t="0" r="0" b="0"/>
            <a:pathLst>
              <a:path w="99061" h="99061">
                <a:moveTo>
                  <a:pt x="0" y="49530"/>
                </a:moveTo>
                <a:cubicBezTo>
                  <a:pt x="0" y="22225"/>
                  <a:pt x="22225" y="0"/>
                  <a:pt x="49530" y="0"/>
                </a:cubicBezTo>
                <a:cubicBezTo>
                  <a:pt x="76836" y="0"/>
                  <a:pt x="99061" y="22225"/>
                  <a:pt x="99061" y="49530"/>
                </a:cubicBezTo>
                <a:cubicBezTo>
                  <a:pt x="99061" y="76836"/>
                  <a:pt x="76836" y="99061"/>
                  <a:pt x="49530" y="99061"/>
                </a:cubicBezTo>
                <a:cubicBezTo>
                  <a:pt x="22225" y="99061"/>
                  <a:pt x="0" y="76836"/>
                  <a:pt x="0" y="49530"/>
                </a:cubicBezTo>
                <a:close/>
                <a:moveTo>
                  <a:pt x="2353819" y="4379976"/>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2" name="Freeform 952"/>
          <p:cNvSpPr/>
          <p:nvPr/>
        </p:nvSpPr>
        <p:spPr>
          <a:xfrm>
            <a:off x="1840992" y="2773680"/>
            <a:ext cx="97535" cy="97536"/>
          </a:xfrm>
          <a:custGeom>
            <a:avLst/>
            <a:gdLst/>
            <a:ahLst/>
            <a:cxnLst/>
            <a:rect l="0" t="0" r="0" b="0"/>
            <a:pathLst>
              <a:path w="97535" h="97536">
                <a:moveTo>
                  <a:pt x="0" y="48768"/>
                </a:moveTo>
                <a:cubicBezTo>
                  <a:pt x="0" y="21844"/>
                  <a:pt x="21843" y="0"/>
                  <a:pt x="48768" y="0"/>
                </a:cubicBezTo>
                <a:cubicBezTo>
                  <a:pt x="75691" y="0"/>
                  <a:pt x="97535" y="21844"/>
                  <a:pt x="97535" y="48768"/>
                </a:cubicBezTo>
                <a:cubicBezTo>
                  <a:pt x="97535" y="75692"/>
                  <a:pt x="75691" y="97536"/>
                  <a:pt x="48768" y="97536"/>
                </a:cubicBezTo>
                <a:cubicBezTo>
                  <a:pt x="21843" y="97536"/>
                  <a:pt x="0" y="75692"/>
                  <a:pt x="0" y="48768"/>
                </a:cubicBezTo>
                <a:close/>
                <a:moveTo>
                  <a:pt x="2194560" y="4084320"/>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3" name="Freeform 953"/>
          <p:cNvSpPr/>
          <p:nvPr/>
        </p:nvSpPr>
        <p:spPr>
          <a:xfrm>
            <a:off x="1901951" y="3073909"/>
            <a:ext cx="97537" cy="99059"/>
          </a:xfrm>
          <a:custGeom>
            <a:avLst/>
            <a:gdLst/>
            <a:ahLst/>
            <a:cxnLst/>
            <a:rect l="0" t="0" r="0" b="0"/>
            <a:pathLst>
              <a:path w="97537" h="99059">
                <a:moveTo>
                  <a:pt x="0" y="49530"/>
                </a:moveTo>
                <a:cubicBezTo>
                  <a:pt x="0" y="22225"/>
                  <a:pt x="21844" y="0"/>
                  <a:pt x="48769" y="0"/>
                </a:cubicBezTo>
                <a:cubicBezTo>
                  <a:pt x="75693" y="0"/>
                  <a:pt x="97537" y="22225"/>
                  <a:pt x="97537" y="49530"/>
                </a:cubicBezTo>
                <a:cubicBezTo>
                  <a:pt x="97537" y="76834"/>
                  <a:pt x="75693" y="99059"/>
                  <a:pt x="48769" y="99059"/>
                </a:cubicBezTo>
                <a:cubicBezTo>
                  <a:pt x="21844" y="99059"/>
                  <a:pt x="0" y="76834"/>
                  <a:pt x="0" y="49530"/>
                </a:cubicBezTo>
                <a:close/>
                <a:moveTo>
                  <a:pt x="1832610" y="3784091"/>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4" name="Freeform 954"/>
          <p:cNvSpPr/>
          <p:nvPr/>
        </p:nvSpPr>
        <p:spPr>
          <a:xfrm>
            <a:off x="2206751" y="3264409"/>
            <a:ext cx="97537" cy="99059"/>
          </a:xfrm>
          <a:custGeom>
            <a:avLst/>
            <a:gdLst/>
            <a:ahLst/>
            <a:cxnLst/>
            <a:rect l="0" t="0" r="0" b="0"/>
            <a:pathLst>
              <a:path w="97537" h="99059">
                <a:moveTo>
                  <a:pt x="0" y="49530"/>
                </a:moveTo>
                <a:cubicBezTo>
                  <a:pt x="0" y="22225"/>
                  <a:pt x="21844" y="0"/>
                  <a:pt x="48769" y="0"/>
                </a:cubicBezTo>
                <a:cubicBezTo>
                  <a:pt x="75693" y="0"/>
                  <a:pt x="97537" y="22225"/>
                  <a:pt x="97537" y="49530"/>
                </a:cubicBezTo>
                <a:cubicBezTo>
                  <a:pt x="97537" y="76834"/>
                  <a:pt x="75693" y="99059"/>
                  <a:pt x="48769" y="99059"/>
                </a:cubicBezTo>
                <a:cubicBezTo>
                  <a:pt x="21844" y="99059"/>
                  <a:pt x="0" y="76834"/>
                  <a:pt x="0" y="49530"/>
                </a:cubicBezTo>
                <a:close/>
                <a:moveTo>
                  <a:pt x="1337310" y="3593591"/>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5" name="Freeform 955"/>
          <p:cNvSpPr/>
          <p:nvPr/>
        </p:nvSpPr>
        <p:spPr>
          <a:xfrm>
            <a:off x="2365248" y="3291841"/>
            <a:ext cx="99059" cy="97536"/>
          </a:xfrm>
          <a:custGeom>
            <a:avLst/>
            <a:gdLst/>
            <a:ahLst/>
            <a:cxnLst/>
            <a:rect l="0" t="0" r="0" b="0"/>
            <a:pathLst>
              <a:path w="99059" h="97536">
                <a:moveTo>
                  <a:pt x="0" y="48768"/>
                </a:moveTo>
                <a:cubicBezTo>
                  <a:pt x="0" y="21844"/>
                  <a:pt x="22225" y="0"/>
                  <a:pt x="49529" y="0"/>
                </a:cubicBezTo>
                <a:cubicBezTo>
                  <a:pt x="76834" y="0"/>
                  <a:pt x="99059" y="21844"/>
                  <a:pt x="99059" y="48768"/>
                </a:cubicBezTo>
                <a:cubicBezTo>
                  <a:pt x="99059" y="75692"/>
                  <a:pt x="76834" y="97536"/>
                  <a:pt x="49529" y="97536"/>
                </a:cubicBezTo>
                <a:cubicBezTo>
                  <a:pt x="22225" y="97536"/>
                  <a:pt x="0" y="75692"/>
                  <a:pt x="0" y="48768"/>
                </a:cubicBezTo>
                <a:close/>
                <a:moveTo>
                  <a:pt x="1152143" y="3566159"/>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6" name="Freeform 956"/>
          <p:cNvSpPr/>
          <p:nvPr/>
        </p:nvSpPr>
        <p:spPr>
          <a:xfrm>
            <a:off x="2488692" y="2138172"/>
            <a:ext cx="97535" cy="99061"/>
          </a:xfrm>
          <a:custGeom>
            <a:avLst/>
            <a:gdLst/>
            <a:ahLst/>
            <a:cxnLst/>
            <a:rect l="0" t="0" r="0" b="0"/>
            <a:pathLst>
              <a:path w="97535" h="99061">
                <a:moveTo>
                  <a:pt x="0" y="49531"/>
                </a:moveTo>
                <a:cubicBezTo>
                  <a:pt x="0" y="22225"/>
                  <a:pt x="21843" y="0"/>
                  <a:pt x="48768" y="0"/>
                </a:cubicBezTo>
                <a:cubicBezTo>
                  <a:pt x="75691" y="0"/>
                  <a:pt x="97535" y="22225"/>
                  <a:pt x="97535" y="49531"/>
                </a:cubicBezTo>
                <a:cubicBezTo>
                  <a:pt x="97535" y="76836"/>
                  <a:pt x="75691" y="99061"/>
                  <a:pt x="48768" y="99061"/>
                </a:cubicBezTo>
                <a:cubicBezTo>
                  <a:pt x="21843" y="99061"/>
                  <a:pt x="0" y="76836"/>
                  <a:pt x="0" y="49531"/>
                </a:cubicBezTo>
                <a:close/>
                <a:moveTo>
                  <a:pt x="2181605" y="4719828"/>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7" name="Freeform 957"/>
          <p:cNvSpPr/>
          <p:nvPr/>
        </p:nvSpPr>
        <p:spPr>
          <a:xfrm>
            <a:off x="2612135" y="2078736"/>
            <a:ext cx="99060" cy="97536"/>
          </a:xfrm>
          <a:custGeom>
            <a:avLst/>
            <a:gdLst/>
            <a:ahLst/>
            <a:cxnLst/>
            <a:rect l="0" t="0" r="0" b="0"/>
            <a:pathLst>
              <a:path w="99060" h="97536">
                <a:moveTo>
                  <a:pt x="0" y="48768"/>
                </a:moveTo>
                <a:cubicBezTo>
                  <a:pt x="0" y="21844"/>
                  <a:pt x="22225" y="0"/>
                  <a:pt x="49531" y="0"/>
                </a:cubicBezTo>
                <a:cubicBezTo>
                  <a:pt x="76835" y="0"/>
                  <a:pt x="99060" y="21844"/>
                  <a:pt x="99060" y="48768"/>
                </a:cubicBezTo>
                <a:cubicBezTo>
                  <a:pt x="99060" y="75693"/>
                  <a:pt x="76835" y="97536"/>
                  <a:pt x="49531" y="97536"/>
                </a:cubicBezTo>
                <a:cubicBezTo>
                  <a:pt x="22225" y="97536"/>
                  <a:pt x="0" y="75693"/>
                  <a:pt x="0" y="48768"/>
                </a:cubicBezTo>
                <a:close/>
                <a:moveTo>
                  <a:pt x="2118361" y="4779264"/>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8" name="Freeform 958"/>
          <p:cNvSpPr/>
          <p:nvPr/>
        </p:nvSpPr>
        <p:spPr>
          <a:xfrm>
            <a:off x="3185160" y="2223516"/>
            <a:ext cx="97536" cy="99061"/>
          </a:xfrm>
          <a:custGeom>
            <a:avLst/>
            <a:gdLst/>
            <a:ahLst/>
            <a:cxnLst/>
            <a:rect l="0" t="0" r="0" b="0"/>
            <a:pathLst>
              <a:path w="97536" h="99061">
                <a:moveTo>
                  <a:pt x="0" y="49531"/>
                </a:moveTo>
                <a:cubicBezTo>
                  <a:pt x="0" y="22225"/>
                  <a:pt x="21844" y="0"/>
                  <a:pt x="48767" y="0"/>
                </a:cubicBezTo>
                <a:cubicBezTo>
                  <a:pt x="75692" y="0"/>
                  <a:pt x="97536" y="22225"/>
                  <a:pt x="97536" y="49531"/>
                </a:cubicBezTo>
                <a:cubicBezTo>
                  <a:pt x="97536" y="76836"/>
                  <a:pt x="75692" y="99061"/>
                  <a:pt x="48767" y="99061"/>
                </a:cubicBezTo>
                <a:cubicBezTo>
                  <a:pt x="21844" y="99061"/>
                  <a:pt x="0" y="76836"/>
                  <a:pt x="0" y="49531"/>
                </a:cubicBezTo>
                <a:close/>
                <a:moveTo>
                  <a:pt x="1399793" y="4634484"/>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59" name="Freeform 959"/>
          <p:cNvSpPr/>
          <p:nvPr/>
        </p:nvSpPr>
        <p:spPr>
          <a:xfrm>
            <a:off x="2426207" y="1714500"/>
            <a:ext cx="99060" cy="99060"/>
          </a:xfrm>
          <a:custGeom>
            <a:avLst/>
            <a:gdLst/>
            <a:ahLst/>
            <a:cxnLst/>
            <a:rect l="0" t="0" r="0" b="0"/>
            <a:pathLst>
              <a:path w="99060" h="99060">
                <a:moveTo>
                  <a:pt x="0" y="49530"/>
                </a:moveTo>
                <a:cubicBezTo>
                  <a:pt x="0" y="22225"/>
                  <a:pt x="22225" y="0"/>
                  <a:pt x="49531" y="0"/>
                </a:cubicBezTo>
                <a:cubicBezTo>
                  <a:pt x="76835" y="0"/>
                  <a:pt x="99060" y="22225"/>
                  <a:pt x="99060" y="49530"/>
                </a:cubicBezTo>
                <a:cubicBezTo>
                  <a:pt x="99060" y="76835"/>
                  <a:pt x="76835" y="99060"/>
                  <a:pt x="49531" y="99060"/>
                </a:cubicBezTo>
                <a:cubicBezTo>
                  <a:pt x="22225" y="99060"/>
                  <a:pt x="0" y="76835"/>
                  <a:pt x="0" y="49530"/>
                </a:cubicBezTo>
                <a:close/>
                <a:moveTo>
                  <a:pt x="2667763" y="5143500"/>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0" name="Freeform 960"/>
          <p:cNvSpPr/>
          <p:nvPr/>
        </p:nvSpPr>
        <p:spPr>
          <a:xfrm>
            <a:off x="3782567" y="2421636"/>
            <a:ext cx="99061" cy="99061"/>
          </a:xfrm>
          <a:custGeom>
            <a:avLst/>
            <a:gdLst/>
            <a:ahLst/>
            <a:cxnLst/>
            <a:rect l="0" t="0" r="0" b="0"/>
            <a:pathLst>
              <a:path w="99061" h="99061">
                <a:moveTo>
                  <a:pt x="0" y="49530"/>
                </a:moveTo>
                <a:cubicBezTo>
                  <a:pt x="0" y="22225"/>
                  <a:pt x="22225" y="0"/>
                  <a:pt x="49530" y="0"/>
                </a:cubicBezTo>
                <a:cubicBezTo>
                  <a:pt x="76836" y="0"/>
                  <a:pt x="99061" y="22225"/>
                  <a:pt x="99061" y="49530"/>
                </a:cubicBezTo>
                <a:cubicBezTo>
                  <a:pt x="99061" y="76836"/>
                  <a:pt x="76836" y="99061"/>
                  <a:pt x="49530" y="99061"/>
                </a:cubicBezTo>
                <a:cubicBezTo>
                  <a:pt x="22225" y="99061"/>
                  <a:pt x="0" y="76836"/>
                  <a:pt x="0" y="49530"/>
                </a:cubicBezTo>
                <a:close/>
                <a:moveTo>
                  <a:pt x="604267" y="4436364"/>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1" name="Freeform 961"/>
          <p:cNvSpPr/>
          <p:nvPr/>
        </p:nvSpPr>
        <p:spPr>
          <a:xfrm>
            <a:off x="2106167" y="2129029"/>
            <a:ext cx="97537" cy="97536"/>
          </a:xfrm>
          <a:custGeom>
            <a:avLst/>
            <a:gdLst/>
            <a:ahLst/>
            <a:cxnLst/>
            <a:rect l="0" t="0" r="0" b="0"/>
            <a:pathLst>
              <a:path w="97537" h="97536">
                <a:moveTo>
                  <a:pt x="0" y="48768"/>
                </a:moveTo>
                <a:cubicBezTo>
                  <a:pt x="0" y="21843"/>
                  <a:pt x="21844" y="0"/>
                  <a:pt x="48768" y="0"/>
                </a:cubicBezTo>
                <a:cubicBezTo>
                  <a:pt x="75693" y="0"/>
                  <a:pt x="97537" y="21843"/>
                  <a:pt x="97537" y="48768"/>
                </a:cubicBezTo>
                <a:cubicBezTo>
                  <a:pt x="97537" y="75692"/>
                  <a:pt x="75693" y="97536"/>
                  <a:pt x="48768" y="97536"/>
                </a:cubicBezTo>
                <a:cubicBezTo>
                  <a:pt x="21844" y="97536"/>
                  <a:pt x="0" y="75692"/>
                  <a:pt x="0" y="48768"/>
                </a:cubicBezTo>
                <a:close/>
                <a:moveTo>
                  <a:pt x="2574036" y="4728971"/>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2" name="Freeform 962"/>
          <p:cNvSpPr/>
          <p:nvPr/>
        </p:nvSpPr>
        <p:spPr>
          <a:xfrm>
            <a:off x="3869435" y="2028445"/>
            <a:ext cx="97536" cy="99059"/>
          </a:xfrm>
          <a:custGeom>
            <a:avLst/>
            <a:gdLst/>
            <a:ahLst/>
            <a:cxnLst/>
            <a:rect l="0" t="0" r="0" b="0"/>
            <a:pathLst>
              <a:path w="97536" h="99059">
                <a:moveTo>
                  <a:pt x="0" y="49529"/>
                </a:moveTo>
                <a:cubicBezTo>
                  <a:pt x="0" y="22225"/>
                  <a:pt x="21844" y="0"/>
                  <a:pt x="48768" y="0"/>
                </a:cubicBezTo>
                <a:cubicBezTo>
                  <a:pt x="75693" y="0"/>
                  <a:pt x="97536" y="22225"/>
                  <a:pt x="97536" y="49529"/>
                </a:cubicBezTo>
                <a:cubicBezTo>
                  <a:pt x="97536" y="76834"/>
                  <a:pt x="75693" y="99059"/>
                  <a:pt x="48768" y="99059"/>
                </a:cubicBezTo>
                <a:cubicBezTo>
                  <a:pt x="21844" y="99059"/>
                  <a:pt x="0" y="76834"/>
                  <a:pt x="0" y="49529"/>
                </a:cubicBezTo>
                <a:close/>
                <a:moveTo>
                  <a:pt x="910591" y="4829555"/>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3" name="Freeform 963"/>
          <p:cNvSpPr/>
          <p:nvPr/>
        </p:nvSpPr>
        <p:spPr>
          <a:xfrm>
            <a:off x="3852671" y="2191512"/>
            <a:ext cx="99061" cy="99060"/>
          </a:xfrm>
          <a:custGeom>
            <a:avLst/>
            <a:gdLst/>
            <a:ahLst/>
            <a:cxnLst/>
            <a:rect l="0" t="0" r="0" b="0"/>
            <a:pathLst>
              <a:path w="99061" h="99060">
                <a:moveTo>
                  <a:pt x="0" y="49530"/>
                </a:moveTo>
                <a:cubicBezTo>
                  <a:pt x="0" y="22225"/>
                  <a:pt x="22225" y="0"/>
                  <a:pt x="49531" y="0"/>
                </a:cubicBezTo>
                <a:cubicBezTo>
                  <a:pt x="76836" y="0"/>
                  <a:pt x="99061" y="22225"/>
                  <a:pt x="99061" y="49530"/>
                </a:cubicBezTo>
                <a:cubicBezTo>
                  <a:pt x="99061" y="76835"/>
                  <a:pt x="76836" y="99060"/>
                  <a:pt x="49531" y="99060"/>
                </a:cubicBezTo>
                <a:cubicBezTo>
                  <a:pt x="22225" y="99060"/>
                  <a:pt x="0" y="76835"/>
                  <a:pt x="0" y="49530"/>
                </a:cubicBezTo>
                <a:close/>
                <a:moveTo>
                  <a:pt x="764287" y="4666488"/>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4" name="Freeform 964"/>
          <p:cNvSpPr/>
          <p:nvPr/>
        </p:nvSpPr>
        <p:spPr>
          <a:xfrm>
            <a:off x="3640835" y="2336292"/>
            <a:ext cx="97536" cy="97537"/>
          </a:xfrm>
          <a:custGeom>
            <a:avLst/>
            <a:gdLst/>
            <a:ahLst/>
            <a:cxnLst/>
            <a:rect l="0" t="0" r="0" b="0"/>
            <a:pathLst>
              <a:path w="97536" h="97537">
                <a:moveTo>
                  <a:pt x="0" y="48768"/>
                </a:moveTo>
                <a:cubicBezTo>
                  <a:pt x="0" y="21844"/>
                  <a:pt x="21844" y="0"/>
                  <a:pt x="48768" y="0"/>
                </a:cubicBezTo>
                <a:cubicBezTo>
                  <a:pt x="75693" y="0"/>
                  <a:pt x="97536" y="21844"/>
                  <a:pt x="97536" y="48768"/>
                </a:cubicBezTo>
                <a:cubicBezTo>
                  <a:pt x="97536" y="75693"/>
                  <a:pt x="75693" y="97537"/>
                  <a:pt x="48768" y="97537"/>
                </a:cubicBezTo>
                <a:cubicBezTo>
                  <a:pt x="21844" y="97537"/>
                  <a:pt x="0" y="75693"/>
                  <a:pt x="0" y="48768"/>
                </a:cubicBezTo>
                <a:close/>
                <a:moveTo>
                  <a:pt x="832105" y="4521708"/>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5" name="Freeform 965"/>
          <p:cNvSpPr/>
          <p:nvPr/>
        </p:nvSpPr>
        <p:spPr>
          <a:xfrm>
            <a:off x="3704844" y="2462785"/>
            <a:ext cx="99059" cy="99060"/>
          </a:xfrm>
          <a:custGeom>
            <a:avLst/>
            <a:gdLst/>
            <a:ahLst/>
            <a:cxnLst/>
            <a:rect l="0" t="0" r="0" b="0"/>
            <a:pathLst>
              <a:path w="99059" h="99060">
                <a:moveTo>
                  <a:pt x="0" y="49530"/>
                </a:moveTo>
                <a:cubicBezTo>
                  <a:pt x="0" y="22225"/>
                  <a:pt x="22225" y="0"/>
                  <a:pt x="49529" y="0"/>
                </a:cubicBezTo>
                <a:cubicBezTo>
                  <a:pt x="76834" y="0"/>
                  <a:pt x="99059" y="22225"/>
                  <a:pt x="99059" y="49530"/>
                </a:cubicBezTo>
                <a:cubicBezTo>
                  <a:pt x="99059" y="76835"/>
                  <a:pt x="76834" y="99060"/>
                  <a:pt x="49529" y="99060"/>
                </a:cubicBezTo>
                <a:cubicBezTo>
                  <a:pt x="22225" y="99060"/>
                  <a:pt x="0" y="76835"/>
                  <a:pt x="0" y="49530"/>
                </a:cubicBezTo>
                <a:close/>
                <a:moveTo>
                  <a:pt x="640841" y="4395215"/>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6" name="Freeform 966"/>
          <p:cNvSpPr/>
          <p:nvPr/>
        </p:nvSpPr>
        <p:spPr>
          <a:xfrm>
            <a:off x="9329928" y="2653285"/>
            <a:ext cx="99060" cy="97536"/>
          </a:xfrm>
          <a:custGeom>
            <a:avLst/>
            <a:gdLst/>
            <a:ahLst/>
            <a:cxnLst/>
            <a:rect l="0" t="0" r="0" b="0"/>
            <a:pathLst>
              <a:path w="99060" h="97536">
                <a:moveTo>
                  <a:pt x="0" y="48768"/>
                </a:moveTo>
                <a:cubicBezTo>
                  <a:pt x="0" y="21844"/>
                  <a:pt x="22225" y="0"/>
                  <a:pt x="49529" y="0"/>
                </a:cubicBezTo>
                <a:cubicBezTo>
                  <a:pt x="76835" y="0"/>
                  <a:pt x="99060" y="21844"/>
                  <a:pt x="99060" y="48768"/>
                </a:cubicBezTo>
                <a:cubicBezTo>
                  <a:pt x="99060" y="75692"/>
                  <a:pt x="76835" y="97536"/>
                  <a:pt x="49529" y="97536"/>
                </a:cubicBezTo>
                <a:cubicBezTo>
                  <a:pt x="22225" y="97536"/>
                  <a:pt x="0" y="75692"/>
                  <a:pt x="0" y="48768"/>
                </a:cubicBezTo>
                <a:close/>
                <a:moveTo>
                  <a:pt x="-5173981" y="4204715"/>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7" name="Freeform 967"/>
          <p:cNvSpPr/>
          <p:nvPr/>
        </p:nvSpPr>
        <p:spPr>
          <a:xfrm>
            <a:off x="9311640" y="2740153"/>
            <a:ext cx="97536" cy="99059"/>
          </a:xfrm>
          <a:custGeom>
            <a:avLst/>
            <a:gdLst/>
            <a:ahLst/>
            <a:cxnLst/>
            <a:rect l="0" t="0" r="0" b="0"/>
            <a:pathLst>
              <a:path w="97536" h="99059">
                <a:moveTo>
                  <a:pt x="0" y="49530"/>
                </a:moveTo>
                <a:cubicBezTo>
                  <a:pt x="0" y="22225"/>
                  <a:pt x="21843" y="0"/>
                  <a:pt x="48767" y="0"/>
                </a:cubicBezTo>
                <a:cubicBezTo>
                  <a:pt x="75691" y="0"/>
                  <a:pt x="97536" y="22225"/>
                  <a:pt x="97536" y="49530"/>
                </a:cubicBezTo>
                <a:cubicBezTo>
                  <a:pt x="97536" y="76834"/>
                  <a:pt x="75691" y="99059"/>
                  <a:pt x="48767" y="99059"/>
                </a:cubicBezTo>
                <a:cubicBezTo>
                  <a:pt x="21843" y="99059"/>
                  <a:pt x="0" y="76834"/>
                  <a:pt x="0" y="49530"/>
                </a:cubicBezTo>
                <a:close/>
                <a:moveTo>
                  <a:pt x="-5243323" y="4117847"/>
                </a:moveTo>
              </a:path>
            </a:pathLst>
          </a:custGeom>
          <a:solidFill>
            <a:srgbClr val="1777CF">
              <a:alpha val="10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69" name="Rectangle 969"/>
          <p:cNvSpPr/>
          <p:nvPr/>
        </p:nvSpPr>
        <p:spPr>
          <a:xfrm>
            <a:off x="609904" y="168809"/>
            <a:ext cx="6597255" cy="369332"/>
          </a:xfrm>
          <a:prstGeom prst="rect">
            <a:avLst/>
          </a:prstGeom>
        </p:spPr>
        <p:txBody>
          <a:bodyPr wrap="none" lIns="0" tIns="0" rIns="0" bIns="0">
            <a:spAutoFit/>
          </a:bodyPr>
          <a:lstStyle/>
          <a:p>
            <a:pPr marL="0"/>
            <a:r>
              <a:rPr lang="tr-TR" sz="2400" b="0" i="0" spc="0" baseline="0" dirty="0">
                <a:solidFill>
                  <a:srgbClr val="FFFFFF"/>
                </a:solidFill>
                <a:latin typeface="EYInterstate-Light"/>
              </a:rPr>
              <a:t>Global Karbon Fiyatlandırmalarına Genel Bakış</a:t>
            </a:r>
            <a:endParaRPr lang="en-US" sz="2400" b="0" i="0" spc="-25" baseline="0" dirty="0">
              <a:solidFill>
                <a:srgbClr val="FFFFFF"/>
              </a:solidFill>
              <a:latin typeface="EYInterstate-Light"/>
            </a:endParaRPr>
          </a:p>
        </p:txBody>
      </p:sp>
      <p:sp>
        <p:nvSpPr>
          <p:cNvPr id="970" name="Rectangle 970"/>
          <p:cNvSpPr/>
          <p:nvPr/>
        </p:nvSpPr>
        <p:spPr>
          <a:xfrm>
            <a:off x="8731884" y="6117239"/>
            <a:ext cx="2892311" cy="142133"/>
          </a:xfrm>
          <a:prstGeom prst="rect">
            <a:avLst/>
          </a:prstGeom>
        </p:spPr>
        <p:txBody>
          <a:bodyPr wrap="none" lIns="0" tIns="0" rIns="0" bIns="0">
            <a:spAutoFit/>
          </a:bodyPr>
          <a:lstStyle/>
          <a:p>
            <a:pPr marL="0"/>
            <a:r>
              <a:rPr lang="en-US" sz="803" b="0" i="0" spc="0" baseline="0" dirty="0">
                <a:solidFill>
                  <a:srgbClr val="FFFFFF"/>
                </a:solidFill>
                <a:latin typeface="EYInterstate-Light"/>
              </a:rPr>
              <a:t>Source: World Bank,</a:t>
            </a:r>
            <a:r>
              <a:rPr lang="en-US" sz="803" b="0" i="0" spc="-17" baseline="0" dirty="0">
                <a:solidFill>
                  <a:srgbClr val="FFFFFF"/>
                </a:solidFill>
                <a:latin typeface="EYInterstate-Light"/>
              </a:rPr>
              <a:t> </a:t>
            </a:r>
            <a:r>
              <a:rPr lang="en-US" sz="803" b="0" i="0" spc="0" baseline="0" dirty="0">
                <a:solidFill>
                  <a:srgbClr val="FFFFFF"/>
                </a:solidFill>
                <a:latin typeface="EYInterstate-Light"/>
              </a:rPr>
              <a:t>State and Trends of Carbon Pricing 2022.</a:t>
            </a:r>
          </a:p>
        </p:txBody>
      </p:sp>
      <p:sp>
        <p:nvSpPr>
          <p:cNvPr id="971" name="Rectangle 971"/>
          <p:cNvSpPr/>
          <p:nvPr/>
        </p:nvSpPr>
        <p:spPr>
          <a:xfrm>
            <a:off x="647700" y="5996842"/>
            <a:ext cx="2395727" cy="254805"/>
          </a:xfrm>
          <a:prstGeom prst="rect">
            <a:avLst/>
          </a:prstGeom>
        </p:spPr>
        <p:txBody>
          <a:bodyPr wrap="square" lIns="0" tIns="0" rIns="0" bIns="0">
            <a:spAutoFit/>
          </a:bodyPr>
          <a:lstStyle/>
          <a:p>
            <a:pPr marL="0"/>
            <a:r>
              <a:rPr lang="en-US" sz="803" b="0" i="1" spc="0" baseline="0" dirty="0">
                <a:solidFill>
                  <a:srgbClr val="FFFFFF"/>
                </a:solidFill>
                <a:latin typeface="EYInterstate-LightItalic"/>
              </a:rPr>
              <a:t>Note:</a:t>
            </a:r>
            <a:r>
              <a:rPr lang="en-US" sz="803" b="0" i="1" spc="-26" baseline="0" dirty="0">
                <a:solidFill>
                  <a:srgbClr val="FFFFFF"/>
                </a:solidFill>
                <a:latin typeface="EYInterstate-LightItalic"/>
              </a:rPr>
              <a:t> </a:t>
            </a:r>
            <a:r>
              <a:rPr lang="tr-TR" sz="803" b="0" i="1" spc="0" baseline="0" dirty="0">
                <a:solidFill>
                  <a:srgbClr val="FFFFFF"/>
                </a:solidFill>
                <a:latin typeface="EYInterstate-LightItalic"/>
              </a:rPr>
              <a:t>Çizim yalnızca mevcut ve planlanmamış CO2 fiyat mekanizmalarını içermektedir.</a:t>
            </a:r>
            <a:endParaRPr lang="en-US" sz="803" b="0" i="1" spc="0" baseline="0" dirty="0">
              <a:solidFill>
                <a:srgbClr val="FFFFFF"/>
              </a:solidFill>
              <a:latin typeface="EYInterstate-LightItalic"/>
            </a:endParaRPr>
          </a:p>
        </p:txBody>
      </p:sp>
      <p:sp>
        <p:nvSpPr>
          <p:cNvPr id="973" name="Rectangle 973"/>
          <p:cNvSpPr/>
          <p:nvPr/>
        </p:nvSpPr>
        <p:spPr>
          <a:xfrm>
            <a:off x="1074115" y="4531923"/>
            <a:ext cx="315605" cy="248204"/>
          </a:xfrm>
          <a:prstGeom prst="rect">
            <a:avLst/>
          </a:prstGeom>
        </p:spPr>
        <p:txBody>
          <a:bodyPr wrap="none" lIns="0" tIns="0" rIns="0" bIns="0">
            <a:spAutoFit/>
          </a:bodyPr>
          <a:lstStyle/>
          <a:p>
            <a:pPr marL="0"/>
            <a:r>
              <a:rPr lang="en-US" sz="1403" b="0" i="0" spc="0" baseline="0" dirty="0">
                <a:solidFill>
                  <a:srgbClr val="FFFFFF"/>
                </a:solidFill>
                <a:latin typeface="EYInterstate-Light"/>
              </a:rPr>
              <a:t>ETS</a:t>
            </a:r>
          </a:p>
        </p:txBody>
      </p:sp>
      <p:sp>
        <p:nvSpPr>
          <p:cNvPr id="974" name="Rectangle 974"/>
          <p:cNvSpPr/>
          <p:nvPr/>
        </p:nvSpPr>
        <p:spPr>
          <a:xfrm>
            <a:off x="1074115" y="4827579"/>
            <a:ext cx="1218603" cy="215893"/>
          </a:xfrm>
          <a:prstGeom prst="rect">
            <a:avLst/>
          </a:prstGeom>
        </p:spPr>
        <p:txBody>
          <a:bodyPr wrap="none" lIns="0" tIns="0" rIns="0" bIns="0">
            <a:spAutoFit/>
          </a:bodyPr>
          <a:lstStyle/>
          <a:p>
            <a:pPr marL="0"/>
            <a:r>
              <a:rPr lang="tr-TR" sz="1403" b="0" i="0" spc="0" baseline="0" dirty="0">
                <a:solidFill>
                  <a:srgbClr val="FFFFFF"/>
                </a:solidFill>
                <a:latin typeface="EYInterstate-Light"/>
              </a:rPr>
              <a:t>Karbon Vergisi</a:t>
            </a:r>
            <a:endParaRPr lang="en-US" sz="1403" b="0" i="0" spc="0" baseline="0" dirty="0">
              <a:solidFill>
                <a:srgbClr val="FFFFFF"/>
              </a:solidFill>
              <a:latin typeface="EYInterstate-Light"/>
            </a:endParaRPr>
          </a:p>
        </p:txBody>
      </p:sp>
      <p:sp>
        <p:nvSpPr>
          <p:cNvPr id="975" name="Rectangle 975"/>
          <p:cNvSpPr/>
          <p:nvPr/>
        </p:nvSpPr>
        <p:spPr>
          <a:xfrm>
            <a:off x="1074115" y="5123235"/>
            <a:ext cx="1833451" cy="480324"/>
          </a:xfrm>
          <a:prstGeom prst="rect">
            <a:avLst/>
          </a:prstGeom>
        </p:spPr>
        <p:txBody>
          <a:bodyPr wrap="none" lIns="0" tIns="0" rIns="0" bIns="0">
            <a:spAutoFit/>
          </a:bodyPr>
          <a:lstStyle/>
          <a:p>
            <a:pPr marL="0"/>
            <a:r>
              <a:rPr lang="en-US" sz="1403" b="0" i="0" spc="0" baseline="0" dirty="0">
                <a:solidFill>
                  <a:srgbClr val="FFFFFF"/>
                </a:solidFill>
                <a:latin typeface="EYInterstate-Light"/>
              </a:rPr>
              <a:t>ETS</a:t>
            </a:r>
            <a:r>
              <a:rPr lang="en-US" sz="1403" b="0" i="0" spc="-20" baseline="0" dirty="0">
                <a:solidFill>
                  <a:srgbClr val="FFFFFF"/>
                </a:solidFill>
                <a:latin typeface="EYInterstate-Light"/>
              </a:rPr>
              <a:t> </a:t>
            </a:r>
            <a:r>
              <a:rPr lang="tr-TR" sz="1403" dirty="0">
                <a:solidFill>
                  <a:srgbClr val="FFFFFF"/>
                </a:solidFill>
                <a:latin typeface="EYInterstate-Light"/>
              </a:rPr>
              <a:t>ve Karbon Vergisi</a:t>
            </a:r>
            <a:endParaRPr lang="en-US" sz="1403" b="0" i="0" spc="0" baseline="0" dirty="0">
              <a:solidFill>
                <a:srgbClr val="FFFFFF"/>
              </a:solidFill>
              <a:latin typeface="EYInterstate-Light"/>
            </a:endParaRPr>
          </a:p>
          <a:p>
            <a:pPr marL="0">
              <a:lnSpc>
                <a:spcPts val="2328"/>
              </a:lnSpc>
            </a:pPr>
            <a:r>
              <a:rPr lang="tr-TR" sz="1403" dirty="0">
                <a:solidFill>
                  <a:srgbClr val="FFFFFF"/>
                </a:solidFill>
                <a:latin typeface="EYInterstate-Light"/>
              </a:rPr>
              <a:t>Yerel Karbon Fiyatları</a:t>
            </a:r>
            <a:endParaRPr lang="en-US" sz="1403" b="0" i="0" spc="0" baseline="0" dirty="0">
              <a:solidFill>
                <a:srgbClr val="FFFFFF"/>
              </a:solidFill>
              <a:latin typeface="EYInterstate-Light"/>
            </a:endParaRPr>
          </a:p>
        </p:txBody>
      </p:sp>
      <p:sp>
        <p:nvSpPr>
          <p:cNvPr id="2" name="Oval 1">
            <a:extLst>
              <a:ext uri="{FF2B5EF4-FFF2-40B4-BE49-F238E27FC236}">
                <a16:creationId xmlns:a16="http://schemas.microsoft.com/office/drawing/2014/main" id="{5B29AFBF-C7F4-0CCF-7157-67953D5344FA}"/>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148372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6ACD-A426-41E7-ADC6-F6E4723F826C}"/>
              </a:ext>
            </a:extLst>
          </p:cNvPr>
          <p:cNvSpPr>
            <a:spLocks noGrp="1"/>
          </p:cNvSpPr>
          <p:nvPr>
            <p:ph type="title"/>
          </p:nvPr>
        </p:nvSpPr>
        <p:spPr/>
        <p:txBody>
          <a:bodyPr/>
          <a:lstStyle/>
          <a:p>
            <a:r>
              <a:rPr lang="tr-TR" dirty="0"/>
              <a:t>CBAM - Zaman Çizelgesi</a:t>
            </a:r>
          </a:p>
        </p:txBody>
      </p:sp>
      <p:sp>
        <p:nvSpPr>
          <p:cNvPr id="5" name="Footer Placeholder 4">
            <a:extLst>
              <a:ext uri="{FF2B5EF4-FFF2-40B4-BE49-F238E27FC236}">
                <a16:creationId xmlns:a16="http://schemas.microsoft.com/office/drawing/2014/main" id="{E243FE06-784C-483E-8295-BBD95FDF566A}"/>
              </a:ext>
            </a:extLst>
          </p:cNvPr>
          <p:cNvSpPr>
            <a:spLocks noGrp="1"/>
          </p:cNvSpPr>
          <p:nvPr>
            <p:ph type="ftr" sz="quarter" idx="11"/>
          </p:nvPr>
        </p:nvSpPr>
        <p:spPr/>
        <p:txBody>
          <a:bodyPr/>
          <a:lstStyle/>
          <a:p>
            <a:r>
              <a:rPr lang="tr-TR" dirty="0"/>
              <a:t>Sınırda Karbon Düzenleme Mekanizması (CBAM)</a:t>
            </a:r>
            <a:endParaRPr lang="en-US" dirty="0"/>
          </a:p>
        </p:txBody>
      </p:sp>
      <p:sp>
        <p:nvSpPr>
          <p:cNvPr id="6" name="Slide Number Placeholder 5">
            <a:extLst>
              <a:ext uri="{FF2B5EF4-FFF2-40B4-BE49-F238E27FC236}">
                <a16:creationId xmlns:a16="http://schemas.microsoft.com/office/drawing/2014/main" id="{340CC491-D4F6-4419-8262-02F6D9EC65A7}"/>
              </a:ext>
            </a:extLst>
          </p:cNvPr>
          <p:cNvSpPr>
            <a:spLocks noGrp="1"/>
          </p:cNvSpPr>
          <p:nvPr>
            <p:ph type="sldNum" sz="quarter" idx="12"/>
          </p:nvPr>
        </p:nvSpPr>
        <p:spPr/>
        <p:txBody>
          <a:bodyPr/>
          <a:lstStyle/>
          <a:p>
            <a:r>
              <a:rPr lang="en-GB" dirty="0"/>
              <a:t>Page </a:t>
            </a:r>
            <a:fld id="{F1BC30E3-FFE5-4B91-AA19-87A149EBB9EE}" type="slidenum">
              <a:rPr smtClean="0"/>
              <a:pPr/>
              <a:t>8</a:t>
            </a:fld>
            <a:endParaRPr dirty="0"/>
          </a:p>
        </p:txBody>
      </p:sp>
      <p:cxnSp>
        <p:nvCxnSpPr>
          <p:cNvPr id="7" name="Straight Connector 6">
            <a:extLst>
              <a:ext uri="{FF2B5EF4-FFF2-40B4-BE49-F238E27FC236}">
                <a16:creationId xmlns:a16="http://schemas.microsoft.com/office/drawing/2014/main" id="{9A43386B-0326-4CD5-9C3E-1C959B8CA641}"/>
              </a:ext>
            </a:extLst>
          </p:cNvPr>
          <p:cNvCxnSpPr>
            <a:cxnSpLocks/>
          </p:cNvCxnSpPr>
          <p:nvPr/>
        </p:nvCxnSpPr>
        <p:spPr>
          <a:xfrm>
            <a:off x="8879665" y="1116995"/>
            <a:ext cx="0" cy="2312005"/>
          </a:xfrm>
          <a:prstGeom prst="line">
            <a:avLst/>
          </a:prstGeom>
          <a:ln w="28575">
            <a:solidFill>
              <a:schemeClr val="accent5"/>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Arrow: Right 7">
            <a:extLst>
              <a:ext uri="{FF2B5EF4-FFF2-40B4-BE49-F238E27FC236}">
                <a16:creationId xmlns:a16="http://schemas.microsoft.com/office/drawing/2014/main" id="{84E1CD8F-360E-4466-9347-1EE73455408A}"/>
              </a:ext>
            </a:extLst>
          </p:cNvPr>
          <p:cNvSpPr/>
          <p:nvPr/>
        </p:nvSpPr>
        <p:spPr>
          <a:xfrm>
            <a:off x="1055920" y="1939520"/>
            <a:ext cx="9589874" cy="451852"/>
          </a:xfrm>
          <a:prstGeom prst="rightArrow">
            <a:avLst>
              <a:gd name="adj1" fmla="val 50000"/>
              <a:gd name="adj2" fmla="val 87256"/>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00" dirty="0">
              <a:solidFill>
                <a:srgbClr val="2E2E38"/>
              </a:solidFill>
              <a:latin typeface="EYInterstate Light"/>
            </a:endParaRPr>
          </a:p>
        </p:txBody>
      </p:sp>
      <p:sp>
        <p:nvSpPr>
          <p:cNvPr id="9" name="Oval 8">
            <a:extLst>
              <a:ext uri="{FF2B5EF4-FFF2-40B4-BE49-F238E27FC236}">
                <a16:creationId xmlns:a16="http://schemas.microsoft.com/office/drawing/2014/main" id="{978D8B74-09BD-4DED-AFF0-87800F6B00BA}"/>
              </a:ext>
            </a:extLst>
          </p:cNvPr>
          <p:cNvSpPr/>
          <p:nvPr/>
        </p:nvSpPr>
        <p:spPr>
          <a:xfrm>
            <a:off x="1358791" y="1933119"/>
            <a:ext cx="359813" cy="359813"/>
          </a:xfrm>
          <a:prstGeom prst="ellipse">
            <a:avLst/>
          </a:prstGeom>
          <a:solidFill>
            <a:srgbClr val="2E2E3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00" dirty="0">
              <a:solidFill>
                <a:srgbClr val="2E2E38"/>
              </a:solidFill>
              <a:latin typeface="EYInterstate Light"/>
            </a:endParaRPr>
          </a:p>
        </p:txBody>
      </p:sp>
      <p:sp>
        <p:nvSpPr>
          <p:cNvPr id="10" name="Left Brace 9">
            <a:extLst>
              <a:ext uri="{FF2B5EF4-FFF2-40B4-BE49-F238E27FC236}">
                <a16:creationId xmlns:a16="http://schemas.microsoft.com/office/drawing/2014/main" id="{563E0D1F-E98A-4146-BF39-D1D508B9D132}"/>
              </a:ext>
            </a:extLst>
          </p:cNvPr>
          <p:cNvSpPr/>
          <p:nvPr/>
        </p:nvSpPr>
        <p:spPr>
          <a:xfrm rot="5400000">
            <a:off x="6826535" y="601350"/>
            <a:ext cx="532888" cy="1916585"/>
          </a:xfrm>
          <a:prstGeom prst="leftBrac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13943"/>
            <a:endParaRPr lang="en-US" sz="1600">
              <a:solidFill>
                <a:srgbClr val="2E2E38"/>
              </a:solidFill>
              <a:latin typeface="+mj-lt"/>
            </a:endParaRPr>
          </a:p>
        </p:txBody>
      </p:sp>
      <p:sp>
        <p:nvSpPr>
          <p:cNvPr id="11" name="TextBox 10">
            <a:extLst>
              <a:ext uri="{FF2B5EF4-FFF2-40B4-BE49-F238E27FC236}">
                <a16:creationId xmlns:a16="http://schemas.microsoft.com/office/drawing/2014/main" id="{88E82FEA-2778-4A0B-A513-0911540723C2}"/>
              </a:ext>
            </a:extLst>
          </p:cNvPr>
          <p:cNvSpPr txBox="1"/>
          <p:nvPr/>
        </p:nvSpPr>
        <p:spPr>
          <a:xfrm>
            <a:off x="6233076" y="976781"/>
            <a:ext cx="1648832" cy="220041"/>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400" dirty="0">
                <a:solidFill>
                  <a:prstClr val="white"/>
                </a:solidFill>
                <a:latin typeface="EYInterstate Light"/>
              </a:rPr>
              <a:t>Geçiş Dönemi</a:t>
            </a:r>
            <a:endParaRPr lang="en-US" sz="1400" dirty="0" err="1">
              <a:solidFill>
                <a:prstClr val="white"/>
              </a:solidFill>
              <a:latin typeface="EYInterstate Light"/>
            </a:endParaRPr>
          </a:p>
        </p:txBody>
      </p:sp>
      <p:grpSp>
        <p:nvGrpSpPr>
          <p:cNvPr id="12" name="Group 11">
            <a:extLst>
              <a:ext uri="{FF2B5EF4-FFF2-40B4-BE49-F238E27FC236}">
                <a16:creationId xmlns:a16="http://schemas.microsoft.com/office/drawing/2014/main" id="{16B4100C-3530-4139-ACCA-EFC72FA604B4}"/>
              </a:ext>
            </a:extLst>
          </p:cNvPr>
          <p:cNvGrpSpPr/>
          <p:nvPr/>
        </p:nvGrpSpPr>
        <p:grpSpPr>
          <a:xfrm>
            <a:off x="7290371" y="1946320"/>
            <a:ext cx="1391292" cy="1154996"/>
            <a:chOff x="5481314" y="3095964"/>
            <a:chExt cx="1392016" cy="1155598"/>
          </a:xfrm>
        </p:grpSpPr>
        <p:sp>
          <p:nvSpPr>
            <p:cNvPr id="13" name="Oval 12">
              <a:extLst>
                <a:ext uri="{FF2B5EF4-FFF2-40B4-BE49-F238E27FC236}">
                  <a16:creationId xmlns:a16="http://schemas.microsoft.com/office/drawing/2014/main" id="{F0862529-C033-4F4C-9592-69FD6F3B174D}"/>
                </a:ext>
              </a:extLst>
            </p:cNvPr>
            <p:cNvSpPr/>
            <p:nvPr/>
          </p:nvSpPr>
          <p:spPr>
            <a:xfrm>
              <a:off x="6052071" y="3095964"/>
              <a:ext cx="360000" cy="360000"/>
            </a:xfrm>
            <a:prstGeom prst="ellipse">
              <a:avLst/>
            </a:prstGeom>
            <a:solidFill>
              <a:srgbClr val="2E2E3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00" dirty="0">
                <a:solidFill>
                  <a:srgbClr val="2E2E38"/>
                </a:solidFill>
                <a:latin typeface="+mj-lt"/>
              </a:endParaRPr>
            </a:p>
          </p:txBody>
        </p:sp>
        <p:sp>
          <p:nvSpPr>
            <p:cNvPr id="14" name="TextBox 13">
              <a:extLst>
                <a:ext uri="{FF2B5EF4-FFF2-40B4-BE49-F238E27FC236}">
                  <a16:creationId xmlns:a16="http://schemas.microsoft.com/office/drawing/2014/main" id="{A35CC8BA-B6A3-48F1-95ED-2C354429D67B}"/>
                </a:ext>
              </a:extLst>
            </p:cNvPr>
            <p:cNvSpPr txBox="1"/>
            <p:nvPr/>
          </p:nvSpPr>
          <p:spPr>
            <a:xfrm>
              <a:off x="5481314" y="3666501"/>
              <a:ext cx="1392016" cy="585061"/>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200" dirty="0">
                  <a:solidFill>
                    <a:srgbClr val="FFE600"/>
                  </a:solidFill>
                  <a:latin typeface="+mj-lt"/>
                </a:rPr>
                <a:t>31 Aralık 2025</a:t>
              </a:r>
            </a:p>
            <a:p>
              <a:pPr algn="ctr" defTabSz="913943">
                <a:lnSpc>
                  <a:spcPct val="85000"/>
                </a:lnSpc>
                <a:spcAft>
                  <a:spcPts val="600"/>
                </a:spcAft>
                <a:buClr>
                  <a:srgbClr val="27ACAA"/>
                </a:buClr>
                <a:buSzPct val="70000"/>
              </a:pPr>
              <a:r>
                <a:rPr lang="tr-TR" sz="1200" i="1" dirty="0">
                  <a:solidFill>
                    <a:prstClr val="white"/>
                  </a:solidFill>
                  <a:latin typeface="+mj-lt"/>
                </a:rPr>
                <a:t>Geçiş Döneminin bitişi</a:t>
              </a:r>
              <a:endParaRPr lang="en-US" sz="1200" i="1" dirty="0" err="1">
                <a:solidFill>
                  <a:prstClr val="white"/>
                </a:solidFill>
                <a:latin typeface="+mj-lt"/>
              </a:endParaRPr>
            </a:p>
          </p:txBody>
        </p:sp>
      </p:grpSp>
      <p:grpSp>
        <p:nvGrpSpPr>
          <p:cNvPr id="15" name="Group 14">
            <a:extLst>
              <a:ext uri="{FF2B5EF4-FFF2-40B4-BE49-F238E27FC236}">
                <a16:creationId xmlns:a16="http://schemas.microsoft.com/office/drawing/2014/main" id="{53211940-E2BC-456A-9FD3-C18891F770BE}"/>
              </a:ext>
            </a:extLst>
          </p:cNvPr>
          <p:cNvGrpSpPr/>
          <p:nvPr/>
        </p:nvGrpSpPr>
        <p:grpSpPr>
          <a:xfrm>
            <a:off x="5667023" y="1946320"/>
            <a:ext cx="1219191" cy="1128908"/>
            <a:chOff x="5670762" y="3095964"/>
            <a:chExt cx="1219826" cy="1129495"/>
          </a:xfrm>
        </p:grpSpPr>
        <p:sp>
          <p:nvSpPr>
            <p:cNvPr id="16" name="Oval 15">
              <a:extLst>
                <a:ext uri="{FF2B5EF4-FFF2-40B4-BE49-F238E27FC236}">
                  <a16:creationId xmlns:a16="http://schemas.microsoft.com/office/drawing/2014/main" id="{7C7480D5-9984-4A6B-AA89-B2882A9F1491}"/>
                </a:ext>
              </a:extLst>
            </p:cNvPr>
            <p:cNvSpPr/>
            <p:nvPr/>
          </p:nvSpPr>
          <p:spPr>
            <a:xfrm>
              <a:off x="6052071" y="3095964"/>
              <a:ext cx="360000" cy="360000"/>
            </a:xfrm>
            <a:prstGeom prst="ellipse">
              <a:avLst/>
            </a:prstGeom>
            <a:solidFill>
              <a:srgbClr val="2E2E3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00" dirty="0">
                <a:solidFill>
                  <a:srgbClr val="2E2E38"/>
                </a:solidFill>
                <a:latin typeface="+mj-lt"/>
              </a:endParaRPr>
            </a:p>
          </p:txBody>
        </p:sp>
        <p:sp>
          <p:nvSpPr>
            <p:cNvPr id="17" name="TextBox 16">
              <a:extLst>
                <a:ext uri="{FF2B5EF4-FFF2-40B4-BE49-F238E27FC236}">
                  <a16:creationId xmlns:a16="http://schemas.microsoft.com/office/drawing/2014/main" id="{F86AFA6B-E9BB-4C3F-81FA-152D51ECCF78}"/>
                </a:ext>
              </a:extLst>
            </p:cNvPr>
            <p:cNvSpPr txBox="1"/>
            <p:nvPr/>
          </p:nvSpPr>
          <p:spPr>
            <a:xfrm>
              <a:off x="5670762" y="3640399"/>
              <a:ext cx="1219826" cy="585060"/>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200" dirty="0">
                  <a:solidFill>
                    <a:srgbClr val="FFE600"/>
                  </a:solidFill>
                  <a:latin typeface="+mj-lt"/>
                </a:rPr>
                <a:t>1 Ekim 2023</a:t>
              </a:r>
              <a:endParaRPr lang="en-US" sz="1200" dirty="0">
                <a:solidFill>
                  <a:prstClr val="white"/>
                </a:solidFill>
                <a:latin typeface="+mj-lt"/>
              </a:endParaRPr>
            </a:p>
            <a:p>
              <a:pPr algn="ctr" defTabSz="913943">
                <a:lnSpc>
                  <a:spcPct val="85000"/>
                </a:lnSpc>
                <a:spcAft>
                  <a:spcPts val="600"/>
                </a:spcAft>
                <a:buClr>
                  <a:srgbClr val="27ACAA"/>
                </a:buClr>
                <a:buSzPct val="70000"/>
              </a:pPr>
              <a:r>
                <a:rPr lang="tr-TR" sz="1200" i="1" dirty="0">
                  <a:solidFill>
                    <a:prstClr val="white"/>
                  </a:solidFill>
                  <a:latin typeface="+mj-lt"/>
                </a:rPr>
                <a:t>Geçiş Döneminin başlangıcı</a:t>
              </a:r>
              <a:endParaRPr lang="en-US" sz="1200" i="1" dirty="0" err="1">
                <a:solidFill>
                  <a:prstClr val="white"/>
                </a:solidFill>
                <a:latin typeface="+mj-lt"/>
              </a:endParaRPr>
            </a:p>
          </p:txBody>
        </p:sp>
      </p:grpSp>
      <p:grpSp>
        <p:nvGrpSpPr>
          <p:cNvPr id="18" name="Group 17">
            <a:extLst>
              <a:ext uri="{FF2B5EF4-FFF2-40B4-BE49-F238E27FC236}">
                <a16:creationId xmlns:a16="http://schemas.microsoft.com/office/drawing/2014/main" id="{6DC36434-36C9-4BED-A5DE-9446399D27D1}"/>
              </a:ext>
            </a:extLst>
          </p:cNvPr>
          <p:cNvGrpSpPr/>
          <p:nvPr/>
        </p:nvGrpSpPr>
        <p:grpSpPr>
          <a:xfrm>
            <a:off x="8996961" y="1939520"/>
            <a:ext cx="1648832" cy="1490222"/>
            <a:chOff x="5292871" y="3095964"/>
            <a:chExt cx="1649691" cy="1490999"/>
          </a:xfrm>
        </p:grpSpPr>
        <p:sp>
          <p:nvSpPr>
            <p:cNvPr id="19" name="Oval 18">
              <a:extLst>
                <a:ext uri="{FF2B5EF4-FFF2-40B4-BE49-F238E27FC236}">
                  <a16:creationId xmlns:a16="http://schemas.microsoft.com/office/drawing/2014/main" id="{CC533F1F-D0FB-42EA-B620-4EC393FD473D}"/>
                </a:ext>
              </a:extLst>
            </p:cNvPr>
            <p:cNvSpPr/>
            <p:nvPr/>
          </p:nvSpPr>
          <p:spPr>
            <a:xfrm>
              <a:off x="6052071" y="3095964"/>
              <a:ext cx="360000" cy="360000"/>
            </a:xfrm>
            <a:prstGeom prst="ellipse">
              <a:avLst/>
            </a:prstGeom>
            <a:solidFill>
              <a:srgbClr val="2E2E3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00" dirty="0">
                <a:solidFill>
                  <a:srgbClr val="2E2E38"/>
                </a:solidFill>
                <a:latin typeface="+mj-lt"/>
              </a:endParaRPr>
            </a:p>
          </p:txBody>
        </p:sp>
        <p:sp>
          <p:nvSpPr>
            <p:cNvPr id="20" name="TextBox 19">
              <a:extLst>
                <a:ext uri="{FF2B5EF4-FFF2-40B4-BE49-F238E27FC236}">
                  <a16:creationId xmlns:a16="http://schemas.microsoft.com/office/drawing/2014/main" id="{CE02D3B8-3F54-4EE9-92E6-6A0119C42E26}"/>
                </a:ext>
              </a:extLst>
            </p:cNvPr>
            <p:cNvSpPr txBox="1"/>
            <p:nvPr/>
          </p:nvSpPr>
          <p:spPr>
            <a:xfrm>
              <a:off x="5292871" y="3690885"/>
              <a:ext cx="1649691" cy="896078"/>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200" dirty="0">
                  <a:solidFill>
                    <a:srgbClr val="FFE600"/>
                  </a:solidFill>
                  <a:latin typeface="+mj-lt"/>
                </a:rPr>
                <a:t> 1 Ocak 2026</a:t>
              </a:r>
            </a:p>
            <a:p>
              <a:pPr algn="ctr" defTabSz="913943">
                <a:lnSpc>
                  <a:spcPct val="85000"/>
                </a:lnSpc>
                <a:spcAft>
                  <a:spcPts val="600"/>
                </a:spcAft>
                <a:buClr>
                  <a:srgbClr val="27ACAA"/>
                </a:buClr>
                <a:buSzPct val="70000"/>
              </a:pPr>
              <a:r>
                <a:rPr lang="tr-TR" sz="1200" i="1" spc="20" dirty="0">
                  <a:solidFill>
                    <a:prstClr val="white"/>
                  </a:solidFill>
                  <a:latin typeface="+mj-lt"/>
                </a:rPr>
                <a:t>Nihai Uygulama</a:t>
              </a:r>
            </a:p>
            <a:p>
              <a:pPr algn="ctr" defTabSz="913943">
                <a:lnSpc>
                  <a:spcPct val="85000"/>
                </a:lnSpc>
                <a:spcAft>
                  <a:spcPts val="600"/>
                </a:spcAft>
                <a:buClr>
                  <a:srgbClr val="27ACAA"/>
                </a:buClr>
                <a:buSzPct val="70000"/>
              </a:pPr>
              <a:r>
                <a:rPr lang="tr-TR" sz="1200" i="1" spc="20" dirty="0">
                  <a:solidFill>
                    <a:prstClr val="white"/>
                  </a:solidFill>
                  <a:latin typeface="+mj-lt"/>
                </a:rPr>
                <a:t>-</a:t>
              </a:r>
            </a:p>
            <a:p>
              <a:pPr algn="ctr" defTabSz="913943">
                <a:lnSpc>
                  <a:spcPct val="85000"/>
                </a:lnSpc>
                <a:spcAft>
                  <a:spcPts val="600"/>
                </a:spcAft>
                <a:buClr>
                  <a:srgbClr val="27ACAA"/>
                </a:buClr>
                <a:buSzPct val="70000"/>
              </a:pPr>
              <a:r>
                <a:rPr lang="tr-TR" sz="1200" i="1" spc="20" dirty="0">
                  <a:solidFill>
                    <a:srgbClr val="FFE600"/>
                  </a:solidFill>
                  <a:latin typeface="+mj-lt"/>
                </a:rPr>
                <a:t>Ödeme Yükümlülüğü</a:t>
              </a:r>
              <a:endParaRPr lang="en-US" sz="1200" i="1" spc="20" dirty="0">
                <a:solidFill>
                  <a:srgbClr val="FFE600"/>
                </a:solidFill>
                <a:latin typeface="+mj-lt"/>
              </a:endParaRPr>
            </a:p>
          </p:txBody>
        </p:sp>
      </p:grpSp>
      <p:sp>
        <p:nvSpPr>
          <p:cNvPr id="22" name="TextBox 21">
            <a:extLst>
              <a:ext uri="{FF2B5EF4-FFF2-40B4-BE49-F238E27FC236}">
                <a16:creationId xmlns:a16="http://schemas.microsoft.com/office/drawing/2014/main" id="{4E7C0D13-96B7-42CD-BCF0-DC2B903CA12A}"/>
              </a:ext>
            </a:extLst>
          </p:cNvPr>
          <p:cNvSpPr txBox="1"/>
          <p:nvPr/>
        </p:nvSpPr>
        <p:spPr>
          <a:xfrm>
            <a:off x="9313259" y="1057990"/>
            <a:ext cx="1244825" cy="756342"/>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100" dirty="0">
                <a:solidFill>
                  <a:prstClr val="white"/>
                </a:solidFill>
                <a:latin typeface="+mj-lt"/>
              </a:rPr>
              <a:t>CBAM beyanı 31 Mayıs 2027 tarihinden itibaren her 31 Mayıs'ta sunulacaktır.</a:t>
            </a:r>
            <a:endParaRPr lang="en-US" sz="1100" dirty="0" err="1">
              <a:solidFill>
                <a:prstClr val="white"/>
              </a:solidFill>
              <a:latin typeface="+mj-lt"/>
            </a:endParaRPr>
          </a:p>
        </p:txBody>
      </p:sp>
      <p:sp>
        <p:nvSpPr>
          <p:cNvPr id="23" name="TextBox 22">
            <a:extLst>
              <a:ext uri="{FF2B5EF4-FFF2-40B4-BE49-F238E27FC236}">
                <a16:creationId xmlns:a16="http://schemas.microsoft.com/office/drawing/2014/main" id="{6EF59D20-03F6-49CF-8198-FC7AC23CC61A}"/>
              </a:ext>
            </a:extLst>
          </p:cNvPr>
          <p:cNvSpPr txBox="1"/>
          <p:nvPr/>
        </p:nvSpPr>
        <p:spPr>
          <a:xfrm>
            <a:off x="931075" y="2493305"/>
            <a:ext cx="1300714" cy="741722"/>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200" dirty="0">
                <a:solidFill>
                  <a:srgbClr val="FFE600"/>
                </a:solidFill>
                <a:latin typeface="EYInterstate Light"/>
              </a:rPr>
              <a:t>14 Temmuz 2021</a:t>
            </a:r>
            <a:endParaRPr lang="en-US" sz="1200" dirty="0">
              <a:solidFill>
                <a:prstClr val="white"/>
              </a:solidFill>
              <a:latin typeface="EYInterstate Light"/>
            </a:endParaRPr>
          </a:p>
          <a:p>
            <a:pPr algn="ctr" defTabSz="913943">
              <a:lnSpc>
                <a:spcPct val="85000"/>
              </a:lnSpc>
              <a:spcAft>
                <a:spcPts val="600"/>
              </a:spcAft>
              <a:buClr>
                <a:srgbClr val="27ACAA"/>
              </a:buClr>
              <a:buSzPct val="70000"/>
            </a:pPr>
            <a:r>
              <a:rPr lang="tr-TR" sz="1200" i="1" dirty="0" err="1">
                <a:solidFill>
                  <a:prstClr val="white"/>
                </a:solidFill>
                <a:latin typeface="EYInterstate Light"/>
              </a:rPr>
              <a:t>CBAM'ye</a:t>
            </a:r>
            <a:r>
              <a:rPr lang="tr-TR" sz="1200" i="1" dirty="0">
                <a:solidFill>
                  <a:prstClr val="white"/>
                </a:solidFill>
                <a:latin typeface="EYInterstate Light"/>
              </a:rPr>
              <a:t> ilişkin teklif taslağı yayımlandı.</a:t>
            </a:r>
            <a:endParaRPr lang="en-US" sz="1200" i="1" dirty="0" err="1">
              <a:solidFill>
                <a:prstClr val="white"/>
              </a:solidFill>
              <a:latin typeface="EYInterstate Light"/>
            </a:endParaRPr>
          </a:p>
        </p:txBody>
      </p:sp>
      <p:sp>
        <p:nvSpPr>
          <p:cNvPr id="29" name="Oval 28">
            <a:extLst>
              <a:ext uri="{FF2B5EF4-FFF2-40B4-BE49-F238E27FC236}">
                <a16:creationId xmlns:a16="http://schemas.microsoft.com/office/drawing/2014/main" id="{0DC0EB45-55E3-4098-872C-6E7F8D5335E7}"/>
              </a:ext>
            </a:extLst>
          </p:cNvPr>
          <p:cNvSpPr/>
          <p:nvPr/>
        </p:nvSpPr>
        <p:spPr>
          <a:xfrm>
            <a:off x="2982850" y="1975680"/>
            <a:ext cx="359813" cy="359813"/>
          </a:xfrm>
          <a:prstGeom prst="ellipse">
            <a:avLst/>
          </a:prstGeom>
          <a:solidFill>
            <a:srgbClr val="2E2E3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00" dirty="0">
              <a:solidFill>
                <a:srgbClr val="2E2E38"/>
              </a:solidFill>
              <a:latin typeface="+mj-lt"/>
            </a:endParaRPr>
          </a:p>
        </p:txBody>
      </p:sp>
      <p:sp>
        <p:nvSpPr>
          <p:cNvPr id="30" name="TextBox 29">
            <a:extLst>
              <a:ext uri="{FF2B5EF4-FFF2-40B4-BE49-F238E27FC236}">
                <a16:creationId xmlns:a16="http://schemas.microsoft.com/office/drawing/2014/main" id="{4E8218E6-FFA8-4EAC-861A-ECD77DED138E}"/>
              </a:ext>
            </a:extLst>
          </p:cNvPr>
          <p:cNvSpPr txBox="1"/>
          <p:nvPr/>
        </p:nvSpPr>
        <p:spPr>
          <a:xfrm>
            <a:off x="2487473" y="2499549"/>
            <a:ext cx="1300714" cy="898688"/>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200" dirty="0">
                <a:solidFill>
                  <a:srgbClr val="FFE600"/>
                </a:solidFill>
                <a:latin typeface="+mj-lt"/>
              </a:rPr>
              <a:t>16 Mayıs 2023</a:t>
            </a:r>
            <a:endParaRPr lang="en-US" sz="1200" dirty="0">
              <a:solidFill>
                <a:prstClr val="white"/>
              </a:solidFill>
              <a:latin typeface="+mj-lt"/>
            </a:endParaRPr>
          </a:p>
          <a:p>
            <a:pPr algn="ctr" defTabSz="913943">
              <a:lnSpc>
                <a:spcPct val="85000"/>
              </a:lnSpc>
              <a:spcAft>
                <a:spcPts val="600"/>
              </a:spcAft>
              <a:buClr>
                <a:srgbClr val="27ACAA"/>
              </a:buClr>
              <a:buSzPct val="70000"/>
            </a:pPr>
            <a:r>
              <a:rPr lang="tr-TR" sz="1200" i="1" dirty="0">
                <a:solidFill>
                  <a:schemeClr val="bg1"/>
                </a:solidFill>
                <a:latin typeface="+mj-lt"/>
              </a:rPr>
              <a:t>CBAM Yönetmeliği, AB Resmi Gazetesinde yayımlandı.</a:t>
            </a:r>
            <a:endParaRPr lang="en-US" sz="1200" dirty="0">
              <a:solidFill>
                <a:schemeClr val="bg1"/>
              </a:solidFill>
              <a:latin typeface="+mj-lt"/>
            </a:endParaRPr>
          </a:p>
        </p:txBody>
      </p:sp>
      <p:sp>
        <p:nvSpPr>
          <p:cNvPr id="32" name="TextBox 31">
            <a:extLst>
              <a:ext uri="{FF2B5EF4-FFF2-40B4-BE49-F238E27FC236}">
                <a16:creationId xmlns:a16="http://schemas.microsoft.com/office/drawing/2014/main" id="{BB52B2EA-A386-4D0F-8429-28FBCE7CA8F1}"/>
              </a:ext>
            </a:extLst>
          </p:cNvPr>
          <p:cNvSpPr txBox="1"/>
          <p:nvPr/>
        </p:nvSpPr>
        <p:spPr>
          <a:xfrm>
            <a:off x="457200" y="4976977"/>
            <a:ext cx="10978515" cy="40318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tr-TR" sz="1400" b="0" dirty="0">
                <a:solidFill>
                  <a:schemeClr val="bg1"/>
                </a:solidFill>
                <a:effectLst/>
                <a:latin typeface="+mj-lt"/>
              </a:rPr>
              <a:t>AB CBAM için </a:t>
            </a:r>
            <a:r>
              <a:rPr lang="tr-TR" sz="1400" b="0" dirty="0">
                <a:solidFill>
                  <a:srgbClr val="FFE600"/>
                </a:solidFill>
                <a:effectLst/>
                <a:latin typeface="+mj-lt"/>
              </a:rPr>
              <a:t>1 Ekim 2023'ten 31 Aralık 2025'e kadar,</a:t>
            </a:r>
            <a:r>
              <a:rPr lang="tr-TR" sz="1400" b="0" dirty="0">
                <a:solidFill>
                  <a:schemeClr val="bg1"/>
                </a:solidFill>
                <a:effectLst/>
                <a:latin typeface="+mj-lt"/>
              </a:rPr>
              <a:t> yalnızca üç aylık raporlama yükümlülükleriyle birlikte bir geçiş dönemi uygulanacaktır; </a:t>
            </a:r>
            <a:r>
              <a:rPr lang="tr-TR" sz="1400" b="0" dirty="0">
                <a:solidFill>
                  <a:srgbClr val="FFE600"/>
                </a:solidFill>
                <a:effectLst/>
                <a:latin typeface="+mj-lt"/>
              </a:rPr>
              <a:t>2026'dan</a:t>
            </a:r>
            <a:r>
              <a:rPr lang="tr-TR" sz="1400" b="0" dirty="0">
                <a:solidFill>
                  <a:schemeClr val="bg1"/>
                </a:solidFill>
                <a:effectLst/>
                <a:latin typeface="+mj-lt"/>
              </a:rPr>
              <a:t> itibaren </a:t>
            </a:r>
            <a:r>
              <a:rPr lang="tr-TR" sz="1400" dirty="0">
                <a:solidFill>
                  <a:schemeClr val="bg1"/>
                </a:solidFill>
                <a:latin typeface="+mj-lt"/>
              </a:rPr>
              <a:t>CBAM</a:t>
            </a:r>
            <a:r>
              <a:rPr lang="tr-TR" sz="1400" b="0" dirty="0">
                <a:solidFill>
                  <a:schemeClr val="bg1"/>
                </a:solidFill>
                <a:effectLst/>
                <a:latin typeface="+mj-lt"/>
              </a:rPr>
              <a:t> sertifikalarının satın alınması gerekecektir.</a:t>
            </a:r>
            <a:endParaRPr lang="tr-TR" sz="1400" dirty="0">
              <a:solidFill>
                <a:schemeClr val="bg1"/>
              </a:solidFill>
              <a:latin typeface="+mj-lt"/>
            </a:endParaRPr>
          </a:p>
        </p:txBody>
      </p:sp>
      <p:sp>
        <p:nvSpPr>
          <p:cNvPr id="3" name="TextBox 2">
            <a:extLst>
              <a:ext uri="{FF2B5EF4-FFF2-40B4-BE49-F238E27FC236}">
                <a16:creationId xmlns:a16="http://schemas.microsoft.com/office/drawing/2014/main" id="{9D71D417-A211-4EA1-4B9C-855DF595BFDF}"/>
              </a:ext>
            </a:extLst>
          </p:cNvPr>
          <p:cNvSpPr txBox="1"/>
          <p:nvPr/>
        </p:nvSpPr>
        <p:spPr>
          <a:xfrm>
            <a:off x="6292923" y="3101316"/>
            <a:ext cx="1648832" cy="220041"/>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200" i="1" spc="20" dirty="0">
                <a:solidFill>
                  <a:srgbClr val="FFE600"/>
                </a:solidFill>
                <a:latin typeface="+mj-lt"/>
              </a:rPr>
              <a:t>İdari</a:t>
            </a:r>
            <a:r>
              <a:rPr lang="tr-TR" sz="1400" dirty="0">
                <a:solidFill>
                  <a:prstClr val="white"/>
                </a:solidFill>
                <a:latin typeface="EYInterstate Light"/>
              </a:rPr>
              <a:t> </a:t>
            </a:r>
            <a:r>
              <a:rPr lang="tr-TR" sz="1200" i="1" spc="20" dirty="0">
                <a:solidFill>
                  <a:srgbClr val="FFE600"/>
                </a:solidFill>
                <a:latin typeface="+mj-lt"/>
              </a:rPr>
              <a:t>Yükümlülük</a:t>
            </a:r>
            <a:endParaRPr lang="en-US" sz="1200" i="1" spc="20" dirty="0" err="1">
              <a:solidFill>
                <a:srgbClr val="FFE600"/>
              </a:solidFill>
              <a:latin typeface="+mj-lt"/>
            </a:endParaRPr>
          </a:p>
        </p:txBody>
      </p:sp>
      <p:grpSp>
        <p:nvGrpSpPr>
          <p:cNvPr id="26" name="Group 25">
            <a:extLst>
              <a:ext uri="{FF2B5EF4-FFF2-40B4-BE49-F238E27FC236}">
                <a16:creationId xmlns:a16="http://schemas.microsoft.com/office/drawing/2014/main" id="{4B7A006A-2006-9A23-32B0-C2518DA0E819}"/>
              </a:ext>
            </a:extLst>
          </p:cNvPr>
          <p:cNvGrpSpPr/>
          <p:nvPr/>
        </p:nvGrpSpPr>
        <p:grpSpPr>
          <a:xfrm>
            <a:off x="4077881" y="1969674"/>
            <a:ext cx="1219191" cy="1756771"/>
            <a:chOff x="5670762" y="3095964"/>
            <a:chExt cx="1219826" cy="1757686"/>
          </a:xfrm>
        </p:grpSpPr>
        <p:sp>
          <p:nvSpPr>
            <p:cNvPr id="27" name="Oval 26">
              <a:extLst>
                <a:ext uri="{FF2B5EF4-FFF2-40B4-BE49-F238E27FC236}">
                  <a16:creationId xmlns:a16="http://schemas.microsoft.com/office/drawing/2014/main" id="{38A7BD78-C5C3-47B8-199C-D0033842A616}"/>
                </a:ext>
              </a:extLst>
            </p:cNvPr>
            <p:cNvSpPr/>
            <p:nvPr/>
          </p:nvSpPr>
          <p:spPr>
            <a:xfrm>
              <a:off x="6052071" y="3095964"/>
              <a:ext cx="360000" cy="360000"/>
            </a:xfrm>
            <a:prstGeom prst="ellipse">
              <a:avLst/>
            </a:prstGeom>
            <a:solidFill>
              <a:srgbClr val="2E2E3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US" sz="1100" dirty="0">
                <a:solidFill>
                  <a:srgbClr val="2E2E38"/>
                </a:solidFill>
                <a:latin typeface="+mj-lt"/>
              </a:endParaRPr>
            </a:p>
          </p:txBody>
        </p:sp>
        <p:sp>
          <p:nvSpPr>
            <p:cNvPr id="28" name="TextBox 27">
              <a:extLst>
                <a:ext uri="{FF2B5EF4-FFF2-40B4-BE49-F238E27FC236}">
                  <a16:creationId xmlns:a16="http://schemas.microsoft.com/office/drawing/2014/main" id="{4EE7ADFD-8C76-9721-ADD8-AA66462F2B72}"/>
                </a:ext>
              </a:extLst>
            </p:cNvPr>
            <p:cNvSpPr txBox="1"/>
            <p:nvPr/>
          </p:nvSpPr>
          <p:spPr>
            <a:xfrm>
              <a:off x="5670762" y="3640399"/>
              <a:ext cx="1219826" cy="1213251"/>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tr-TR" sz="1200" dirty="0">
                  <a:solidFill>
                    <a:srgbClr val="FFE600"/>
                  </a:solidFill>
                  <a:latin typeface="+mj-lt"/>
                </a:rPr>
                <a:t>17 Ağustos 2023</a:t>
              </a:r>
              <a:endParaRPr lang="en-US" sz="1200" dirty="0">
                <a:solidFill>
                  <a:prstClr val="white"/>
                </a:solidFill>
                <a:latin typeface="+mj-lt"/>
              </a:endParaRPr>
            </a:p>
            <a:p>
              <a:pPr algn="ctr" defTabSz="913943">
                <a:lnSpc>
                  <a:spcPct val="85000"/>
                </a:lnSpc>
                <a:spcAft>
                  <a:spcPts val="600"/>
                </a:spcAft>
                <a:buClr>
                  <a:srgbClr val="27ACAA"/>
                </a:buClr>
                <a:buSzPct val="70000"/>
              </a:pPr>
              <a:r>
                <a:rPr lang="tr-TR" sz="1200" i="1" dirty="0">
                  <a:solidFill>
                    <a:prstClr val="white"/>
                  </a:solidFill>
                  <a:latin typeface="+mj-lt"/>
                </a:rPr>
                <a:t>AB Dışındaki Ülkelerin Geçiş Dönemine İlişkin Uygulama Yönetmeliği yayımlandı.</a:t>
              </a:r>
              <a:endParaRPr lang="en-US" sz="1200" i="1" dirty="0" err="1">
                <a:solidFill>
                  <a:prstClr val="white"/>
                </a:solidFill>
                <a:latin typeface="+mj-lt"/>
              </a:endParaRPr>
            </a:p>
          </p:txBody>
        </p:sp>
      </p:grpSp>
      <p:sp>
        <p:nvSpPr>
          <p:cNvPr id="4" name="Oval 3">
            <a:extLst>
              <a:ext uri="{FF2B5EF4-FFF2-40B4-BE49-F238E27FC236}">
                <a16:creationId xmlns:a16="http://schemas.microsoft.com/office/drawing/2014/main" id="{8B1783A1-354E-20A4-0E03-A1BA0D67F6A3}"/>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98750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70E6-40AE-454C-B26A-25611767A932}"/>
              </a:ext>
            </a:extLst>
          </p:cNvPr>
          <p:cNvSpPr>
            <a:spLocks noGrp="1"/>
          </p:cNvSpPr>
          <p:nvPr>
            <p:ph type="title"/>
          </p:nvPr>
        </p:nvSpPr>
        <p:spPr/>
        <p:txBody>
          <a:bodyPr/>
          <a:lstStyle/>
          <a:p>
            <a:r>
              <a:rPr lang="tr-TR" dirty="0"/>
              <a:t>CBAM - Uygulama Kapsamı</a:t>
            </a:r>
          </a:p>
        </p:txBody>
      </p:sp>
      <p:sp>
        <p:nvSpPr>
          <p:cNvPr id="5" name="Footer Placeholder 4">
            <a:extLst>
              <a:ext uri="{FF2B5EF4-FFF2-40B4-BE49-F238E27FC236}">
                <a16:creationId xmlns:a16="http://schemas.microsoft.com/office/drawing/2014/main" id="{21378774-8A14-44A9-AADB-C91A0000FD86}"/>
              </a:ext>
            </a:extLst>
          </p:cNvPr>
          <p:cNvSpPr>
            <a:spLocks noGrp="1"/>
          </p:cNvSpPr>
          <p:nvPr>
            <p:ph type="ftr" sz="quarter" idx="11"/>
          </p:nvPr>
        </p:nvSpPr>
        <p:spPr/>
        <p:txBody>
          <a:bodyPr/>
          <a:lstStyle/>
          <a:p>
            <a:r>
              <a:rPr lang="tr-TR" dirty="0"/>
              <a:t>Sınırda Karbon Düzenleme Mekanizması (CBAM)</a:t>
            </a:r>
            <a:endParaRPr lang="en-US" dirty="0"/>
          </a:p>
        </p:txBody>
      </p:sp>
      <p:sp>
        <p:nvSpPr>
          <p:cNvPr id="6" name="Slide Number Placeholder 5">
            <a:extLst>
              <a:ext uri="{FF2B5EF4-FFF2-40B4-BE49-F238E27FC236}">
                <a16:creationId xmlns:a16="http://schemas.microsoft.com/office/drawing/2014/main" id="{6E2D1236-92B5-4D95-8A5B-9A2013F1CC14}"/>
              </a:ext>
            </a:extLst>
          </p:cNvPr>
          <p:cNvSpPr>
            <a:spLocks noGrp="1"/>
          </p:cNvSpPr>
          <p:nvPr>
            <p:ph type="sldNum" sz="quarter" idx="12"/>
          </p:nvPr>
        </p:nvSpPr>
        <p:spPr/>
        <p:txBody>
          <a:bodyPr/>
          <a:lstStyle/>
          <a:p>
            <a:r>
              <a:rPr lang="en-GB" dirty="0"/>
              <a:t>Page </a:t>
            </a:r>
            <a:fld id="{F1BC30E3-FFE5-4B91-AA19-87A149EBB9EE}" type="slidenum">
              <a:rPr smtClean="0"/>
              <a:pPr/>
              <a:t>9</a:t>
            </a:fld>
            <a:endParaRPr dirty="0"/>
          </a:p>
        </p:txBody>
      </p:sp>
      <p:sp>
        <p:nvSpPr>
          <p:cNvPr id="10" name="Rectangle 9">
            <a:extLst>
              <a:ext uri="{FF2B5EF4-FFF2-40B4-BE49-F238E27FC236}">
                <a16:creationId xmlns:a16="http://schemas.microsoft.com/office/drawing/2014/main" id="{511E9FD0-741E-4F83-B18A-12B4A5CE7879}"/>
              </a:ext>
            </a:extLst>
          </p:cNvPr>
          <p:cNvSpPr/>
          <p:nvPr/>
        </p:nvSpPr>
        <p:spPr>
          <a:xfrm>
            <a:off x="873521" y="1996635"/>
            <a:ext cx="2279254" cy="441891"/>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ctr" anchorCtr="0"/>
          <a:lstStyle/>
          <a:p>
            <a:pPr defTabSz="913943">
              <a:defRPr/>
            </a:pPr>
            <a:r>
              <a:rPr lang="tr-TR" sz="1399" b="1" dirty="0">
                <a:solidFill>
                  <a:prstClr val="white"/>
                </a:solidFill>
                <a:latin typeface="EYInterstate Light"/>
              </a:rPr>
              <a:t>Kapsamdaki sektörler</a:t>
            </a:r>
            <a:endParaRPr lang="en-US" sz="1399" b="1" dirty="0">
              <a:solidFill>
                <a:prstClr val="white"/>
              </a:solidFill>
              <a:latin typeface="EYInterstate Light"/>
            </a:endParaRPr>
          </a:p>
        </p:txBody>
      </p:sp>
      <p:sp>
        <p:nvSpPr>
          <p:cNvPr id="12" name="Content Placeholder 2">
            <a:extLst>
              <a:ext uri="{FF2B5EF4-FFF2-40B4-BE49-F238E27FC236}">
                <a16:creationId xmlns:a16="http://schemas.microsoft.com/office/drawing/2014/main" id="{496925BF-3093-4149-981B-83B2F9BBFA89}"/>
              </a:ext>
            </a:extLst>
          </p:cNvPr>
          <p:cNvSpPr txBox="1">
            <a:spLocks/>
          </p:cNvSpPr>
          <p:nvPr/>
        </p:nvSpPr>
        <p:spPr>
          <a:xfrm>
            <a:off x="948754" y="3059006"/>
            <a:ext cx="3707487" cy="2505579"/>
          </a:xfrm>
          <a:prstGeom prst="rect">
            <a:avLst/>
          </a:prstGeom>
        </p:spPr>
        <p:txBody>
          <a:bodyPr vert="horz" lIns="0" tIns="0" rIns="0" bIns="0" rtlCol="0" anchor="t" anchorCtr="0">
            <a:noAutofit/>
          </a:bodyPr>
          <a:lstStyle>
            <a:lvl1pPr marL="0" indent="0" algn="l" defTabSz="914400" rtl="0" eaLnBrk="1" latinLnBrk="0" hangingPunct="1">
              <a:spcBef>
                <a:spcPts val="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0" indent="0" algn="l" defTabSz="914400" rtl="0" eaLnBrk="1" latinLnBrk="0" hangingPunct="1">
              <a:spcBef>
                <a:spcPts val="0"/>
              </a:spcBef>
              <a:buClr>
                <a:schemeClr val="tx2"/>
              </a:buClr>
              <a:buSzPct val="110000"/>
              <a:buFont typeface="EYInterstate Light" panose="02000506000000020004" pitchFamily="2" charset="0"/>
              <a:buNone/>
              <a:defRPr sz="1800" kern="1200">
                <a:solidFill>
                  <a:schemeClr val="bg1"/>
                </a:solidFill>
                <a:latin typeface="EYInterstate Light" panose="02000506000000020004" pitchFamily="2" charset="0"/>
                <a:ea typeface="+mn-ea"/>
                <a:cs typeface="+mn-cs"/>
              </a:defRPr>
            </a:lvl2pPr>
            <a:lvl3pPr marL="0" indent="0" algn="l" defTabSz="914400" rtl="0" eaLnBrk="1" latinLnBrk="0" hangingPunct="1">
              <a:spcBef>
                <a:spcPts val="0"/>
              </a:spcBef>
              <a:buClr>
                <a:schemeClr val="tx2"/>
              </a:buClr>
              <a:buSzPct val="110000"/>
              <a:buFont typeface="EYInterstate Light" panose="02000506000000020004" pitchFamily="2" charset="0"/>
              <a:buNone/>
              <a:defRPr sz="1600" kern="1200">
                <a:solidFill>
                  <a:schemeClr val="bg1"/>
                </a:solidFill>
                <a:latin typeface="EYInterstate Light" panose="02000506000000020004" pitchFamily="2" charset="0"/>
                <a:ea typeface="+mn-ea"/>
                <a:cs typeface="+mn-cs"/>
              </a:defRPr>
            </a:lvl3pPr>
            <a:lvl4pPr marL="0" indent="0" algn="l" defTabSz="914400" rtl="0" eaLnBrk="1" latinLnBrk="0" hangingPunct="1">
              <a:spcBef>
                <a:spcPts val="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4pPr>
            <a:lvl5pPr marL="0" indent="0" algn="l" defTabSz="914400" rtl="0" eaLnBrk="1" latinLnBrk="0" hangingPunct="1">
              <a:spcBef>
                <a:spcPts val="0"/>
              </a:spcBef>
              <a:buClr>
                <a:schemeClr val="tx2"/>
              </a:buClr>
              <a:buSzPct val="110000"/>
              <a:buFont typeface="EYInterstate Light" panose="02000506000000020004" pitchFamily="2" charset="0"/>
              <a:buNone/>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372" indent="-228372" defTabSz="913486">
              <a:buClr>
                <a:srgbClr val="FFE600"/>
              </a:buClr>
              <a:buFont typeface="+mj-lt"/>
              <a:buAutoNum type="arabicPeriod"/>
              <a:defRPr/>
            </a:pPr>
            <a:endParaRPr lang="en-GB" sz="1399" dirty="0">
              <a:solidFill>
                <a:prstClr val="white"/>
              </a:solidFill>
              <a:latin typeface="EYInterstate Light"/>
            </a:endParaRPr>
          </a:p>
          <a:p>
            <a:pPr marL="228372" indent="-228372" defTabSz="913486">
              <a:buClr>
                <a:srgbClr val="FFE600"/>
              </a:buClr>
              <a:buFont typeface="+mj-lt"/>
              <a:buAutoNum type="arabicPeriod"/>
              <a:defRPr/>
            </a:pPr>
            <a:r>
              <a:rPr lang="tr-TR" sz="1399" dirty="0">
                <a:solidFill>
                  <a:prstClr val="white"/>
                </a:solidFill>
                <a:latin typeface="EYInterstate Light"/>
              </a:rPr>
              <a:t>Elektrik</a:t>
            </a:r>
            <a:endParaRPr lang="en-GB" sz="1399" dirty="0">
              <a:solidFill>
                <a:prstClr val="white"/>
              </a:solidFill>
              <a:latin typeface="EYInterstate Light"/>
            </a:endParaRPr>
          </a:p>
          <a:p>
            <a:pPr marL="228372" indent="-228372" defTabSz="913486">
              <a:buClr>
                <a:srgbClr val="FFE600"/>
              </a:buClr>
              <a:buFont typeface="+mj-lt"/>
              <a:buAutoNum type="arabicPeriod"/>
              <a:defRPr/>
            </a:pPr>
            <a:r>
              <a:rPr lang="tr-TR" sz="1399" dirty="0">
                <a:solidFill>
                  <a:prstClr val="white"/>
                </a:solidFill>
                <a:latin typeface="EYInterstate Light"/>
              </a:rPr>
              <a:t>Demir ve Çelik</a:t>
            </a:r>
            <a:endParaRPr lang="en-GB" sz="1399" dirty="0">
              <a:solidFill>
                <a:prstClr val="white"/>
              </a:solidFill>
              <a:latin typeface="EYInterstate Light"/>
            </a:endParaRPr>
          </a:p>
          <a:p>
            <a:pPr marL="228372" indent="-228372" defTabSz="913486">
              <a:buClr>
                <a:srgbClr val="FFE600"/>
              </a:buClr>
              <a:buFont typeface="+mj-lt"/>
              <a:buAutoNum type="arabicPeriod"/>
              <a:defRPr/>
            </a:pPr>
            <a:r>
              <a:rPr lang="tr-TR" sz="1399" dirty="0">
                <a:solidFill>
                  <a:prstClr val="white"/>
                </a:solidFill>
                <a:latin typeface="EYInterstate Light"/>
              </a:rPr>
              <a:t>Çimento</a:t>
            </a:r>
            <a:endParaRPr lang="en-GB" sz="1399" dirty="0">
              <a:solidFill>
                <a:prstClr val="white"/>
              </a:solidFill>
              <a:latin typeface="EYInterstate Light"/>
            </a:endParaRPr>
          </a:p>
          <a:p>
            <a:pPr marL="228372" indent="-228372" defTabSz="913486">
              <a:buClr>
                <a:srgbClr val="FFE600"/>
              </a:buClr>
              <a:buFont typeface="+mj-lt"/>
              <a:buAutoNum type="arabicPeriod"/>
              <a:defRPr/>
            </a:pPr>
            <a:r>
              <a:rPr lang="tr-TR" sz="1399" dirty="0">
                <a:solidFill>
                  <a:prstClr val="white"/>
                </a:solidFill>
                <a:latin typeface="EYInterstate Light"/>
              </a:rPr>
              <a:t>Alüminyum</a:t>
            </a:r>
            <a:r>
              <a:rPr lang="en-GB" sz="1399" dirty="0">
                <a:solidFill>
                  <a:prstClr val="white"/>
                </a:solidFill>
                <a:latin typeface="EYInterstate Light"/>
              </a:rPr>
              <a:t> </a:t>
            </a:r>
          </a:p>
          <a:p>
            <a:pPr marL="228372" indent="-228372" defTabSz="913486">
              <a:buClr>
                <a:srgbClr val="FFE600"/>
              </a:buClr>
              <a:buFont typeface="+mj-lt"/>
              <a:buAutoNum type="arabicPeriod"/>
              <a:defRPr/>
            </a:pPr>
            <a:r>
              <a:rPr lang="tr-TR" sz="1399" dirty="0">
                <a:solidFill>
                  <a:prstClr val="white"/>
                </a:solidFill>
                <a:latin typeface="EYInterstate Light"/>
              </a:rPr>
              <a:t>Gübreler</a:t>
            </a:r>
          </a:p>
          <a:p>
            <a:pPr marL="228372" indent="-228372" defTabSz="913486">
              <a:buClr>
                <a:srgbClr val="FFE600"/>
              </a:buClr>
              <a:buFont typeface="+mj-lt"/>
              <a:buAutoNum type="arabicPeriod"/>
              <a:defRPr/>
            </a:pPr>
            <a:r>
              <a:rPr lang="tr-TR" sz="1399" dirty="0">
                <a:solidFill>
                  <a:prstClr val="white"/>
                </a:solidFill>
                <a:latin typeface="EYInterstate Light"/>
              </a:rPr>
              <a:t>Kimyasallar (Hidrojen)</a:t>
            </a:r>
          </a:p>
          <a:p>
            <a:pPr defTabSz="913486">
              <a:buClr>
                <a:srgbClr val="FFE600"/>
              </a:buClr>
              <a:defRPr/>
            </a:pPr>
            <a:endParaRPr lang="en-US" sz="1198" spc="20" dirty="0">
              <a:solidFill>
                <a:prstClr val="white"/>
              </a:solidFill>
              <a:latin typeface="EYInterstate Light"/>
            </a:endParaRPr>
          </a:p>
        </p:txBody>
      </p:sp>
      <p:sp>
        <p:nvSpPr>
          <p:cNvPr id="3" name="Content Placeholder 6">
            <a:extLst>
              <a:ext uri="{FF2B5EF4-FFF2-40B4-BE49-F238E27FC236}">
                <a16:creationId xmlns:a16="http://schemas.microsoft.com/office/drawing/2014/main" id="{9A400427-632B-F1BF-85C9-7BA722CE62C2}"/>
              </a:ext>
            </a:extLst>
          </p:cNvPr>
          <p:cNvSpPr>
            <a:spLocks noGrp="1"/>
          </p:cNvSpPr>
          <p:nvPr>
            <p:ph idx="1"/>
          </p:nvPr>
        </p:nvSpPr>
        <p:spPr>
          <a:xfrm>
            <a:off x="4155112" y="1996635"/>
            <a:ext cx="2417138" cy="45791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696" rIns="45696" rtlCol="0" anchor="ctr" anchorCtr="0"/>
          <a:lstStyle/>
          <a:p>
            <a:pPr marL="0" indent="0" algn="ctr" defTabSz="913943">
              <a:buNone/>
              <a:defRPr/>
            </a:pPr>
            <a:r>
              <a:rPr lang="tr-TR" sz="1399" b="1" dirty="0">
                <a:solidFill>
                  <a:prstClr val="white"/>
                </a:solidFill>
                <a:latin typeface="EYInterstate Light"/>
              </a:rPr>
              <a:t>Coğrafik kapsam</a:t>
            </a:r>
            <a:endParaRPr lang="en-US" sz="1399" b="1" dirty="0">
              <a:solidFill>
                <a:prstClr val="white"/>
              </a:solidFill>
              <a:latin typeface="EYInterstate Light"/>
            </a:endParaRPr>
          </a:p>
        </p:txBody>
      </p:sp>
      <p:pic>
        <p:nvPicPr>
          <p:cNvPr id="4" name="Picture 3">
            <a:extLst>
              <a:ext uri="{FF2B5EF4-FFF2-40B4-BE49-F238E27FC236}">
                <a16:creationId xmlns:a16="http://schemas.microsoft.com/office/drawing/2014/main" id="{2B1F2F67-A9FA-27FD-566F-F950CB8A7217}"/>
              </a:ext>
            </a:extLst>
          </p:cNvPr>
          <p:cNvPicPr>
            <a:picLocks noChangeAspect="1"/>
          </p:cNvPicPr>
          <p:nvPr/>
        </p:nvPicPr>
        <p:blipFill>
          <a:blip r:embed="rId3"/>
          <a:stretch>
            <a:fillRect/>
          </a:stretch>
        </p:blipFill>
        <p:spPr>
          <a:xfrm>
            <a:off x="4067571" y="2977101"/>
            <a:ext cx="2791955" cy="2971588"/>
          </a:xfrm>
          <a:prstGeom prst="rect">
            <a:avLst/>
          </a:prstGeom>
        </p:spPr>
      </p:pic>
      <p:sp>
        <p:nvSpPr>
          <p:cNvPr id="13" name="Content Placeholder 6">
            <a:extLst>
              <a:ext uri="{FF2B5EF4-FFF2-40B4-BE49-F238E27FC236}">
                <a16:creationId xmlns:a16="http://schemas.microsoft.com/office/drawing/2014/main" id="{9A506F36-4235-0E6C-BA7F-427CDA967E75}"/>
              </a:ext>
            </a:extLst>
          </p:cNvPr>
          <p:cNvSpPr txBox="1">
            <a:spLocks/>
          </p:cNvSpPr>
          <p:nvPr/>
        </p:nvSpPr>
        <p:spPr>
          <a:xfrm>
            <a:off x="8052625" y="2012655"/>
            <a:ext cx="2170176" cy="441892"/>
          </a:xfrm>
          <a:prstGeom prst="rect">
            <a:avLst/>
          </a:prstGeom>
          <a:solidFill>
            <a:srgbClr val="747480"/>
          </a:solidFill>
          <a:ln w="9525"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45696" tIns="0" rIns="45696" bIns="0" rtlCol="0" anchor="ctr" anchorCtr="0">
            <a:noAutofit/>
          </a:bodyPr>
          <a:lstStyle>
            <a:lvl1pPr marL="356616"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2000" kern="1200">
                <a:solidFill>
                  <a:schemeClr val="bg1"/>
                </a:solidFill>
                <a:latin typeface="+mn-lt"/>
                <a:ea typeface="+mn-ea"/>
                <a:cs typeface="+mn-cs"/>
              </a:defRPr>
            </a:lvl1pPr>
            <a:lvl2pPr marL="713232"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800" kern="1200">
                <a:solidFill>
                  <a:schemeClr val="bg1"/>
                </a:solidFill>
                <a:latin typeface="+mn-lt"/>
                <a:ea typeface="+mn-ea"/>
                <a:cs typeface="+mn-cs"/>
              </a:defRPr>
            </a:lvl2pPr>
            <a:lvl3pPr marL="1069848"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600" kern="1200">
                <a:solidFill>
                  <a:schemeClr val="bg1"/>
                </a:solidFill>
                <a:latin typeface="+mn-lt"/>
                <a:ea typeface="+mn-ea"/>
                <a:cs typeface="+mn-cs"/>
              </a:defRPr>
            </a:lvl3pPr>
            <a:lvl4pPr marL="1426464"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400" kern="1200">
                <a:solidFill>
                  <a:schemeClr val="bg1"/>
                </a:solidFill>
                <a:latin typeface="+mn-lt"/>
                <a:ea typeface="+mn-ea"/>
                <a:cs typeface="+mn-cs"/>
              </a:defRPr>
            </a:lvl4pPr>
            <a:lvl5pPr marL="1783080" marR="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defTabSz="913943">
              <a:buFont typeface="Arial" pitchFamily="34" charset="0"/>
              <a:buNone/>
              <a:defRPr/>
            </a:pPr>
            <a:r>
              <a:rPr lang="tr-TR" sz="1200" b="1" dirty="0">
                <a:solidFill>
                  <a:prstClr val="white"/>
                </a:solidFill>
                <a:latin typeface="EYInterstate Light"/>
              </a:rPr>
              <a:t>ETS bağlantısı nedeniyle hariç tutulan ülkeler</a:t>
            </a:r>
            <a:endParaRPr lang="en-US" sz="1399" b="1" dirty="0">
              <a:solidFill>
                <a:prstClr val="white"/>
              </a:solidFill>
              <a:latin typeface="EYInterstate Light"/>
            </a:endParaRPr>
          </a:p>
        </p:txBody>
      </p:sp>
      <p:sp>
        <p:nvSpPr>
          <p:cNvPr id="14" name="TextBox 13">
            <a:extLst>
              <a:ext uri="{FF2B5EF4-FFF2-40B4-BE49-F238E27FC236}">
                <a16:creationId xmlns:a16="http://schemas.microsoft.com/office/drawing/2014/main" id="{DCD3C216-933F-E7EF-FD1F-9C83B558D8E1}"/>
              </a:ext>
            </a:extLst>
          </p:cNvPr>
          <p:cNvSpPr txBox="1"/>
          <p:nvPr/>
        </p:nvSpPr>
        <p:spPr>
          <a:xfrm>
            <a:off x="8301445" y="3230106"/>
            <a:ext cx="3423829" cy="1000274"/>
          </a:xfrm>
          <a:prstGeom prst="rect">
            <a:avLst/>
          </a:prstGeom>
          <a:noFill/>
        </p:spPr>
        <p:txBody>
          <a:bodyPr wrap="square" lIns="0" tIns="36576" rIns="0" bIns="0" rtlCol="0">
            <a:spAutoFit/>
          </a:bodyPr>
          <a:lstStyle/>
          <a:p>
            <a:pPr marL="171450" indent="-171450">
              <a:lnSpc>
                <a:spcPct val="85000"/>
              </a:lnSpc>
              <a:spcAft>
                <a:spcPts val="600"/>
              </a:spcAft>
              <a:buClr>
                <a:srgbClr val="FFE600"/>
              </a:buClr>
              <a:buSzPct val="70000"/>
              <a:buFont typeface="Wingdings" panose="05000000000000000000" pitchFamily="2" charset="2"/>
              <a:buChar char="ü"/>
            </a:pPr>
            <a:r>
              <a:rPr lang="tr-TR" sz="1400" dirty="0">
                <a:solidFill>
                  <a:schemeClr val="bg1"/>
                </a:solidFill>
              </a:rPr>
              <a:t>İsviçre</a:t>
            </a:r>
          </a:p>
          <a:p>
            <a:pPr marL="171450" indent="-171450">
              <a:lnSpc>
                <a:spcPct val="85000"/>
              </a:lnSpc>
              <a:spcAft>
                <a:spcPts val="600"/>
              </a:spcAft>
              <a:buClr>
                <a:srgbClr val="FFE600"/>
              </a:buClr>
              <a:buSzPct val="70000"/>
              <a:buFont typeface="Wingdings" panose="05000000000000000000" pitchFamily="2" charset="2"/>
              <a:buChar char="ü"/>
            </a:pPr>
            <a:r>
              <a:rPr lang="tr-TR" sz="1400" dirty="0">
                <a:solidFill>
                  <a:schemeClr val="bg1"/>
                </a:solidFill>
              </a:rPr>
              <a:t>Norveç</a:t>
            </a:r>
          </a:p>
          <a:p>
            <a:pPr marL="171450" indent="-171450">
              <a:lnSpc>
                <a:spcPct val="85000"/>
              </a:lnSpc>
              <a:spcAft>
                <a:spcPts val="600"/>
              </a:spcAft>
              <a:buClr>
                <a:srgbClr val="FFE600"/>
              </a:buClr>
              <a:buSzPct val="70000"/>
              <a:buFont typeface="Wingdings" panose="05000000000000000000" pitchFamily="2" charset="2"/>
              <a:buChar char="ü"/>
            </a:pPr>
            <a:r>
              <a:rPr lang="tr-TR" sz="1400" dirty="0">
                <a:solidFill>
                  <a:schemeClr val="bg1"/>
                </a:solidFill>
              </a:rPr>
              <a:t>İzlanda</a:t>
            </a:r>
          </a:p>
          <a:p>
            <a:pPr marL="171450" indent="-171450">
              <a:lnSpc>
                <a:spcPct val="85000"/>
              </a:lnSpc>
              <a:spcAft>
                <a:spcPts val="600"/>
              </a:spcAft>
              <a:buClr>
                <a:srgbClr val="FFE600"/>
              </a:buClr>
              <a:buSzPct val="70000"/>
              <a:buFont typeface="Wingdings" panose="05000000000000000000" pitchFamily="2" charset="2"/>
              <a:buChar char="ü"/>
            </a:pPr>
            <a:r>
              <a:rPr lang="tr-TR" sz="1400" dirty="0">
                <a:solidFill>
                  <a:schemeClr val="bg1"/>
                </a:solidFill>
              </a:rPr>
              <a:t>Lihtenştayn</a:t>
            </a:r>
          </a:p>
        </p:txBody>
      </p:sp>
      <p:sp>
        <p:nvSpPr>
          <p:cNvPr id="7" name="Oval 6">
            <a:extLst>
              <a:ext uri="{FF2B5EF4-FFF2-40B4-BE49-F238E27FC236}">
                <a16:creationId xmlns:a16="http://schemas.microsoft.com/office/drawing/2014/main" id="{500E4200-8EA5-D492-F8E0-B63854714FB7}"/>
              </a:ext>
            </a:extLst>
          </p:cNvPr>
          <p:cNvSpPr/>
          <p:nvPr/>
        </p:nvSpPr>
        <p:spPr>
          <a:xfrm>
            <a:off x="11174821" y="6243096"/>
            <a:ext cx="466777" cy="519214"/>
          </a:xfrm>
          <a:prstGeom prst="ellipse">
            <a:avLst/>
          </a:prstGeom>
          <a:solidFill>
            <a:schemeClr val="bg2">
              <a:lumMod val="85000"/>
              <a:lumOff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tr-TR" sz="1200" dirty="0">
              <a:solidFill>
                <a:schemeClr val="tx1"/>
              </a:solidFill>
            </a:endParaRPr>
          </a:p>
        </p:txBody>
      </p:sp>
    </p:spTree>
    <p:extLst>
      <p:ext uri="{BB962C8B-B14F-4D97-AF65-F5344CB8AC3E}">
        <p14:creationId xmlns:p14="http://schemas.microsoft.com/office/powerpoint/2010/main" val="345753956"/>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2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resentation_2020.potx" id="{04C34CD0-7A71-416F-9841-60CFA1544DB2}" vid="{60DF5008-31EA-470A-88F2-4716899348E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0c908b1-f277-4340-90a9-4611d0b0f078" xsi:nil="true"/>
    <lcf76f155ced4ddcb4097134ff3c332f xmlns="604d3164-694e-4e31-bdd6-f38b080de8f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AEE96B2131E691489CD874454D5D0F79" ma:contentTypeVersion="14" ma:contentTypeDescription="Yeni belge oluşturun." ma:contentTypeScope="" ma:versionID="5a4e5e14d8108313683108ec90817c7b">
  <xsd:schema xmlns:xsd="http://www.w3.org/2001/XMLSchema" xmlns:xs="http://www.w3.org/2001/XMLSchema" xmlns:p="http://schemas.microsoft.com/office/2006/metadata/properties" xmlns:ns2="604d3164-694e-4e31-bdd6-f38b080de8f2" xmlns:ns3="130e2e17-5b53-4133-a00b-44065fa59c51" xmlns:ns4="50c908b1-f277-4340-90a9-4611d0b0f078" targetNamespace="http://schemas.microsoft.com/office/2006/metadata/properties" ma:root="true" ma:fieldsID="3094ec06445b60c95b2ca4aec575fb5e" ns2:_="" ns3:_="" ns4:_="">
    <xsd:import namespace="604d3164-694e-4e31-bdd6-f38b080de8f2"/>
    <xsd:import namespace="130e2e17-5b53-4133-a00b-44065fa59c51"/>
    <xsd:import namespace="50c908b1-f277-4340-90a9-4611d0b0f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4d3164-694e-4e31-bdd6-f38b080de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Resim Etiketleri"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0e2e17-5b53-4133-a00b-44065fa59c51" elementFormDefault="qualified">
    <xsd:import namespace="http://schemas.microsoft.com/office/2006/documentManagement/types"/>
    <xsd:import namespace="http://schemas.microsoft.com/office/infopath/2007/PartnerControls"/>
    <xsd:element name="SharedWithUsers" ma:index="1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Ayrıntıları ile Paylaşıld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c908b1-f277-4340-90a9-4611d0b0f07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6f298a6-8584-4967-aedc-76a3a4e435a5}" ma:internalName="TaxCatchAll" ma:showField="CatchAllData" ma:web="130e2e17-5b53-4133-a00b-44065fa59c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4E8733-091A-49AB-BBE4-5A4FA57D7253}">
  <ds:schemaRefs>
    <ds:schemaRef ds:uri="http://schemas.microsoft.com/sharepoint/v3/contenttype/forms"/>
  </ds:schemaRefs>
</ds:datastoreItem>
</file>

<file path=customXml/itemProps2.xml><?xml version="1.0" encoding="utf-8"?>
<ds:datastoreItem xmlns:ds="http://schemas.openxmlformats.org/officeDocument/2006/customXml" ds:itemID="{03C00314-F645-42BE-A24C-1FB672575A33}">
  <ds:schemaRefs>
    <ds:schemaRef ds:uri="http://schemas.microsoft.com/office/2006/metadata/properties"/>
    <ds:schemaRef ds:uri="http://schemas.microsoft.com/office/infopath/2007/PartnerControls"/>
    <ds:schemaRef ds:uri="50c908b1-f277-4340-90a9-4611d0b0f078"/>
    <ds:schemaRef ds:uri="604d3164-694e-4e31-bdd6-f38b080de8f2"/>
  </ds:schemaRefs>
</ds:datastoreItem>
</file>

<file path=customXml/itemProps3.xml><?xml version="1.0" encoding="utf-8"?>
<ds:datastoreItem xmlns:ds="http://schemas.openxmlformats.org/officeDocument/2006/customXml" ds:itemID="{889683A8-C78F-47FD-B9CA-CC36F568C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4d3164-694e-4e31-bdd6-f38b080de8f2"/>
    <ds:schemaRef ds:uri="130e2e17-5b53-4133-a00b-44065fa59c51"/>
    <ds:schemaRef ds:uri="50c908b1-f277-4340-90a9-4611d0b0f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3319</Words>
  <Application>Microsoft Office PowerPoint</Application>
  <PresentationFormat>Özel</PresentationFormat>
  <Paragraphs>486</Paragraphs>
  <Slides>28</Slides>
  <Notes>8</Notes>
  <HiddenSlides>0</HiddenSlides>
  <MMClips>0</MMClips>
  <ScaleCrop>false</ScaleCrop>
  <HeadingPairs>
    <vt:vector size="6" baseType="variant">
      <vt:variant>
        <vt:lpstr>Kullanılan Yazı Tipleri</vt:lpstr>
      </vt:variant>
      <vt:variant>
        <vt:i4>12</vt:i4>
      </vt:variant>
      <vt:variant>
        <vt:lpstr>Tema</vt:lpstr>
      </vt:variant>
      <vt:variant>
        <vt:i4>3</vt:i4>
      </vt:variant>
      <vt:variant>
        <vt:lpstr>Slayt Başlıkları</vt:lpstr>
      </vt:variant>
      <vt:variant>
        <vt:i4>28</vt:i4>
      </vt:variant>
    </vt:vector>
  </HeadingPairs>
  <TitlesOfParts>
    <vt:vector size="43" baseType="lpstr">
      <vt:lpstr>Arial</vt:lpstr>
      <vt:lpstr>Calibri</vt:lpstr>
      <vt:lpstr>Courier New</vt:lpstr>
      <vt:lpstr>EYInterstate</vt:lpstr>
      <vt:lpstr>EYInterstate Light</vt:lpstr>
      <vt:lpstr>EYInterstate-Light</vt:lpstr>
      <vt:lpstr>EYInterstate-LightBold</vt:lpstr>
      <vt:lpstr>EYInterstate-LightItalic</vt:lpstr>
      <vt:lpstr>Georgia</vt:lpstr>
      <vt:lpstr>tiempos text</vt:lpstr>
      <vt:lpstr>Times New Roman</vt:lpstr>
      <vt:lpstr>Wingdings</vt:lpstr>
      <vt:lpstr>EY dark background</vt:lpstr>
      <vt:lpstr>EY light background</vt:lpstr>
      <vt:lpstr>2_EY dark background</vt:lpstr>
      <vt:lpstr>PowerPoint Sunusu</vt:lpstr>
      <vt:lpstr> Sera Gazı Emisyon İstatistikleri, 1990-2020  </vt:lpstr>
      <vt:lpstr> Sektörlere Göre Sera Gazı Emisyonları</vt:lpstr>
      <vt:lpstr>Fit for 55 Mevzuat Paketi</vt:lpstr>
      <vt:lpstr>Mevzuat ve vergi görünümü</vt:lpstr>
      <vt:lpstr>Sınırda Karbon Düzenleme Mekanizması Hedefleri</vt:lpstr>
      <vt:lpstr>PowerPoint Sunusu</vt:lpstr>
      <vt:lpstr>CBAM - Zaman Çizelgesi</vt:lpstr>
      <vt:lpstr>CBAM - Uygulama Kapsamı</vt:lpstr>
      <vt:lpstr>PowerPoint Sunusu</vt:lpstr>
      <vt:lpstr>CBAM – Ürün Kapsamı</vt:lpstr>
      <vt:lpstr>CBAM – Geçiş Dönemi Emisyon İzleme ve Raporlama Yükümlülükleri</vt:lpstr>
      <vt:lpstr>PowerPoint Sunusu</vt:lpstr>
      <vt:lpstr>CBAM – Maliyetleri Etkileyen Faktörler</vt:lpstr>
      <vt:lpstr>PowerPoint Sunusu</vt:lpstr>
      <vt:lpstr>PowerPoint Sunusu</vt:lpstr>
      <vt:lpstr>PowerPoint Sunusu</vt:lpstr>
      <vt:lpstr>PowerPoint Sunusu</vt:lpstr>
      <vt:lpstr>  </vt:lpstr>
      <vt:lpstr>Yeşil Mutabakat Eylem Planı </vt:lpstr>
      <vt:lpstr>İklim Değişikliği Hakkında Taslak Kanun  Emisyon Ticaret Sistemi</vt:lpstr>
      <vt:lpstr>İklim Değişikliği Hakkında Taslak Kanunu- Vergisel Konu ve Sorular</vt:lpstr>
      <vt:lpstr>İklim Değişikliği Hakkında Taslak Kanunu- Vergisel Konu ve Sorular</vt:lpstr>
      <vt:lpstr>İklim Değişikliği Hakkında Taslak Kanunu- Vergisel Konu ve Sorular</vt:lpstr>
      <vt:lpstr>İklim Değişikliği Hakkında Taslak Kanun – Denetim ve Cezalar</vt:lpstr>
      <vt:lpstr>Taslak İklim Kanunu- İdari Nitelikteki Yaptırımlar</vt:lpstr>
      <vt:lpstr>Vergisel Sürdürülebilirlik Yolculuğu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Tamlama şeklinde başlıklar için bu kapağı kullanın</dc:title>
  <dc:creator/>
  <cp:keywords/>
  <cp:lastModifiedBy/>
  <cp:revision>2</cp:revision>
  <dcterms:created xsi:type="dcterms:W3CDTF">2016-03-16T05:57:48Z</dcterms:created>
  <dcterms:modified xsi:type="dcterms:W3CDTF">2024-12-10T21:56:29Z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2023-03-27T09:54:46Z</vt:filetime>
  </property>
  <property fmtid="{D5CDD505-2E9C-101B-9397-08002B2CF9AE}" pid="12" name="ContentTypeId">
    <vt:lpwstr>0x010100AEE96B2131E691489CD874454D5D0F79</vt:lpwstr>
  </property>
</Properties>
</file>